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6" r:id="rId5"/>
  </p:sldIdLst>
  <p:sldSz cx="7620000" cy="5715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Lato"/>
      <p:regular r:id="rId12"/>
      <p:bold r:id="rId13"/>
      <p:italic r:id="rId14"/>
      <p:boldItalic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53BD80-1B0F-4A52-9A42-F42426DFF22C}" v="4" dt="2022-11-09T12:22:21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20"/>
    <p:restoredTop sz="93519"/>
  </p:normalViewPr>
  <p:slideViewPr>
    <p:cSldViewPr snapToGrid="0" snapToObjects="1">
      <p:cViewPr varScale="1">
        <p:scale>
          <a:sx n="91" d="100"/>
          <a:sy n="91" d="100"/>
        </p:scale>
        <p:origin x="20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53" y="936861"/>
            <a:ext cx="6487795" cy="1992983"/>
          </a:xfrm>
        </p:spPr>
        <p:txBody>
          <a:bodyPr anchor="b"/>
          <a:lstStyle>
            <a:lvl1pPr algn="ctr"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4088" y="3006701"/>
            <a:ext cx="5724525" cy="1382101"/>
          </a:xfrm>
        </p:spPr>
        <p:txBody>
          <a:bodyPr/>
          <a:lstStyle>
            <a:lvl1pPr marL="0" indent="0" algn="ctr">
              <a:buNone/>
              <a:defRPr sz="2003"/>
            </a:lvl1pPr>
            <a:lvl2pPr marL="381625" indent="0" algn="ctr">
              <a:buNone/>
              <a:defRPr sz="1669"/>
            </a:lvl2pPr>
            <a:lvl3pPr marL="763250" indent="0" algn="ctr">
              <a:buNone/>
              <a:defRPr sz="1502"/>
            </a:lvl3pPr>
            <a:lvl4pPr marL="1144875" indent="0" algn="ctr">
              <a:buNone/>
              <a:defRPr sz="1336"/>
            </a:lvl4pPr>
            <a:lvl5pPr marL="1526499" indent="0" algn="ctr">
              <a:buNone/>
              <a:defRPr sz="1336"/>
            </a:lvl5pPr>
            <a:lvl6pPr marL="1908124" indent="0" algn="ctr">
              <a:buNone/>
              <a:defRPr sz="1336"/>
            </a:lvl6pPr>
            <a:lvl7pPr marL="2289749" indent="0" algn="ctr">
              <a:buNone/>
              <a:defRPr sz="1336"/>
            </a:lvl7pPr>
            <a:lvl8pPr marL="2671374" indent="0" algn="ctr">
              <a:buNone/>
              <a:defRPr sz="1336"/>
            </a:lvl8pPr>
            <a:lvl9pPr marL="3052999" indent="0" algn="ctr">
              <a:buNone/>
              <a:defRPr sz="133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0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2151" y="304778"/>
            <a:ext cx="1645801" cy="48512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4749" y="304778"/>
            <a:ext cx="4841994" cy="48512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73" y="1427158"/>
            <a:ext cx="6583204" cy="2381243"/>
          </a:xfrm>
        </p:spPr>
        <p:txBody>
          <a:bodyPr anchor="b"/>
          <a:lstStyle>
            <a:lvl1pPr>
              <a:defRPr sz="50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73" y="3830928"/>
            <a:ext cx="6583204" cy="1252239"/>
          </a:xfrm>
        </p:spPr>
        <p:txBody>
          <a:bodyPr/>
          <a:lstStyle>
            <a:lvl1pPr marL="0" indent="0">
              <a:buNone/>
              <a:defRPr sz="2003">
                <a:solidFill>
                  <a:schemeClr val="tx1"/>
                </a:solidFill>
              </a:defRPr>
            </a:lvl1pPr>
            <a:lvl2pPr marL="381625" indent="0">
              <a:buNone/>
              <a:defRPr sz="1669">
                <a:solidFill>
                  <a:schemeClr val="tx1">
                    <a:tint val="75000"/>
                  </a:schemeClr>
                </a:solidFill>
              </a:defRPr>
            </a:lvl2pPr>
            <a:lvl3pPr marL="763250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3pPr>
            <a:lvl4pPr marL="1144875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4pPr>
            <a:lvl5pPr marL="15264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5pPr>
            <a:lvl6pPr marL="190812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6pPr>
            <a:lvl7pPr marL="228974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7pPr>
            <a:lvl8pPr marL="2671374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8pPr>
            <a:lvl9pPr marL="3052999" indent="0">
              <a:buNone/>
              <a:defRPr sz="13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4748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4054" y="1523890"/>
            <a:ext cx="3243898" cy="36321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5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04779"/>
            <a:ext cx="6583204" cy="11064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43" y="1403304"/>
            <a:ext cx="3228989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43" y="2091042"/>
            <a:ext cx="3228989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4055" y="1403304"/>
            <a:ext cx="3244892" cy="687738"/>
          </a:xfrm>
        </p:spPr>
        <p:txBody>
          <a:bodyPr anchor="b"/>
          <a:lstStyle>
            <a:lvl1pPr marL="0" indent="0">
              <a:buNone/>
              <a:defRPr sz="2003" b="1"/>
            </a:lvl1pPr>
            <a:lvl2pPr marL="381625" indent="0">
              <a:buNone/>
              <a:defRPr sz="1669" b="1"/>
            </a:lvl2pPr>
            <a:lvl3pPr marL="763250" indent="0">
              <a:buNone/>
              <a:defRPr sz="1502" b="1"/>
            </a:lvl3pPr>
            <a:lvl4pPr marL="1144875" indent="0">
              <a:buNone/>
              <a:defRPr sz="1336" b="1"/>
            </a:lvl4pPr>
            <a:lvl5pPr marL="1526499" indent="0">
              <a:buNone/>
              <a:defRPr sz="1336" b="1"/>
            </a:lvl5pPr>
            <a:lvl6pPr marL="1908124" indent="0">
              <a:buNone/>
              <a:defRPr sz="1336" b="1"/>
            </a:lvl6pPr>
            <a:lvl7pPr marL="2289749" indent="0">
              <a:buNone/>
              <a:defRPr sz="1336" b="1"/>
            </a:lvl7pPr>
            <a:lvl8pPr marL="2671374" indent="0">
              <a:buNone/>
              <a:defRPr sz="1336" b="1"/>
            </a:lvl8pPr>
            <a:lvl9pPr marL="3052999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4055" y="2091042"/>
            <a:ext cx="3244892" cy="3075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0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892" y="824227"/>
            <a:ext cx="3864054" cy="4068123"/>
          </a:xfrm>
        </p:spPr>
        <p:txBody>
          <a:bodyPr/>
          <a:lstStyle>
            <a:lvl1pPr>
              <a:defRPr sz="2671"/>
            </a:lvl1pPr>
            <a:lvl2pPr>
              <a:defRPr sz="2337"/>
            </a:lvl2pPr>
            <a:lvl3pPr>
              <a:defRPr sz="2003"/>
            </a:lvl3pPr>
            <a:lvl4pPr>
              <a:defRPr sz="1669"/>
            </a:lvl4pPr>
            <a:lvl5pPr>
              <a:defRPr sz="1669"/>
            </a:lvl5pPr>
            <a:lvl6pPr>
              <a:defRPr sz="1669"/>
            </a:lvl6pPr>
            <a:lvl7pPr>
              <a:defRPr sz="1669"/>
            </a:lvl7pPr>
            <a:lvl8pPr>
              <a:defRPr sz="1669"/>
            </a:lvl8pPr>
            <a:lvl9pPr>
              <a:defRPr sz="16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2" y="381635"/>
            <a:ext cx="2461744" cy="1335723"/>
          </a:xfrm>
        </p:spPr>
        <p:txBody>
          <a:bodyPr anchor="b"/>
          <a:lstStyle>
            <a:lvl1pPr>
              <a:defRPr sz="267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44892" y="824227"/>
            <a:ext cx="3864054" cy="4068123"/>
          </a:xfrm>
        </p:spPr>
        <p:txBody>
          <a:bodyPr anchor="t"/>
          <a:lstStyle>
            <a:lvl1pPr marL="0" indent="0">
              <a:buNone/>
              <a:defRPr sz="2671"/>
            </a:lvl1pPr>
            <a:lvl2pPr marL="381625" indent="0">
              <a:buNone/>
              <a:defRPr sz="2337"/>
            </a:lvl2pPr>
            <a:lvl3pPr marL="763250" indent="0">
              <a:buNone/>
              <a:defRPr sz="2003"/>
            </a:lvl3pPr>
            <a:lvl4pPr marL="1144875" indent="0">
              <a:buNone/>
              <a:defRPr sz="1669"/>
            </a:lvl4pPr>
            <a:lvl5pPr marL="1526499" indent="0">
              <a:buNone/>
              <a:defRPr sz="1669"/>
            </a:lvl5pPr>
            <a:lvl6pPr marL="1908124" indent="0">
              <a:buNone/>
              <a:defRPr sz="1669"/>
            </a:lvl6pPr>
            <a:lvl7pPr marL="2289749" indent="0">
              <a:buNone/>
              <a:defRPr sz="1669"/>
            </a:lvl7pPr>
            <a:lvl8pPr marL="2671374" indent="0">
              <a:buNone/>
              <a:defRPr sz="1669"/>
            </a:lvl8pPr>
            <a:lvl9pPr marL="3052999" indent="0">
              <a:buNone/>
              <a:defRPr sz="166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42" y="1717358"/>
            <a:ext cx="2461744" cy="3181617"/>
          </a:xfrm>
        </p:spPr>
        <p:txBody>
          <a:bodyPr/>
          <a:lstStyle>
            <a:lvl1pPr marL="0" indent="0">
              <a:buNone/>
              <a:defRPr sz="1336"/>
            </a:lvl1pPr>
            <a:lvl2pPr marL="381625" indent="0">
              <a:buNone/>
              <a:defRPr sz="1169"/>
            </a:lvl2pPr>
            <a:lvl3pPr marL="763250" indent="0">
              <a:buNone/>
              <a:defRPr sz="1002"/>
            </a:lvl3pPr>
            <a:lvl4pPr marL="1144875" indent="0">
              <a:buNone/>
              <a:defRPr sz="835"/>
            </a:lvl4pPr>
            <a:lvl5pPr marL="1526499" indent="0">
              <a:buNone/>
              <a:defRPr sz="835"/>
            </a:lvl5pPr>
            <a:lvl6pPr marL="1908124" indent="0">
              <a:buNone/>
              <a:defRPr sz="835"/>
            </a:lvl6pPr>
            <a:lvl7pPr marL="2289749" indent="0">
              <a:buNone/>
              <a:defRPr sz="835"/>
            </a:lvl7pPr>
            <a:lvl8pPr marL="2671374" indent="0">
              <a:buNone/>
              <a:defRPr sz="835"/>
            </a:lvl8pPr>
            <a:lvl9pPr marL="3052999" indent="0">
              <a:buNone/>
              <a:defRPr sz="8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748" y="304779"/>
            <a:ext cx="6583204" cy="1106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748" y="1523890"/>
            <a:ext cx="6583204" cy="3632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748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50DF-CD20-6846-B942-C3FE0C0FE064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8332" y="5305788"/>
            <a:ext cx="2576036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0594" y="5305788"/>
            <a:ext cx="1717358" cy="304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2CF-3E8F-2847-9E6D-9BC391C8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63250" rtl="0" eaLnBrk="1" latinLnBrk="0" hangingPunct="1">
        <a:lnSpc>
          <a:spcPct val="90000"/>
        </a:lnSpc>
        <a:spcBef>
          <a:spcPct val="0"/>
        </a:spcBef>
        <a:buNone/>
        <a:defRPr sz="36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812" indent="-190812" algn="l" defTabSz="763250" rtl="0" eaLnBrk="1" latinLnBrk="0" hangingPunct="1">
        <a:lnSpc>
          <a:spcPct val="90000"/>
        </a:lnSpc>
        <a:spcBef>
          <a:spcPts val="835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724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3" kern="1200">
          <a:solidFill>
            <a:schemeClr val="tx1"/>
          </a:solidFill>
          <a:latin typeface="+mn-lt"/>
          <a:ea typeface="+mn-ea"/>
          <a:cs typeface="+mn-cs"/>
        </a:defRPr>
      </a:lvl2pPr>
      <a:lvl3pPr marL="95406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9" kern="1200">
          <a:solidFill>
            <a:schemeClr val="tx1"/>
          </a:solidFill>
          <a:latin typeface="+mn-lt"/>
          <a:ea typeface="+mn-ea"/>
          <a:cs typeface="+mn-cs"/>
        </a:defRPr>
      </a:lvl3pPr>
      <a:lvl4pPr marL="133568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717312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2098937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48056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862186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243811" indent="-190812" algn="l" defTabSz="76325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1pPr>
      <a:lvl2pPr marL="38162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2pPr>
      <a:lvl3pPr marL="763250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3pPr>
      <a:lvl4pPr marL="1144875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4pPr>
      <a:lvl5pPr marL="15264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5pPr>
      <a:lvl6pPr marL="190812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6pPr>
      <a:lvl7pPr marL="228974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7pPr>
      <a:lvl8pPr marL="2671374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8pPr>
      <a:lvl9pPr marL="3052999" algn="l" defTabSz="763250" rtl="0" eaLnBrk="1" latinLnBrk="0" hangingPunct="1">
        <a:defRPr sz="15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svg"/><Relationship Id="rId47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21600000">
            <a:off x="3049143" y="3743420"/>
            <a:ext cx="1783852" cy="1574006"/>
            <a:chOff x="3049143" y="3743420"/>
            <a:chExt cx="1783852" cy="1574006"/>
          </a:xfrm>
        </p:grpSpPr>
        <p:sp>
          <p:nvSpPr>
            <p:cNvPr id="2" name="Freeform 2"/>
            <p:cNvSpPr/>
            <p:nvPr/>
          </p:nvSpPr>
          <p:spPr>
            <a:xfrm>
              <a:off x="3049143" y="3743420"/>
              <a:ext cx="1783852" cy="1574006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000000">
                <a:alpha val="33000"/>
              </a:srgbClr>
            </a:solidFill>
          </p:spPr>
        </p:sp>
      </p:grpSp>
      <p:grpSp>
        <p:nvGrpSpPr>
          <p:cNvPr id="5" name="Group 5"/>
          <p:cNvGrpSpPr/>
          <p:nvPr/>
        </p:nvGrpSpPr>
        <p:grpSpPr>
          <a:xfrm rot="21600000">
            <a:off x="3036379" y="3770948"/>
            <a:ext cx="1775222" cy="1657502"/>
            <a:chOff x="3036379" y="3770948"/>
            <a:chExt cx="1775222" cy="1657502"/>
          </a:xfrm>
        </p:grpSpPr>
        <p:sp>
          <p:nvSpPr>
            <p:cNvPr id="4" name="Freeform 4"/>
            <p:cNvSpPr/>
            <p:nvPr/>
          </p:nvSpPr>
          <p:spPr>
            <a:xfrm>
              <a:off x="3036379" y="3770948"/>
              <a:ext cx="1775222" cy="1657502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000000">
                <a:alpha val="3000"/>
              </a:srgbClr>
            </a:solidFill>
          </p:spPr>
        </p:sp>
      </p:grpSp>
      <p:grpSp>
        <p:nvGrpSpPr>
          <p:cNvPr id="7" name="Group 7"/>
          <p:cNvGrpSpPr/>
          <p:nvPr/>
        </p:nvGrpSpPr>
        <p:grpSpPr>
          <a:xfrm rot="21600000">
            <a:off x="2041684" y="3030474"/>
            <a:ext cx="3952427" cy="2444648"/>
            <a:chOff x="2041684" y="3030474"/>
            <a:chExt cx="3952427" cy="2444648"/>
          </a:xfrm>
        </p:grpSpPr>
        <p:sp>
          <p:nvSpPr>
            <p:cNvPr id="6" name="Freeform 6"/>
            <p:cNvSpPr/>
            <p:nvPr/>
          </p:nvSpPr>
          <p:spPr>
            <a:xfrm>
              <a:off x="2041684" y="3030474"/>
              <a:ext cx="3952427" cy="2444648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000000">
                <a:alpha val="38000"/>
              </a:srgbClr>
            </a:solidFill>
          </p:spPr>
        </p:sp>
      </p:grpSp>
      <p:grpSp>
        <p:nvGrpSpPr>
          <p:cNvPr id="9" name="Group 9"/>
          <p:cNvGrpSpPr/>
          <p:nvPr/>
        </p:nvGrpSpPr>
        <p:grpSpPr>
          <a:xfrm rot="21600000">
            <a:off x="731139" y="1123855"/>
            <a:ext cx="6240361" cy="4304709"/>
            <a:chOff x="731139" y="1123855"/>
            <a:chExt cx="6240361" cy="4304709"/>
          </a:xfrm>
        </p:grpSpPr>
        <p:sp>
          <p:nvSpPr>
            <p:cNvPr id="8" name="Freeform 8"/>
            <p:cNvSpPr/>
            <p:nvPr/>
          </p:nvSpPr>
          <p:spPr>
            <a:xfrm>
              <a:off x="731139" y="1123855"/>
              <a:ext cx="6240361" cy="4304709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000000">
                <a:alpha val="18000"/>
              </a:srgb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21600000">
            <a:off x="1325975" y="2271427"/>
            <a:ext cx="5352602" cy="3218107"/>
            <a:chOff x="1325975" y="2271427"/>
            <a:chExt cx="5352602" cy="3218107"/>
          </a:xfrm>
        </p:grpSpPr>
        <p:sp>
          <p:nvSpPr>
            <p:cNvPr id="10" name="Freeform 10"/>
            <p:cNvSpPr/>
            <p:nvPr/>
          </p:nvSpPr>
          <p:spPr>
            <a:xfrm>
              <a:off x="1325975" y="2271427"/>
              <a:ext cx="5352602" cy="3218107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51448" y="105"/>
                  </a:moveTo>
                  <a:cubicBezTo>
                    <a:pt x="67780" y="105"/>
                    <a:pt x="0" y="67885"/>
                    <a:pt x="0" y="151476"/>
                  </a:cubicBezTo>
                  <a:cubicBezTo>
                    <a:pt x="0" y="235087"/>
                    <a:pt x="67780" y="302790"/>
                    <a:pt x="151448" y="302790"/>
                  </a:cubicBezTo>
                  <a:cubicBezTo>
                    <a:pt x="235058" y="302790"/>
                    <a:pt x="302905" y="235096"/>
                    <a:pt x="302905" y="151486"/>
                  </a:cubicBezTo>
                  <a:cubicBezTo>
                    <a:pt x="302895" y="67885"/>
                    <a:pt x="235048" y="105"/>
                    <a:pt x="151448" y="105"/>
                  </a:cubicBezTo>
                  <a:close/>
                </a:path>
              </a:pathLst>
            </a:custGeom>
            <a:solidFill>
              <a:srgbClr val="000000">
                <a:alpha val="18000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 rot="21600000">
            <a:off x="2893886" y="360902"/>
            <a:ext cx="1952386" cy="2286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900"/>
              </a:lnSpc>
            </a:pPr>
            <a:r>
              <a:rPr lang="en-US" sz="900" b="1" i="0" spc="0">
                <a:solidFill>
                  <a:srgbClr val="000000">
                    <a:alpha val="100000"/>
                  </a:srgbClr>
                </a:solidFill>
                <a:latin typeface="Lato"/>
              </a:rPr>
              <a:t>General socio-economic, cultural and environmental conditions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 rot="21600000">
            <a:off x="4831842" y="4073366"/>
            <a:ext cx="333375" cy="241548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 rot="21600000">
            <a:off x="3241262" y="594170"/>
            <a:ext cx="622845" cy="4316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 rot="21600000">
            <a:off x="5109496" y="3576257"/>
            <a:ext cx="315516" cy="29914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21600000">
            <a:off x="2362772" y="740474"/>
            <a:ext cx="742503" cy="340965"/>
            <a:chOff x="2362772" y="740474"/>
            <a:chExt cx="742503" cy="340965"/>
          </a:xfrm>
        </p:grpSpPr>
        <p:sp>
          <p:nvSpPr>
            <p:cNvPr id="18" name="Freeform 18"/>
            <p:cNvSpPr/>
            <p:nvPr/>
          </p:nvSpPr>
          <p:spPr>
            <a:xfrm>
              <a:off x="2362772" y="740474"/>
              <a:ext cx="742503" cy="340965"/>
            </a:xfrm>
            <a:custGeom>
              <a:avLst/>
              <a:gdLst/>
              <a:ahLst/>
              <a:cxnLst/>
              <a:rect l="0" t="0" r="0" b="0"/>
              <a:pathLst>
                <a:path w="304800" h="164783">
                  <a:moveTo>
                    <a:pt x="70247" y="102994"/>
                  </a:moveTo>
                  <a:cubicBezTo>
                    <a:pt x="53054" y="102994"/>
                    <a:pt x="39119" y="116929"/>
                    <a:pt x="39119" y="134122"/>
                  </a:cubicBezTo>
                  <a:cubicBezTo>
                    <a:pt x="39119" y="151333"/>
                    <a:pt x="53054" y="165268"/>
                    <a:pt x="70247" y="165268"/>
                  </a:cubicBezTo>
                  <a:cubicBezTo>
                    <a:pt x="87440" y="165268"/>
                    <a:pt x="101375" y="151333"/>
                    <a:pt x="101375" y="134122"/>
                  </a:cubicBezTo>
                  <a:cubicBezTo>
                    <a:pt x="101375" y="116929"/>
                    <a:pt x="87440" y="102994"/>
                    <a:pt x="70247" y="102994"/>
                  </a:cubicBezTo>
                  <a:close/>
                  <a:moveTo>
                    <a:pt x="249012" y="102994"/>
                  </a:moveTo>
                  <a:cubicBezTo>
                    <a:pt x="231810" y="102994"/>
                    <a:pt x="217865" y="116929"/>
                    <a:pt x="217865" y="134122"/>
                  </a:cubicBezTo>
                  <a:cubicBezTo>
                    <a:pt x="217865" y="151333"/>
                    <a:pt x="231810" y="165268"/>
                    <a:pt x="249012" y="165268"/>
                  </a:cubicBezTo>
                  <a:cubicBezTo>
                    <a:pt x="266205" y="165268"/>
                    <a:pt x="280140" y="151333"/>
                    <a:pt x="280140" y="134122"/>
                  </a:cubicBezTo>
                  <a:cubicBezTo>
                    <a:pt x="280130" y="116929"/>
                    <a:pt x="266195" y="102994"/>
                    <a:pt x="249012" y="102994"/>
                  </a:cubicBezTo>
                  <a:close/>
                  <a:moveTo>
                    <a:pt x="268538" y="467"/>
                  </a:moveTo>
                  <a:lnTo>
                    <a:pt x="110861" y="467"/>
                  </a:lnTo>
                  <a:cubicBezTo>
                    <a:pt x="70771" y="467"/>
                    <a:pt x="51083" y="13230"/>
                    <a:pt x="51083" y="65513"/>
                  </a:cubicBezTo>
                  <a:cubicBezTo>
                    <a:pt x="51083" y="65513"/>
                    <a:pt x="42043" y="65389"/>
                    <a:pt x="28737" y="65389"/>
                  </a:cubicBezTo>
                  <a:cubicBezTo>
                    <a:pt x="15421" y="65389"/>
                    <a:pt x="0" y="93364"/>
                    <a:pt x="0" y="104727"/>
                  </a:cubicBezTo>
                  <a:cubicBezTo>
                    <a:pt x="0" y="110404"/>
                    <a:pt x="0" y="124930"/>
                    <a:pt x="0" y="131721"/>
                  </a:cubicBezTo>
                  <a:cubicBezTo>
                    <a:pt x="0" y="141503"/>
                    <a:pt x="6591" y="139122"/>
                    <a:pt x="24794" y="139741"/>
                  </a:cubicBezTo>
                  <a:cubicBezTo>
                    <a:pt x="24489" y="137560"/>
                    <a:pt x="24127" y="135388"/>
                    <a:pt x="24127" y="133102"/>
                  </a:cubicBezTo>
                  <a:cubicBezTo>
                    <a:pt x="24127" y="107785"/>
                    <a:pt x="44653" y="87211"/>
                    <a:pt x="70009" y="87211"/>
                  </a:cubicBezTo>
                  <a:cubicBezTo>
                    <a:pt x="95364" y="87211"/>
                    <a:pt x="116891" y="107766"/>
                    <a:pt x="116891" y="133102"/>
                  </a:cubicBezTo>
                  <a:cubicBezTo>
                    <a:pt x="116891" y="135426"/>
                    <a:pt x="116548" y="137627"/>
                    <a:pt x="116215" y="139798"/>
                  </a:cubicBezTo>
                  <a:cubicBezTo>
                    <a:pt x="123949" y="139798"/>
                    <a:pt x="195748" y="139798"/>
                    <a:pt x="203730" y="139798"/>
                  </a:cubicBezTo>
                  <a:cubicBezTo>
                    <a:pt x="203416" y="137655"/>
                    <a:pt x="203063" y="135541"/>
                    <a:pt x="203063" y="133283"/>
                  </a:cubicBezTo>
                  <a:cubicBezTo>
                    <a:pt x="203063" y="108261"/>
                    <a:pt x="224314" y="88001"/>
                    <a:pt x="249345" y="88001"/>
                  </a:cubicBezTo>
                  <a:cubicBezTo>
                    <a:pt x="274377" y="88001"/>
                    <a:pt x="295627" y="108280"/>
                    <a:pt x="295627" y="133283"/>
                  </a:cubicBezTo>
                  <a:cubicBezTo>
                    <a:pt x="295627" y="135531"/>
                    <a:pt x="295285" y="137636"/>
                    <a:pt x="294951" y="139798"/>
                  </a:cubicBezTo>
                  <a:cubicBezTo>
                    <a:pt x="301857" y="139798"/>
                    <a:pt x="304790" y="139798"/>
                    <a:pt x="304790" y="139798"/>
                  </a:cubicBezTo>
                  <a:lnTo>
                    <a:pt x="304790" y="63056"/>
                  </a:lnTo>
                  <a:cubicBezTo>
                    <a:pt x="304857" y="23993"/>
                    <a:pt x="292094" y="467"/>
                    <a:pt x="268538" y="467"/>
                  </a:cubicBezTo>
                  <a:close/>
                  <a:moveTo>
                    <a:pt x="128759" y="65484"/>
                  </a:moveTo>
                  <a:lnTo>
                    <a:pt x="75571" y="65484"/>
                  </a:lnTo>
                  <a:cubicBezTo>
                    <a:pt x="75571" y="21193"/>
                    <a:pt x="93697" y="24670"/>
                    <a:pt x="100317" y="24670"/>
                  </a:cubicBezTo>
                  <a:lnTo>
                    <a:pt x="128892" y="24413"/>
                  </a:lnTo>
                  <a:lnTo>
                    <a:pt x="128759" y="65484"/>
                  </a:lnTo>
                  <a:close/>
                  <a:moveTo>
                    <a:pt x="179556" y="65322"/>
                  </a:moveTo>
                  <a:lnTo>
                    <a:pt x="139465" y="65322"/>
                  </a:lnTo>
                  <a:lnTo>
                    <a:pt x="139465" y="25194"/>
                  </a:lnTo>
                  <a:lnTo>
                    <a:pt x="179556" y="25194"/>
                  </a:lnTo>
                  <a:lnTo>
                    <a:pt x="179556" y="65322"/>
                  </a:lnTo>
                  <a:close/>
                  <a:moveTo>
                    <a:pt x="230638" y="65303"/>
                  </a:moveTo>
                  <a:lnTo>
                    <a:pt x="190510" y="65303"/>
                  </a:lnTo>
                  <a:lnTo>
                    <a:pt x="190510" y="25194"/>
                  </a:lnTo>
                  <a:lnTo>
                    <a:pt x="230638" y="25194"/>
                  </a:lnTo>
                  <a:lnTo>
                    <a:pt x="230638" y="65303"/>
                  </a:lnTo>
                  <a:close/>
                  <a:moveTo>
                    <a:pt x="281711" y="65303"/>
                  </a:moveTo>
                  <a:lnTo>
                    <a:pt x="241583" y="65303"/>
                  </a:lnTo>
                  <a:lnTo>
                    <a:pt x="241583" y="25194"/>
                  </a:lnTo>
                  <a:cubicBezTo>
                    <a:pt x="241583" y="25194"/>
                    <a:pt x="255756" y="25194"/>
                    <a:pt x="268929" y="25194"/>
                  </a:cubicBezTo>
                  <a:cubicBezTo>
                    <a:pt x="282102" y="25194"/>
                    <a:pt x="281711" y="65303"/>
                    <a:pt x="281711" y="65303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>
          <a:xfrm rot="21534443">
            <a:off x="4734497" y="3583972"/>
            <a:ext cx="481459" cy="163116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3971258" y="660368"/>
            <a:ext cx="503486" cy="389930"/>
            <a:chOff x="3971258" y="660368"/>
            <a:chExt cx="503486" cy="389930"/>
          </a:xfrm>
        </p:grpSpPr>
        <p:sp>
          <p:nvSpPr>
            <p:cNvPr id="21" name="Freeform 21"/>
            <p:cNvSpPr/>
            <p:nvPr/>
          </p:nvSpPr>
          <p:spPr>
            <a:xfrm>
              <a:off x="3971258" y="660368"/>
              <a:ext cx="503486" cy="389930"/>
            </a:xfrm>
            <a:custGeom>
              <a:avLst/>
              <a:gdLst/>
              <a:ahLst/>
              <a:cxnLst/>
              <a:rect l="0" t="0" r="0" b="0"/>
              <a:pathLst>
                <a:path w="313373" h="210503">
                  <a:moveTo>
                    <a:pt x="307534" y="115176"/>
                  </a:moveTo>
                  <a:cubicBezTo>
                    <a:pt x="300057" y="97060"/>
                    <a:pt x="285026" y="83858"/>
                    <a:pt x="266795" y="78362"/>
                  </a:cubicBezTo>
                  <a:lnTo>
                    <a:pt x="256146" y="52559"/>
                  </a:lnTo>
                  <a:lnTo>
                    <a:pt x="230229" y="63256"/>
                  </a:lnTo>
                  <a:cubicBezTo>
                    <a:pt x="230696" y="56655"/>
                    <a:pt x="229010" y="48987"/>
                    <a:pt x="224933" y="41567"/>
                  </a:cubicBezTo>
                  <a:cubicBezTo>
                    <a:pt x="221132" y="34642"/>
                    <a:pt x="215817" y="29004"/>
                    <a:pt x="209960" y="25679"/>
                  </a:cubicBezTo>
                  <a:cubicBezTo>
                    <a:pt x="209931" y="25670"/>
                    <a:pt x="209912" y="25660"/>
                    <a:pt x="209883" y="25641"/>
                  </a:cubicBezTo>
                  <a:cubicBezTo>
                    <a:pt x="208807" y="25032"/>
                    <a:pt x="207740" y="24660"/>
                    <a:pt x="206673" y="24222"/>
                  </a:cubicBezTo>
                  <a:cubicBezTo>
                    <a:pt x="206131" y="23098"/>
                    <a:pt x="205607" y="21974"/>
                    <a:pt x="204845" y="20860"/>
                  </a:cubicBezTo>
                  <a:cubicBezTo>
                    <a:pt x="201063" y="15269"/>
                    <a:pt x="194986" y="10420"/>
                    <a:pt x="187738" y="7172"/>
                  </a:cubicBezTo>
                  <a:cubicBezTo>
                    <a:pt x="180489" y="3934"/>
                    <a:pt x="172812" y="2648"/>
                    <a:pt x="166126" y="3562"/>
                  </a:cubicBezTo>
                  <a:cubicBezTo>
                    <a:pt x="165659" y="3629"/>
                    <a:pt x="165278" y="3791"/>
                    <a:pt x="164821" y="3877"/>
                  </a:cubicBezTo>
                  <a:cubicBezTo>
                    <a:pt x="156810" y="229"/>
                    <a:pt x="145009" y="1715"/>
                    <a:pt x="134141" y="8592"/>
                  </a:cubicBezTo>
                  <a:cubicBezTo>
                    <a:pt x="127435" y="12840"/>
                    <a:pt x="122130" y="18526"/>
                    <a:pt x="119186" y="24603"/>
                  </a:cubicBezTo>
                  <a:cubicBezTo>
                    <a:pt x="118748" y="25517"/>
                    <a:pt x="118520" y="26403"/>
                    <a:pt x="118196" y="27299"/>
                  </a:cubicBezTo>
                  <a:cubicBezTo>
                    <a:pt x="112576" y="30432"/>
                    <a:pt x="107194" y="35709"/>
                    <a:pt x="103175" y="42796"/>
                  </a:cubicBezTo>
                  <a:cubicBezTo>
                    <a:pt x="99479" y="49311"/>
                    <a:pt x="97717" y="56007"/>
                    <a:pt x="97593" y="62055"/>
                  </a:cubicBezTo>
                  <a:lnTo>
                    <a:pt x="76638" y="50168"/>
                  </a:lnTo>
                  <a:lnTo>
                    <a:pt x="62855" y="74466"/>
                  </a:lnTo>
                  <a:cubicBezTo>
                    <a:pt x="44082" y="77676"/>
                    <a:pt x="27489" y="88944"/>
                    <a:pt x="17859" y="105928"/>
                  </a:cubicBezTo>
                  <a:cubicBezTo>
                    <a:pt x="400" y="136712"/>
                    <a:pt x="11240" y="175955"/>
                    <a:pt x="42024" y="193415"/>
                  </a:cubicBezTo>
                  <a:cubicBezTo>
                    <a:pt x="72809" y="210874"/>
                    <a:pt x="112052" y="200035"/>
                    <a:pt x="129502" y="169259"/>
                  </a:cubicBezTo>
                  <a:cubicBezTo>
                    <a:pt x="139160" y="152219"/>
                    <a:pt x="140313" y="132255"/>
                    <a:pt x="133426" y="114519"/>
                  </a:cubicBezTo>
                  <a:lnTo>
                    <a:pt x="147218" y="90202"/>
                  </a:lnTo>
                  <a:lnTo>
                    <a:pt x="126254" y="78305"/>
                  </a:lnTo>
                  <a:cubicBezTo>
                    <a:pt x="131378" y="75095"/>
                    <a:pt x="136227" y="70142"/>
                    <a:pt x="139922" y="63637"/>
                  </a:cubicBezTo>
                  <a:cubicBezTo>
                    <a:pt x="142599" y="58922"/>
                    <a:pt x="144199" y="54112"/>
                    <a:pt x="144999" y="49511"/>
                  </a:cubicBezTo>
                  <a:cubicBezTo>
                    <a:pt x="148981" y="48387"/>
                    <a:pt x="152981" y="46663"/>
                    <a:pt x="156753" y="44272"/>
                  </a:cubicBezTo>
                  <a:cubicBezTo>
                    <a:pt x="158553" y="43129"/>
                    <a:pt x="160230" y="41891"/>
                    <a:pt x="161782" y="40596"/>
                  </a:cubicBezTo>
                  <a:cubicBezTo>
                    <a:pt x="163259" y="41700"/>
                    <a:pt x="164802" y="42758"/>
                    <a:pt x="166459" y="43701"/>
                  </a:cubicBezTo>
                  <a:cubicBezTo>
                    <a:pt x="167754" y="44444"/>
                    <a:pt x="169107" y="45129"/>
                    <a:pt x="170498" y="45730"/>
                  </a:cubicBezTo>
                  <a:cubicBezTo>
                    <a:pt x="174708" y="47615"/>
                    <a:pt x="179041" y="48749"/>
                    <a:pt x="183271" y="49263"/>
                  </a:cubicBezTo>
                  <a:cubicBezTo>
                    <a:pt x="184099" y="53407"/>
                    <a:pt x="185595" y="57693"/>
                    <a:pt x="187909" y="61903"/>
                  </a:cubicBezTo>
                  <a:cubicBezTo>
                    <a:pt x="191052" y="67628"/>
                    <a:pt x="195253" y="72380"/>
                    <a:pt x="199911" y="75771"/>
                  </a:cubicBezTo>
                  <a:lnTo>
                    <a:pt x="181156" y="83506"/>
                  </a:lnTo>
                  <a:lnTo>
                    <a:pt x="191814" y="109328"/>
                  </a:lnTo>
                  <a:cubicBezTo>
                    <a:pt x="182794" y="126082"/>
                    <a:pt x="181451" y="146104"/>
                    <a:pt x="188890" y="164144"/>
                  </a:cubicBezTo>
                  <a:cubicBezTo>
                    <a:pt x="194558" y="177879"/>
                    <a:pt x="204483" y="188605"/>
                    <a:pt x="216503" y="195424"/>
                  </a:cubicBezTo>
                  <a:cubicBezTo>
                    <a:pt x="233105" y="204845"/>
                    <a:pt x="253727" y="206816"/>
                    <a:pt x="272701" y="198987"/>
                  </a:cubicBezTo>
                  <a:cubicBezTo>
                    <a:pt x="288541" y="192443"/>
                    <a:pt x="300895" y="180127"/>
                    <a:pt x="307477" y="164297"/>
                  </a:cubicBezTo>
                  <a:cubicBezTo>
                    <a:pt x="314049" y="148466"/>
                    <a:pt x="314077" y="131026"/>
                    <a:pt x="307534" y="115176"/>
                  </a:cubicBezTo>
                  <a:close/>
                  <a:moveTo>
                    <a:pt x="199063" y="35376"/>
                  </a:moveTo>
                  <a:cubicBezTo>
                    <a:pt x="197777" y="38252"/>
                    <a:pt x="194491" y="39395"/>
                    <a:pt x="192043" y="39881"/>
                  </a:cubicBezTo>
                  <a:cubicBezTo>
                    <a:pt x="192491" y="36395"/>
                    <a:pt x="193824" y="33728"/>
                    <a:pt x="195901" y="32585"/>
                  </a:cubicBezTo>
                  <a:cubicBezTo>
                    <a:pt x="197025" y="31975"/>
                    <a:pt x="198234" y="31871"/>
                    <a:pt x="199444" y="31937"/>
                  </a:cubicBezTo>
                  <a:cubicBezTo>
                    <a:pt x="199577" y="33090"/>
                    <a:pt x="199558" y="34252"/>
                    <a:pt x="199063" y="35376"/>
                  </a:cubicBezTo>
                  <a:close/>
                  <a:moveTo>
                    <a:pt x="161134" y="26822"/>
                  </a:moveTo>
                  <a:cubicBezTo>
                    <a:pt x="159763" y="24803"/>
                    <a:pt x="157696" y="20907"/>
                    <a:pt x="159191" y="17555"/>
                  </a:cubicBezTo>
                  <a:cubicBezTo>
                    <a:pt x="159963" y="15821"/>
                    <a:pt x="161487" y="14716"/>
                    <a:pt x="163106" y="14002"/>
                  </a:cubicBezTo>
                  <a:cubicBezTo>
                    <a:pt x="163354" y="14259"/>
                    <a:pt x="163716" y="14440"/>
                    <a:pt x="163906" y="14726"/>
                  </a:cubicBezTo>
                  <a:cubicBezTo>
                    <a:pt x="165706" y="17574"/>
                    <a:pt x="164821" y="22374"/>
                    <a:pt x="161477" y="27242"/>
                  </a:cubicBezTo>
                  <a:cubicBezTo>
                    <a:pt x="161373" y="27099"/>
                    <a:pt x="161230" y="26965"/>
                    <a:pt x="161134" y="26822"/>
                  </a:cubicBezTo>
                  <a:close/>
                  <a:moveTo>
                    <a:pt x="135807" y="41615"/>
                  </a:moveTo>
                  <a:cubicBezTo>
                    <a:pt x="133360" y="41634"/>
                    <a:pt x="128969" y="41224"/>
                    <a:pt x="127006" y="38110"/>
                  </a:cubicBezTo>
                  <a:cubicBezTo>
                    <a:pt x="126206" y="36843"/>
                    <a:pt x="126063" y="35404"/>
                    <a:pt x="126149" y="33985"/>
                  </a:cubicBezTo>
                  <a:cubicBezTo>
                    <a:pt x="128540" y="33290"/>
                    <a:pt x="130712" y="33299"/>
                    <a:pt x="132321" y="34214"/>
                  </a:cubicBezTo>
                  <a:cubicBezTo>
                    <a:pt x="134388" y="35385"/>
                    <a:pt x="135684" y="38081"/>
                    <a:pt x="136084" y="41586"/>
                  </a:cubicBezTo>
                  <a:cubicBezTo>
                    <a:pt x="135998" y="41586"/>
                    <a:pt x="135893" y="41615"/>
                    <a:pt x="135807" y="41615"/>
                  </a:cubicBezTo>
                  <a:close/>
                  <a:moveTo>
                    <a:pt x="109204" y="157744"/>
                  </a:moveTo>
                  <a:cubicBezTo>
                    <a:pt x="98088" y="177336"/>
                    <a:pt x="73114" y="184223"/>
                    <a:pt x="53531" y="173117"/>
                  </a:cubicBezTo>
                  <a:cubicBezTo>
                    <a:pt x="33947" y="162011"/>
                    <a:pt x="27041" y="137036"/>
                    <a:pt x="38157" y="117443"/>
                  </a:cubicBezTo>
                  <a:cubicBezTo>
                    <a:pt x="45358" y="104737"/>
                    <a:pt x="58684" y="97003"/>
                    <a:pt x="73209" y="96831"/>
                  </a:cubicBezTo>
                  <a:lnTo>
                    <a:pt x="108890" y="117072"/>
                  </a:lnTo>
                  <a:cubicBezTo>
                    <a:pt x="116205" y="129635"/>
                    <a:pt x="116434" y="144980"/>
                    <a:pt x="109204" y="157744"/>
                  </a:cubicBezTo>
                  <a:close/>
                  <a:moveTo>
                    <a:pt x="122768" y="104918"/>
                  </a:moveTo>
                  <a:lnTo>
                    <a:pt x="119586" y="107032"/>
                  </a:lnTo>
                  <a:lnTo>
                    <a:pt x="75428" y="81991"/>
                  </a:lnTo>
                  <a:lnTo>
                    <a:pt x="75467" y="80620"/>
                  </a:lnTo>
                  <a:lnTo>
                    <a:pt x="81905" y="69256"/>
                  </a:lnTo>
                  <a:lnTo>
                    <a:pt x="128121" y="95469"/>
                  </a:lnTo>
                  <a:lnTo>
                    <a:pt x="122768" y="104918"/>
                  </a:lnTo>
                  <a:close/>
                  <a:moveTo>
                    <a:pt x="131797" y="59026"/>
                  </a:moveTo>
                  <a:cubicBezTo>
                    <a:pt x="127340" y="66885"/>
                    <a:pt x="121187" y="71485"/>
                    <a:pt x="116224" y="72619"/>
                  </a:cubicBezTo>
                  <a:lnTo>
                    <a:pt x="107613" y="67732"/>
                  </a:lnTo>
                  <a:cubicBezTo>
                    <a:pt x="106042" y="62894"/>
                    <a:pt x="106832" y="55255"/>
                    <a:pt x="111290" y="47396"/>
                  </a:cubicBezTo>
                  <a:cubicBezTo>
                    <a:pt x="113128" y="44167"/>
                    <a:pt x="115262" y="41539"/>
                    <a:pt x="117472" y="39405"/>
                  </a:cubicBezTo>
                  <a:cubicBezTo>
                    <a:pt x="117872" y="40700"/>
                    <a:pt x="118386" y="41948"/>
                    <a:pt x="119120" y="43110"/>
                  </a:cubicBezTo>
                  <a:cubicBezTo>
                    <a:pt x="120501" y="45301"/>
                    <a:pt x="122377" y="47054"/>
                    <a:pt x="124663" y="48349"/>
                  </a:cubicBezTo>
                  <a:cubicBezTo>
                    <a:pt x="127568" y="49997"/>
                    <a:pt x="131178" y="50825"/>
                    <a:pt x="135217" y="50892"/>
                  </a:cubicBezTo>
                  <a:cubicBezTo>
                    <a:pt x="134493" y="53502"/>
                    <a:pt x="133369" y="56255"/>
                    <a:pt x="131797" y="59026"/>
                  </a:cubicBezTo>
                  <a:close/>
                  <a:moveTo>
                    <a:pt x="145218" y="39605"/>
                  </a:moveTo>
                  <a:cubicBezTo>
                    <a:pt x="144342" y="33671"/>
                    <a:pt x="141618" y="28756"/>
                    <a:pt x="136931" y="26099"/>
                  </a:cubicBezTo>
                  <a:cubicBezTo>
                    <a:pt x="134922" y="24956"/>
                    <a:pt x="132721" y="24460"/>
                    <a:pt x="130445" y="24279"/>
                  </a:cubicBezTo>
                  <a:cubicBezTo>
                    <a:pt x="132712" y="21393"/>
                    <a:pt x="135674" y="18659"/>
                    <a:pt x="139141" y="16469"/>
                  </a:cubicBezTo>
                  <a:cubicBezTo>
                    <a:pt x="143647" y="13621"/>
                    <a:pt x="148152" y="12030"/>
                    <a:pt x="152095" y="11478"/>
                  </a:cubicBezTo>
                  <a:cubicBezTo>
                    <a:pt x="151590" y="12221"/>
                    <a:pt x="151019" y="12916"/>
                    <a:pt x="150657" y="13745"/>
                  </a:cubicBezTo>
                  <a:cubicBezTo>
                    <a:pt x="148190" y="19288"/>
                    <a:pt x="149162" y="25784"/>
                    <a:pt x="153400" y="32052"/>
                  </a:cubicBezTo>
                  <a:cubicBezTo>
                    <a:pt x="153867" y="32747"/>
                    <a:pt x="154429" y="33395"/>
                    <a:pt x="154972" y="34061"/>
                  </a:cubicBezTo>
                  <a:cubicBezTo>
                    <a:pt x="153962" y="34852"/>
                    <a:pt x="152924" y="35643"/>
                    <a:pt x="151762" y="36376"/>
                  </a:cubicBezTo>
                  <a:cubicBezTo>
                    <a:pt x="149657" y="37709"/>
                    <a:pt x="147437" y="38757"/>
                    <a:pt x="145218" y="39605"/>
                  </a:cubicBezTo>
                  <a:close/>
                  <a:moveTo>
                    <a:pt x="168250" y="33709"/>
                  </a:moveTo>
                  <a:cubicBezTo>
                    <a:pt x="173450" y="26784"/>
                    <a:pt x="175403" y="19155"/>
                    <a:pt x="173165" y="12840"/>
                  </a:cubicBezTo>
                  <a:cubicBezTo>
                    <a:pt x="176670" y="13192"/>
                    <a:pt x="180375" y="14116"/>
                    <a:pt x="183928" y="15707"/>
                  </a:cubicBezTo>
                  <a:cubicBezTo>
                    <a:pt x="185023" y="16202"/>
                    <a:pt x="186099" y="16745"/>
                    <a:pt x="187128" y="17326"/>
                  </a:cubicBezTo>
                  <a:cubicBezTo>
                    <a:pt x="190062" y="18993"/>
                    <a:pt x="192462" y="21060"/>
                    <a:pt x="194539" y="23241"/>
                  </a:cubicBezTo>
                  <a:cubicBezTo>
                    <a:pt x="193462" y="23555"/>
                    <a:pt x="192395" y="23860"/>
                    <a:pt x="191395" y="24413"/>
                  </a:cubicBezTo>
                  <a:cubicBezTo>
                    <a:pt x="186147" y="27299"/>
                    <a:pt x="183175" y="32937"/>
                    <a:pt x="182594" y="39795"/>
                  </a:cubicBezTo>
                  <a:cubicBezTo>
                    <a:pt x="179851" y="39291"/>
                    <a:pt x="177032" y="38433"/>
                    <a:pt x="174307" y="37224"/>
                  </a:cubicBezTo>
                  <a:cubicBezTo>
                    <a:pt x="172136" y="36243"/>
                    <a:pt x="170126" y="35023"/>
                    <a:pt x="168250" y="33709"/>
                  </a:cubicBezTo>
                  <a:close/>
                  <a:moveTo>
                    <a:pt x="207521" y="69685"/>
                  </a:moveTo>
                  <a:cubicBezTo>
                    <a:pt x="207512" y="69675"/>
                    <a:pt x="207493" y="69666"/>
                    <a:pt x="207474" y="69656"/>
                  </a:cubicBezTo>
                  <a:cubicBezTo>
                    <a:pt x="203168" y="67218"/>
                    <a:pt x="199025" y="62751"/>
                    <a:pt x="196082" y="57398"/>
                  </a:cubicBezTo>
                  <a:cubicBezTo>
                    <a:pt x="194539" y="54597"/>
                    <a:pt x="193462" y="51816"/>
                    <a:pt x="192767" y="49187"/>
                  </a:cubicBezTo>
                  <a:cubicBezTo>
                    <a:pt x="199911" y="48044"/>
                    <a:pt x="205178" y="44529"/>
                    <a:pt x="207578" y="39167"/>
                  </a:cubicBezTo>
                  <a:cubicBezTo>
                    <a:pt x="208036" y="38138"/>
                    <a:pt x="208264" y="37043"/>
                    <a:pt x="208483" y="35957"/>
                  </a:cubicBezTo>
                  <a:cubicBezTo>
                    <a:pt x="211626" y="38500"/>
                    <a:pt x="214532" y="42024"/>
                    <a:pt x="216741" y="46053"/>
                  </a:cubicBezTo>
                  <a:cubicBezTo>
                    <a:pt x="221437" y="54607"/>
                    <a:pt x="221913" y="62894"/>
                    <a:pt x="219742" y="67580"/>
                  </a:cubicBezTo>
                  <a:lnTo>
                    <a:pt x="211084" y="71152"/>
                  </a:lnTo>
                  <a:cubicBezTo>
                    <a:pt x="209702" y="70752"/>
                    <a:pt x="208426" y="70190"/>
                    <a:pt x="207521" y="69685"/>
                  </a:cubicBezTo>
                  <a:close/>
                  <a:moveTo>
                    <a:pt x="248545" y="70828"/>
                  </a:moveTo>
                  <a:lnTo>
                    <a:pt x="252698" y="80886"/>
                  </a:lnTo>
                  <a:lnTo>
                    <a:pt x="252403" y="84687"/>
                  </a:lnTo>
                  <a:lnTo>
                    <a:pt x="205473" y="104051"/>
                  </a:lnTo>
                  <a:lnTo>
                    <a:pt x="204406" y="103156"/>
                  </a:lnTo>
                  <a:lnTo>
                    <a:pt x="199425" y="91097"/>
                  </a:lnTo>
                  <a:lnTo>
                    <a:pt x="248545" y="70828"/>
                  </a:lnTo>
                  <a:close/>
                  <a:moveTo>
                    <a:pt x="285921" y="155343"/>
                  </a:moveTo>
                  <a:cubicBezTo>
                    <a:pt x="281730" y="165411"/>
                    <a:pt x="273872" y="173250"/>
                    <a:pt x="263785" y="177413"/>
                  </a:cubicBezTo>
                  <a:cubicBezTo>
                    <a:pt x="242973" y="185995"/>
                    <a:pt x="219046" y="176060"/>
                    <a:pt x="210455" y="155238"/>
                  </a:cubicBezTo>
                  <a:cubicBezTo>
                    <a:pt x="204892" y="141742"/>
                    <a:pt x="206997" y="126492"/>
                    <a:pt x="215789" y="114948"/>
                  </a:cubicBezTo>
                  <a:lnTo>
                    <a:pt x="253736" y="99289"/>
                  </a:lnTo>
                  <a:cubicBezTo>
                    <a:pt x="268138" y="101270"/>
                    <a:pt x="280368" y="110528"/>
                    <a:pt x="285950" y="124082"/>
                  </a:cubicBezTo>
                  <a:cubicBezTo>
                    <a:pt x="290122" y="134169"/>
                    <a:pt x="290112" y="145275"/>
                    <a:pt x="285921" y="155343"/>
                  </a:cubicBezTo>
                  <a:close/>
                  <a:moveTo>
                    <a:pt x="99127" y="92754"/>
                  </a:moveTo>
                  <a:cubicBezTo>
                    <a:pt x="101432" y="94059"/>
                    <a:pt x="104365" y="93250"/>
                    <a:pt x="105680" y="90945"/>
                  </a:cubicBezTo>
                  <a:cubicBezTo>
                    <a:pt x="106985" y="88640"/>
                    <a:pt x="106175" y="85696"/>
                    <a:pt x="103870" y="84392"/>
                  </a:cubicBezTo>
                  <a:cubicBezTo>
                    <a:pt x="101565" y="83087"/>
                    <a:pt x="98622" y="83896"/>
                    <a:pt x="97317" y="86201"/>
                  </a:cubicBezTo>
                  <a:cubicBezTo>
                    <a:pt x="96012" y="88506"/>
                    <a:pt x="96822" y="91450"/>
                    <a:pt x="99127" y="92754"/>
                  </a:cubicBezTo>
                  <a:close/>
                  <a:moveTo>
                    <a:pt x="99346" y="87354"/>
                  </a:moveTo>
                  <a:cubicBezTo>
                    <a:pt x="100013" y="86163"/>
                    <a:pt x="101527" y="85744"/>
                    <a:pt x="102718" y="86420"/>
                  </a:cubicBezTo>
                  <a:cubicBezTo>
                    <a:pt x="103908" y="87097"/>
                    <a:pt x="104318" y="88611"/>
                    <a:pt x="103651" y="89792"/>
                  </a:cubicBezTo>
                  <a:cubicBezTo>
                    <a:pt x="102984" y="90983"/>
                    <a:pt x="101470" y="91402"/>
                    <a:pt x="100279" y="90726"/>
                  </a:cubicBezTo>
                  <a:cubicBezTo>
                    <a:pt x="99089" y="90059"/>
                    <a:pt x="98669" y="88535"/>
                    <a:pt x="99346" y="87354"/>
                  </a:cubicBezTo>
                  <a:close/>
                  <a:moveTo>
                    <a:pt x="224333" y="91745"/>
                  </a:moveTo>
                  <a:cubicBezTo>
                    <a:pt x="226647" y="93059"/>
                    <a:pt x="229581" y="92240"/>
                    <a:pt x="230886" y="89935"/>
                  </a:cubicBezTo>
                  <a:cubicBezTo>
                    <a:pt x="232191" y="87630"/>
                    <a:pt x="231381" y="84687"/>
                    <a:pt x="229076" y="83382"/>
                  </a:cubicBezTo>
                  <a:cubicBezTo>
                    <a:pt x="226771" y="82077"/>
                    <a:pt x="223828" y="82887"/>
                    <a:pt x="222523" y="85192"/>
                  </a:cubicBezTo>
                  <a:cubicBezTo>
                    <a:pt x="221218" y="87497"/>
                    <a:pt x="222028" y="90440"/>
                    <a:pt x="224333" y="91745"/>
                  </a:cubicBezTo>
                  <a:close/>
                  <a:moveTo>
                    <a:pt x="224561" y="86354"/>
                  </a:moveTo>
                  <a:cubicBezTo>
                    <a:pt x="225228" y="85163"/>
                    <a:pt x="226743" y="84744"/>
                    <a:pt x="227933" y="85420"/>
                  </a:cubicBezTo>
                  <a:cubicBezTo>
                    <a:pt x="229114" y="86087"/>
                    <a:pt x="229533" y="87601"/>
                    <a:pt x="228867" y="88802"/>
                  </a:cubicBezTo>
                  <a:cubicBezTo>
                    <a:pt x="228190" y="89983"/>
                    <a:pt x="226685" y="90402"/>
                    <a:pt x="225495" y="89725"/>
                  </a:cubicBezTo>
                  <a:cubicBezTo>
                    <a:pt x="224304" y="89049"/>
                    <a:pt x="223885" y="87535"/>
                    <a:pt x="224561" y="86354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alphaModFix/>
          </a:blip>
          <a:srcRect/>
          <a:stretch>
            <a:fillRect/>
          </a:stretch>
        </p:blipFill>
        <p:spPr>
          <a:xfrm rot="21600000">
            <a:off x="5109496" y="4047839"/>
            <a:ext cx="247353" cy="292298"/>
          </a:xfrm>
          <a:prstGeom prst="rect">
            <a:avLst/>
          </a:prstGeom>
        </p:spPr>
      </p:pic>
      <p:grpSp>
        <p:nvGrpSpPr>
          <p:cNvPr id="25" name="Group 25"/>
          <p:cNvGrpSpPr/>
          <p:nvPr/>
        </p:nvGrpSpPr>
        <p:grpSpPr>
          <a:xfrm rot="21600000">
            <a:off x="1752695" y="925163"/>
            <a:ext cx="443656" cy="459581"/>
            <a:chOff x="1752695" y="925163"/>
            <a:chExt cx="443656" cy="459581"/>
          </a:xfrm>
        </p:grpSpPr>
        <p:sp>
          <p:nvSpPr>
            <p:cNvPr id="24" name="Freeform 24"/>
            <p:cNvSpPr/>
            <p:nvPr/>
          </p:nvSpPr>
          <p:spPr>
            <a:xfrm>
              <a:off x="1752695" y="925163"/>
              <a:ext cx="443656" cy="459581"/>
            </a:xfrm>
            <a:custGeom>
              <a:avLst/>
              <a:gdLst/>
              <a:ahLst/>
              <a:cxnLst/>
              <a:rect l="0" t="0" r="0" b="0"/>
              <a:pathLst>
                <a:path w="204788" h="302895">
                  <a:moveTo>
                    <a:pt x="153581" y="208969"/>
                  </a:moveTo>
                  <a:lnTo>
                    <a:pt x="151990" y="208969"/>
                  </a:lnTo>
                  <a:lnTo>
                    <a:pt x="151990" y="155877"/>
                  </a:lnTo>
                  <a:lnTo>
                    <a:pt x="101279" y="208969"/>
                  </a:lnTo>
                  <a:lnTo>
                    <a:pt x="99708" y="208969"/>
                  </a:lnTo>
                  <a:lnTo>
                    <a:pt x="99708" y="155877"/>
                  </a:lnTo>
                  <a:lnTo>
                    <a:pt x="48978" y="208969"/>
                  </a:lnTo>
                  <a:lnTo>
                    <a:pt x="47406" y="208969"/>
                  </a:lnTo>
                  <a:lnTo>
                    <a:pt x="47406" y="105994"/>
                  </a:lnTo>
                  <a:lnTo>
                    <a:pt x="-467" y="105994"/>
                  </a:lnTo>
                  <a:lnTo>
                    <a:pt x="-467" y="302895"/>
                  </a:lnTo>
                  <a:lnTo>
                    <a:pt x="204302" y="302895"/>
                  </a:lnTo>
                  <a:lnTo>
                    <a:pt x="204302" y="155877"/>
                  </a:lnTo>
                  <a:lnTo>
                    <a:pt x="153581" y="208969"/>
                  </a:lnTo>
                  <a:close/>
                  <a:moveTo>
                    <a:pt x="30699" y="89221"/>
                  </a:moveTo>
                  <a:cubicBezTo>
                    <a:pt x="37490" y="89221"/>
                    <a:pt x="42996" y="84963"/>
                    <a:pt x="43615" y="79515"/>
                  </a:cubicBezTo>
                  <a:cubicBezTo>
                    <a:pt x="45930" y="80381"/>
                    <a:pt x="48454" y="80858"/>
                    <a:pt x="51083" y="80858"/>
                  </a:cubicBezTo>
                  <a:cubicBezTo>
                    <a:pt x="59807" y="80858"/>
                    <a:pt x="67227" y="75733"/>
                    <a:pt x="70133" y="68551"/>
                  </a:cubicBezTo>
                  <a:cubicBezTo>
                    <a:pt x="78381" y="73523"/>
                    <a:pt x="88668" y="76524"/>
                    <a:pt x="99879" y="76524"/>
                  </a:cubicBezTo>
                  <a:cubicBezTo>
                    <a:pt x="126825" y="76524"/>
                    <a:pt x="148666" y="59388"/>
                    <a:pt x="148666" y="38252"/>
                  </a:cubicBezTo>
                  <a:cubicBezTo>
                    <a:pt x="148666" y="17116"/>
                    <a:pt x="126825" y="-10"/>
                    <a:pt x="99879" y="-10"/>
                  </a:cubicBezTo>
                  <a:cubicBezTo>
                    <a:pt x="72923" y="-10"/>
                    <a:pt x="51083" y="17116"/>
                    <a:pt x="51083" y="38252"/>
                  </a:cubicBezTo>
                  <a:cubicBezTo>
                    <a:pt x="51083" y="39795"/>
                    <a:pt x="51235" y="41300"/>
                    <a:pt x="51464" y="42786"/>
                  </a:cubicBezTo>
                  <a:cubicBezTo>
                    <a:pt x="51330" y="42786"/>
                    <a:pt x="51225" y="42767"/>
                    <a:pt x="51083" y="42767"/>
                  </a:cubicBezTo>
                  <a:cubicBezTo>
                    <a:pt x="39815" y="42767"/>
                    <a:pt x="30690" y="51302"/>
                    <a:pt x="30690" y="61817"/>
                  </a:cubicBezTo>
                  <a:cubicBezTo>
                    <a:pt x="30690" y="63941"/>
                    <a:pt x="31080" y="65999"/>
                    <a:pt x="31785" y="67923"/>
                  </a:cubicBezTo>
                  <a:cubicBezTo>
                    <a:pt x="31433" y="67894"/>
                    <a:pt x="31090" y="67828"/>
                    <a:pt x="30699" y="67828"/>
                  </a:cubicBezTo>
                  <a:cubicBezTo>
                    <a:pt x="23508" y="67828"/>
                    <a:pt x="17678" y="72619"/>
                    <a:pt x="17678" y="78524"/>
                  </a:cubicBezTo>
                  <a:cubicBezTo>
                    <a:pt x="17678" y="84439"/>
                    <a:pt x="23527" y="89221"/>
                    <a:pt x="30699" y="89221"/>
                  </a:cubicBezTo>
                  <a:close/>
                </a:path>
              </a:pathLst>
            </a:custGeom>
            <a:solidFill>
              <a:srgbClr val="E67657">
                <a:alpha val="100000"/>
              </a:srgbClr>
            </a:solidFill>
          </p:spPr>
        </p:sp>
      </p:grpSp>
      <p:sp>
        <p:nvSpPr>
          <p:cNvPr id="26" name="TextBox 26"/>
          <p:cNvSpPr txBox="1"/>
          <p:nvPr/>
        </p:nvSpPr>
        <p:spPr>
          <a:xfrm rot="21600000">
            <a:off x="3262598" y="5059871"/>
            <a:ext cx="1372999" cy="2286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900"/>
              </a:lnSpc>
            </a:pPr>
            <a:r>
              <a:rPr lang="en-US" sz="900" b="1" i="0" spc="0">
                <a:solidFill>
                  <a:srgbClr val="FFFFFF">
                    <a:alpha val="100000"/>
                  </a:srgbClr>
                </a:solidFill>
                <a:latin typeface="Roboto"/>
              </a:rPr>
              <a:t>Age, gender, consitutional factors</a:t>
            </a:r>
          </a:p>
        </p:txBody>
      </p:sp>
      <p:grpSp>
        <p:nvGrpSpPr>
          <p:cNvPr id="28" name="Group 28"/>
          <p:cNvGrpSpPr/>
          <p:nvPr/>
        </p:nvGrpSpPr>
        <p:grpSpPr>
          <a:xfrm rot="21600000">
            <a:off x="6353366" y="1702022"/>
            <a:ext cx="460623" cy="320130"/>
            <a:chOff x="6353366" y="1702022"/>
            <a:chExt cx="460623" cy="320130"/>
          </a:xfrm>
        </p:grpSpPr>
        <p:sp>
          <p:nvSpPr>
            <p:cNvPr id="27" name="Freeform 27"/>
            <p:cNvSpPr/>
            <p:nvPr/>
          </p:nvSpPr>
          <p:spPr>
            <a:xfrm>
              <a:off x="6353366" y="1702022"/>
              <a:ext cx="460623" cy="320130"/>
            </a:xfrm>
            <a:custGeom>
              <a:avLst/>
              <a:gdLst/>
              <a:ahLst/>
              <a:cxnLst/>
              <a:rect l="0" t="0" r="0" b="0"/>
              <a:pathLst>
                <a:path w="282893" h="302895">
                  <a:moveTo>
                    <a:pt x="62341" y="85820"/>
                  </a:moveTo>
                  <a:cubicBezTo>
                    <a:pt x="62875" y="85820"/>
                    <a:pt x="63417" y="85735"/>
                    <a:pt x="63941" y="85554"/>
                  </a:cubicBezTo>
                  <a:cubicBezTo>
                    <a:pt x="65999" y="84877"/>
                    <a:pt x="67389" y="82944"/>
                    <a:pt x="67389" y="80772"/>
                  </a:cubicBezTo>
                  <a:lnTo>
                    <a:pt x="67389" y="30290"/>
                  </a:lnTo>
                  <a:cubicBezTo>
                    <a:pt x="67389" y="27499"/>
                    <a:pt x="65132" y="25241"/>
                    <a:pt x="62341" y="25241"/>
                  </a:cubicBezTo>
                  <a:cubicBezTo>
                    <a:pt x="59550" y="25241"/>
                    <a:pt x="57293" y="27499"/>
                    <a:pt x="57293" y="30290"/>
                  </a:cubicBezTo>
                  <a:lnTo>
                    <a:pt x="57293" y="65627"/>
                  </a:lnTo>
                  <a:lnTo>
                    <a:pt x="28518" y="27270"/>
                  </a:lnTo>
                  <a:cubicBezTo>
                    <a:pt x="27213" y="25527"/>
                    <a:pt x="24927" y="24813"/>
                    <a:pt x="22879" y="25508"/>
                  </a:cubicBezTo>
                  <a:cubicBezTo>
                    <a:pt x="20822" y="26184"/>
                    <a:pt x="19431" y="28118"/>
                    <a:pt x="19431" y="30289"/>
                  </a:cubicBezTo>
                  <a:lnTo>
                    <a:pt x="19431" y="80772"/>
                  </a:lnTo>
                  <a:cubicBezTo>
                    <a:pt x="19431" y="83563"/>
                    <a:pt x="21688" y="85820"/>
                    <a:pt x="24479" y="85820"/>
                  </a:cubicBezTo>
                  <a:cubicBezTo>
                    <a:pt x="27270" y="85820"/>
                    <a:pt x="29527" y="83563"/>
                    <a:pt x="29527" y="80772"/>
                  </a:cubicBezTo>
                  <a:lnTo>
                    <a:pt x="29527" y="45434"/>
                  </a:lnTo>
                  <a:lnTo>
                    <a:pt x="58293" y="83801"/>
                  </a:lnTo>
                  <a:cubicBezTo>
                    <a:pt x="59274" y="85096"/>
                    <a:pt x="60779" y="85820"/>
                    <a:pt x="62341" y="85820"/>
                  </a:cubicBezTo>
                  <a:close/>
                  <a:moveTo>
                    <a:pt x="87582" y="85820"/>
                  </a:moveTo>
                  <a:lnTo>
                    <a:pt x="106509" y="85820"/>
                  </a:lnTo>
                  <a:cubicBezTo>
                    <a:pt x="109299" y="85820"/>
                    <a:pt x="111557" y="83563"/>
                    <a:pt x="111557" y="80772"/>
                  </a:cubicBezTo>
                  <a:cubicBezTo>
                    <a:pt x="111557" y="77981"/>
                    <a:pt x="109299" y="75724"/>
                    <a:pt x="106509" y="75724"/>
                  </a:cubicBezTo>
                  <a:lnTo>
                    <a:pt x="92621" y="75724"/>
                  </a:lnTo>
                  <a:lnTo>
                    <a:pt x="92621" y="60579"/>
                  </a:lnTo>
                  <a:lnTo>
                    <a:pt x="106509" y="60579"/>
                  </a:lnTo>
                  <a:cubicBezTo>
                    <a:pt x="109299" y="60579"/>
                    <a:pt x="111557" y="58322"/>
                    <a:pt x="111557" y="55531"/>
                  </a:cubicBezTo>
                  <a:cubicBezTo>
                    <a:pt x="111557" y="52740"/>
                    <a:pt x="109299" y="50483"/>
                    <a:pt x="106509" y="50483"/>
                  </a:cubicBezTo>
                  <a:lnTo>
                    <a:pt x="92621" y="50483"/>
                  </a:lnTo>
                  <a:lnTo>
                    <a:pt x="92621" y="35338"/>
                  </a:lnTo>
                  <a:lnTo>
                    <a:pt x="106509" y="35338"/>
                  </a:lnTo>
                  <a:cubicBezTo>
                    <a:pt x="109299" y="35338"/>
                    <a:pt x="111557" y="33080"/>
                    <a:pt x="111557" y="30289"/>
                  </a:cubicBezTo>
                  <a:cubicBezTo>
                    <a:pt x="111557" y="27499"/>
                    <a:pt x="109299" y="25241"/>
                    <a:pt x="106509" y="25241"/>
                  </a:cubicBezTo>
                  <a:lnTo>
                    <a:pt x="87582" y="25241"/>
                  </a:lnTo>
                  <a:cubicBezTo>
                    <a:pt x="84792" y="25241"/>
                    <a:pt x="82534" y="27499"/>
                    <a:pt x="82534" y="30289"/>
                  </a:cubicBezTo>
                  <a:lnTo>
                    <a:pt x="82534" y="80772"/>
                  </a:lnTo>
                  <a:cubicBezTo>
                    <a:pt x="82534" y="83563"/>
                    <a:pt x="84792" y="85820"/>
                    <a:pt x="87582" y="85820"/>
                  </a:cubicBezTo>
                  <a:close/>
                  <a:moveTo>
                    <a:pt x="158525" y="82382"/>
                  </a:moveTo>
                  <a:cubicBezTo>
                    <a:pt x="159210" y="84439"/>
                    <a:pt x="161144" y="85820"/>
                    <a:pt x="163316" y="85820"/>
                  </a:cubicBezTo>
                  <a:lnTo>
                    <a:pt x="163535" y="85811"/>
                  </a:lnTo>
                  <a:cubicBezTo>
                    <a:pt x="165783" y="85725"/>
                    <a:pt x="167707" y="84163"/>
                    <a:pt x="168240" y="81991"/>
                  </a:cubicBezTo>
                  <a:lnTo>
                    <a:pt x="180851" y="31509"/>
                  </a:lnTo>
                  <a:cubicBezTo>
                    <a:pt x="181518" y="28804"/>
                    <a:pt x="179880" y="26070"/>
                    <a:pt x="177165" y="25394"/>
                  </a:cubicBezTo>
                  <a:cubicBezTo>
                    <a:pt x="174431" y="24698"/>
                    <a:pt x="171717" y="26365"/>
                    <a:pt x="171040" y="29070"/>
                  </a:cubicBezTo>
                  <a:lnTo>
                    <a:pt x="162592" y="62827"/>
                  </a:lnTo>
                  <a:lnTo>
                    <a:pt x="155467" y="41691"/>
                  </a:lnTo>
                  <a:cubicBezTo>
                    <a:pt x="154086" y="37586"/>
                    <a:pt x="147304" y="37586"/>
                    <a:pt x="145904" y="41691"/>
                  </a:cubicBezTo>
                  <a:lnTo>
                    <a:pt x="138789" y="62827"/>
                  </a:lnTo>
                  <a:lnTo>
                    <a:pt x="130350" y="29070"/>
                  </a:lnTo>
                  <a:cubicBezTo>
                    <a:pt x="129654" y="26365"/>
                    <a:pt x="126854" y="24698"/>
                    <a:pt x="124216" y="25394"/>
                  </a:cubicBezTo>
                  <a:cubicBezTo>
                    <a:pt x="121510" y="26070"/>
                    <a:pt x="119872" y="28804"/>
                    <a:pt x="120539" y="31509"/>
                  </a:cubicBezTo>
                  <a:lnTo>
                    <a:pt x="133160" y="81991"/>
                  </a:lnTo>
                  <a:cubicBezTo>
                    <a:pt x="133693" y="84163"/>
                    <a:pt x="135617" y="85725"/>
                    <a:pt x="137855" y="85811"/>
                  </a:cubicBezTo>
                  <a:cubicBezTo>
                    <a:pt x="139789" y="85963"/>
                    <a:pt x="142123" y="84506"/>
                    <a:pt x="142837" y="82382"/>
                  </a:cubicBezTo>
                  <a:lnTo>
                    <a:pt x="150657" y="59122"/>
                  </a:lnTo>
                  <a:lnTo>
                    <a:pt x="158525" y="82382"/>
                  </a:lnTo>
                  <a:close/>
                  <a:moveTo>
                    <a:pt x="215884" y="50483"/>
                  </a:moveTo>
                  <a:lnTo>
                    <a:pt x="211684" y="50483"/>
                  </a:lnTo>
                  <a:cubicBezTo>
                    <a:pt x="208674" y="50483"/>
                    <a:pt x="206216" y="48025"/>
                    <a:pt x="206216" y="45015"/>
                  </a:cubicBezTo>
                  <a:lnTo>
                    <a:pt x="206216" y="40538"/>
                  </a:lnTo>
                  <a:cubicBezTo>
                    <a:pt x="206216" y="37671"/>
                    <a:pt x="208559" y="35338"/>
                    <a:pt x="211426" y="35338"/>
                  </a:cubicBezTo>
                  <a:lnTo>
                    <a:pt x="225904" y="35338"/>
                  </a:lnTo>
                  <a:cubicBezTo>
                    <a:pt x="228695" y="35338"/>
                    <a:pt x="230943" y="33080"/>
                    <a:pt x="230943" y="30290"/>
                  </a:cubicBezTo>
                  <a:cubicBezTo>
                    <a:pt x="230943" y="27499"/>
                    <a:pt x="228695" y="25241"/>
                    <a:pt x="225904" y="25241"/>
                  </a:cubicBezTo>
                  <a:lnTo>
                    <a:pt x="211426" y="25241"/>
                  </a:lnTo>
                  <a:cubicBezTo>
                    <a:pt x="202997" y="25241"/>
                    <a:pt x="196139" y="32099"/>
                    <a:pt x="196139" y="40538"/>
                  </a:cubicBezTo>
                  <a:lnTo>
                    <a:pt x="196139" y="45015"/>
                  </a:lnTo>
                  <a:cubicBezTo>
                    <a:pt x="196139" y="53597"/>
                    <a:pt x="203111" y="60579"/>
                    <a:pt x="211703" y="60579"/>
                  </a:cubicBezTo>
                  <a:lnTo>
                    <a:pt x="215903" y="60579"/>
                  </a:lnTo>
                  <a:cubicBezTo>
                    <a:pt x="218904" y="60579"/>
                    <a:pt x="221361" y="63036"/>
                    <a:pt x="221361" y="66046"/>
                  </a:cubicBezTo>
                  <a:lnTo>
                    <a:pt x="221361" y="74381"/>
                  </a:lnTo>
                  <a:cubicBezTo>
                    <a:pt x="221361" y="75124"/>
                    <a:pt x="220770" y="75724"/>
                    <a:pt x="220018" y="75724"/>
                  </a:cubicBezTo>
                  <a:lnTo>
                    <a:pt x="201168" y="75724"/>
                  </a:lnTo>
                  <a:cubicBezTo>
                    <a:pt x="198377" y="75724"/>
                    <a:pt x="196129" y="77981"/>
                    <a:pt x="196129" y="80772"/>
                  </a:cubicBezTo>
                  <a:cubicBezTo>
                    <a:pt x="196129" y="83563"/>
                    <a:pt x="198377" y="85820"/>
                    <a:pt x="201168" y="85820"/>
                  </a:cubicBezTo>
                  <a:lnTo>
                    <a:pt x="220018" y="85820"/>
                  </a:lnTo>
                  <a:cubicBezTo>
                    <a:pt x="226333" y="85820"/>
                    <a:pt x="231458" y="80686"/>
                    <a:pt x="231458" y="74381"/>
                  </a:cubicBezTo>
                  <a:lnTo>
                    <a:pt x="231458" y="66046"/>
                  </a:lnTo>
                  <a:cubicBezTo>
                    <a:pt x="231458" y="57464"/>
                    <a:pt x="224466" y="50483"/>
                    <a:pt x="215884" y="50483"/>
                  </a:cubicBezTo>
                  <a:close/>
                  <a:moveTo>
                    <a:pt x="277282" y="30289"/>
                  </a:moveTo>
                  <a:lnTo>
                    <a:pt x="262138" y="30289"/>
                  </a:lnTo>
                  <a:cubicBezTo>
                    <a:pt x="262128" y="30289"/>
                    <a:pt x="262128" y="30289"/>
                    <a:pt x="262118" y="30289"/>
                  </a:cubicBezTo>
                  <a:lnTo>
                    <a:pt x="262118" y="5048"/>
                  </a:lnTo>
                  <a:cubicBezTo>
                    <a:pt x="262118" y="2257"/>
                    <a:pt x="259871" y="0"/>
                    <a:pt x="257080" y="0"/>
                  </a:cubicBezTo>
                  <a:lnTo>
                    <a:pt x="4667" y="0"/>
                  </a:lnTo>
                  <a:cubicBezTo>
                    <a:pt x="1876" y="0"/>
                    <a:pt x="-381" y="2257"/>
                    <a:pt x="-381" y="5048"/>
                  </a:cubicBezTo>
                  <a:lnTo>
                    <a:pt x="-381" y="262509"/>
                  </a:lnTo>
                  <a:lnTo>
                    <a:pt x="-381" y="267548"/>
                  </a:lnTo>
                  <a:lnTo>
                    <a:pt x="-381" y="270081"/>
                  </a:lnTo>
                  <a:cubicBezTo>
                    <a:pt x="-381" y="289712"/>
                    <a:pt x="9611" y="302895"/>
                    <a:pt x="24479" y="302895"/>
                  </a:cubicBezTo>
                  <a:lnTo>
                    <a:pt x="277282" y="302895"/>
                  </a:lnTo>
                  <a:cubicBezTo>
                    <a:pt x="280073" y="302895"/>
                    <a:pt x="282321" y="300628"/>
                    <a:pt x="282321" y="297837"/>
                  </a:cubicBezTo>
                  <a:lnTo>
                    <a:pt x="282321" y="35338"/>
                  </a:lnTo>
                  <a:cubicBezTo>
                    <a:pt x="282321" y="32547"/>
                    <a:pt x="280073" y="30289"/>
                    <a:pt x="277282" y="30289"/>
                  </a:cubicBezTo>
                  <a:close/>
                  <a:moveTo>
                    <a:pt x="9716" y="10096"/>
                  </a:moveTo>
                  <a:lnTo>
                    <a:pt x="252032" y="10096"/>
                  </a:lnTo>
                  <a:lnTo>
                    <a:pt x="252032" y="262509"/>
                  </a:lnTo>
                  <a:lnTo>
                    <a:pt x="9716" y="262509"/>
                  </a:lnTo>
                  <a:lnTo>
                    <a:pt x="9716" y="10096"/>
                  </a:lnTo>
                  <a:close/>
                  <a:moveTo>
                    <a:pt x="272215" y="292799"/>
                  </a:moveTo>
                  <a:lnTo>
                    <a:pt x="24479" y="292799"/>
                  </a:lnTo>
                  <a:cubicBezTo>
                    <a:pt x="14449" y="292799"/>
                    <a:pt x="10420" y="282435"/>
                    <a:pt x="9839" y="272615"/>
                  </a:cubicBezTo>
                  <a:lnTo>
                    <a:pt x="257080" y="272615"/>
                  </a:lnTo>
                  <a:cubicBezTo>
                    <a:pt x="259871" y="272615"/>
                    <a:pt x="262138" y="270348"/>
                    <a:pt x="262118" y="267557"/>
                  </a:cubicBezTo>
                  <a:lnTo>
                    <a:pt x="262118" y="40376"/>
                  </a:lnTo>
                  <a:cubicBezTo>
                    <a:pt x="262128" y="40376"/>
                    <a:pt x="262128" y="40376"/>
                    <a:pt x="262138" y="40376"/>
                  </a:cubicBezTo>
                  <a:lnTo>
                    <a:pt x="272225" y="40376"/>
                  </a:lnTo>
                  <a:lnTo>
                    <a:pt x="272225" y="292799"/>
                  </a:lnTo>
                  <a:close/>
                  <a:moveTo>
                    <a:pt x="115729" y="100965"/>
                  </a:moveTo>
                  <a:lnTo>
                    <a:pt x="34957" y="100965"/>
                  </a:lnTo>
                  <a:cubicBezTo>
                    <a:pt x="32166" y="100965"/>
                    <a:pt x="29908" y="103222"/>
                    <a:pt x="29908" y="106013"/>
                  </a:cubicBezTo>
                  <a:lnTo>
                    <a:pt x="29908" y="186795"/>
                  </a:lnTo>
                  <a:cubicBezTo>
                    <a:pt x="29908" y="189586"/>
                    <a:pt x="32166" y="191833"/>
                    <a:pt x="34957" y="191833"/>
                  </a:cubicBezTo>
                  <a:lnTo>
                    <a:pt x="115729" y="191833"/>
                  </a:lnTo>
                  <a:cubicBezTo>
                    <a:pt x="118529" y="191833"/>
                    <a:pt x="120777" y="189586"/>
                    <a:pt x="120777" y="186795"/>
                  </a:cubicBezTo>
                  <a:lnTo>
                    <a:pt x="120777" y="106013"/>
                  </a:lnTo>
                  <a:cubicBezTo>
                    <a:pt x="120777" y="103222"/>
                    <a:pt x="118520" y="100965"/>
                    <a:pt x="115729" y="100965"/>
                  </a:cubicBezTo>
                  <a:close/>
                  <a:moveTo>
                    <a:pt x="110681" y="181737"/>
                  </a:moveTo>
                  <a:lnTo>
                    <a:pt x="40005" y="181737"/>
                  </a:lnTo>
                  <a:lnTo>
                    <a:pt x="40005" y="111061"/>
                  </a:lnTo>
                  <a:lnTo>
                    <a:pt x="110681" y="111061"/>
                  </a:lnTo>
                  <a:lnTo>
                    <a:pt x="110681" y="181737"/>
                  </a:lnTo>
                  <a:close/>
                  <a:moveTo>
                    <a:pt x="221742" y="242335"/>
                  </a:moveTo>
                  <a:lnTo>
                    <a:pt x="151067" y="242335"/>
                  </a:lnTo>
                  <a:cubicBezTo>
                    <a:pt x="148276" y="242335"/>
                    <a:pt x="146009" y="244573"/>
                    <a:pt x="146009" y="247364"/>
                  </a:cubicBezTo>
                  <a:cubicBezTo>
                    <a:pt x="146009" y="250165"/>
                    <a:pt x="148276" y="252403"/>
                    <a:pt x="151067" y="252403"/>
                  </a:cubicBezTo>
                  <a:lnTo>
                    <a:pt x="221742" y="252403"/>
                  </a:lnTo>
                  <a:cubicBezTo>
                    <a:pt x="224533" y="252403"/>
                    <a:pt x="226771" y="250165"/>
                    <a:pt x="226771" y="247364"/>
                  </a:cubicBezTo>
                  <a:cubicBezTo>
                    <a:pt x="226781" y="244573"/>
                    <a:pt x="224533" y="242335"/>
                    <a:pt x="221742" y="242335"/>
                  </a:cubicBezTo>
                  <a:close/>
                  <a:moveTo>
                    <a:pt x="110681" y="242335"/>
                  </a:moveTo>
                  <a:lnTo>
                    <a:pt x="40005" y="242335"/>
                  </a:lnTo>
                  <a:cubicBezTo>
                    <a:pt x="37214" y="242335"/>
                    <a:pt x="34957" y="244573"/>
                    <a:pt x="34957" y="247364"/>
                  </a:cubicBezTo>
                  <a:cubicBezTo>
                    <a:pt x="34957" y="250165"/>
                    <a:pt x="37214" y="252403"/>
                    <a:pt x="40005" y="252403"/>
                  </a:cubicBezTo>
                  <a:lnTo>
                    <a:pt x="110681" y="252403"/>
                  </a:lnTo>
                  <a:cubicBezTo>
                    <a:pt x="113471" y="252403"/>
                    <a:pt x="115729" y="250165"/>
                    <a:pt x="115729" y="247364"/>
                  </a:cubicBezTo>
                  <a:cubicBezTo>
                    <a:pt x="115729" y="244573"/>
                    <a:pt x="113471" y="242335"/>
                    <a:pt x="110681" y="242335"/>
                  </a:cubicBezTo>
                  <a:close/>
                  <a:moveTo>
                    <a:pt x="221742" y="222123"/>
                  </a:moveTo>
                  <a:lnTo>
                    <a:pt x="151067" y="222123"/>
                  </a:lnTo>
                  <a:cubicBezTo>
                    <a:pt x="148276" y="222123"/>
                    <a:pt x="146009" y="224371"/>
                    <a:pt x="146009" y="227162"/>
                  </a:cubicBezTo>
                  <a:cubicBezTo>
                    <a:pt x="146009" y="229953"/>
                    <a:pt x="148276" y="232220"/>
                    <a:pt x="151067" y="232220"/>
                  </a:cubicBezTo>
                  <a:lnTo>
                    <a:pt x="221742" y="232220"/>
                  </a:lnTo>
                  <a:cubicBezTo>
                    <a:pt x="224533" y="232220"/>
                    <a:pt x="226771" y="229953"/>
                    <a:pt x="226771" y="227162"/>
                  </a:cubicBezTo>
                  <a:cubicBezTo>
                    <a:pt x="226771" y="224371"/>
                    <a:pt x="224533" y="222123"/>
                    <a:pt x="221742" y="222123"/>
                  </a:cubicBezTo>
                  <a:close/>
                  <a:moveTo>
                    <a:pt x="110681" y="222123"/>
                  </a:moveTo>
                  <a:lnTo>
                    <a:pt x="40005" y="222123"/>
                  </a:lnTo>
                  <a:cubicBezTo>
                    <a:pt x="37214" y="222123"/>
                    <a:pt x="34957" y="224371"/>
                    <a:pt x="34957" y="227162"/>
                  </a:cubicBezTo>
                  <a:cubicBezTo>
                    <a:pt x="34957" y="229953"/>
                    <a:pt x="37214" y="232220"/>
                    <a:pt x="40005" y="232220"/>
                  </a:cubicBezTo>
                  <a:lnTo>
                    <a:pt x="110681" y="232220"/>
                  </a:lnTo>
                  <a:cubicBezTo>
                    <a:pt x="113471" y="232220"/>
                    <a:pt x="115729" y="229953"/>
                    <a:pt x="115729" y="227162"/>
                  </a:cubicBezTo>
                  <a:cubicBezTo>
                    <a:pt x="115729" y="224371"/>
                    <a:pt x="113471" y="222123"/>
                    <a:pt x="110681" y="222123"/>
                  </a:cubicBezTo>
                  <a:close/>
                  <a:moveTo>
                    <a:pt x="110681" y="201940"/>
                  </a:moveTo>
                  <a:lnTo>
                    <a:pt x="40005" y="201940"/>
                  </a:lnTo>
                  <a:cubicBezTo>
                    <a:pt x="37214" y="201940"/>
                    <a:pt x="34957" y="204187"/>
                    <a:pt x="34957" y="206978"/>
                  </a:cubicBezTo>
                  <a:cubicBezTo>
                    <a:pt x="34957" y="209769"/>
                    <a:pt x="37214" y="212017"/>
                    <a:pt x="40005" y="212017"/>
                  </a:cubicBezTo>
                  <a:lnTo>
                    <a:pt x="110681" y="212017"/>
                  </a:lnTo>
                  <a:cubicBezTo>
                    <a:pt x="113471" y="212017"/>
                    <a:pt x="115729" y="209769"/>
                    <a:pt x="115729" y="206978"/>
                  </a:cubicBezTo>
                  <a:cubicBezTo>
                    <a:pt x="115729" y="204187"/>
                    <a:pt x="113471" y="201940"/>
                    <a:pt x="110681" y="201940"/>
                  </a:cubicBezTo>
                  <a:close/>
                  <a:moveTo>
                    <a:pt x="221742" y="201940"/>
                  </a:moveTo>
                  <a:lnTo>
                    <a:pt x="151067" y="201940"/>
                  </a:lnTo>
                  <a:cubicBezTo>
                    <a:pt x="148276" y="201940"/>
                    <a:pt x="146009" y="204187"/>
                    <a:pt x="146009" y="206978"/>
                  </a:cubicBezTo>
                  <a:cubicBezTo>
                    <a:pt x="146009" y="209769"/>
                    <a:pt x="148276" y="212017"/>
                    <a:pt x="151067" y="212017"/>
                  </a:cubicBezTo>
                  <a:lnTo>
                    <a:pt x="221742" y="212017"/>
                  </a:lnTo>
                  <a:cubicBezTo>
                    <a:pt x="224533" y="212017"/>
                    <a:pt x="226771" y="209769"/>
                    <a:pt x="226771" y="206978"/>
                  </a:cubicBezTo>
                  <a:cubicBezTo>
                    <a:pt x="226771" y="204187"/>
                    <a:pt x="224533" y="201940"/>
                    <a:pt x="221742" y="201940"/>
                  </a:cubicBezTo>
                  <a:close/>
                  <a:moveTo>
                    <a:pt x="221742" y="181737"/>
                  </a:moveTo>
                  <a:lnTo>
                    <a:pt x="151067" y="181737"/>
                  </a:lnTo>
                  <a:cubicBezTo>
                    <a:pt x="148276" y="181737"/>
                    <a:pt x="146009" y="184004"/>
                    <a:pt x="146009" y="186795"/>
                  </a:cubicBezTo>
                  <a:cubicBezTo>
                    <a:pt x="146009" y="189586"/>
                    <a:pt x="148276" y="191833"/>
                    <a:pt x="151067" y="191833"/>
                  </a:cubicBezTo>
                  <a:lnTo>
                    <a:pt x="221742" y="191833"/>
                  </a:lnTo>
                  <a:cubicBezTo>
                    <a:pt x="224533" y="191833"/>
                    <a:pt x="226771" y="189586"/>
                    <a:pt x="226771" y="186795"/>
                  </a:cubicBezTo>
                  <a:cubicBezTo>
                    <a:pt x="226771" y="184004"/>
                    <a:pt x="224533" y="181737"/>
                    <a:pt x="221742" y="181737"/>
                  </a:cubicBezTo>
                  <a:close/>
                  <a:moveTo>
                    <a:pt x="221742" y="161554"/>
                  </a:moveTo>
                  <a:lnTo>
                    <a:pt x="151067" y="161554"/>
                  </a:lnTo>
                  <a:cubicBezTo>
                    <a:pt x="148276" y="161554"/>
                    <a:pt x="146009" y="163801"/>
                    <a:pt x="146009" y="166592"/>
                  </a:cubicBezTo>
                  <a:cubicBezTo>
                    <a:pt x="146009" y="169383"/>
                    <a:pt x="148276" y="171650"/>
                    <a:pt x="151067" y="171650"/>
                  </a:cubicBezTo>
                  <a:lnTo>
                    <a:pt x="221742" y="171650"/>
                  </a:lnTo>
                  <a:cubicBezTo>
                    <a:pt x="224533" y="171650"/>
                    <a:pt x="226771" y="169383"/>
                    <a:pt x="226771" y="166592"/>
                  </a:cubicBezTo>
                  <a:cubicBezTo>
                    <a:pt x="226771" y="163801"/>
                    <a:pt x="224533" y="161554"/>
                    <a:pt x="221742" y="161554"/>
                  </a:cubicBezTo>
                  <a:close/>
                  <a:moveTo>
                    <a:pt x="221742" y="141351"/>
                  </a:moveTo>
                  <a:lnTo>
                    <a:pt x="151067" y="141351"/>
                  </a:lnTo>
                  <a:cubicBezTo>
                    <a:pt x="148276" y="141351"/>
                    <a:pt x="146009" y="143608"/>
                    <a:pt x="146009" y="146399"/>
                  </a:cubicBezTo>
                  <a:cubicBezTo>
                    <a:pt x="146009" y="149190"/>
                    <a:pt x="148276" y="151448"/>
                    <a:pt x="151067" y="151448"/>
                  </a:cubicBezTo>
                  <a:lnTo>
                    <a:pt x="221742" y="151448"/>
                  </a:lnTo>
                  <a:cubicBezTo>
                    <a:pt x="224533" y="151448"/>
                    <a:pt x="226771" y="149190"/>
                    <a:pt x="226771" y="146399"/>
                  </a:cubicBezTo>
                  <a:cubicBezTo>
                    <a:pt x="226781" y="143608"/>
                    <a:pt x="224533" y="141351"/>
                    <a:pt x="221742" y="141351"/>
                  </a:cubicBezTo>
                  <a:close/>
                  <a:moveTo>
                    <a:pt x="221742" y="121158"/>
                  </a:moveTo>
                  <a:lnTo>
                    <a:pt x="151067" y="121158"/>
                  </a:lnTo>
                  <a:cubicBezTo>
                    <a:pt x="148276" y="121158"/>
                    <a:pt x="146009" y="123415"/>
                    <a:pt x="146009" y="126206"/>
                  </a:cubicBezTo>
                  <a:cubicBezTo>
                    <a:pt x="146009" y="128997"/>
                    <a:pt x="148276" y="131255"/>
                    <a:pt x="151067" y="131255"/>
                  </a:cubicBezTo>
                  <a:lnTo>
                    <a:pt x="221742" y="131255"/>
                  </a:lnTo>
                  <a:cubicBezTo>
                    <a:pt x="224533" y="131255"/>
                    <a:pt x="226771" y="128997"/>
                    <a:pt x="226771" y="126206"/>
                  </a:cubicBezTo>
                  <a:cubicBezTo>
                    <a:pt x="226771" y="123415"/>
                    <a:pt x="224533" y="121158"/>
                    <a:pt x="221742" y="121158"/>
                  </a:cubicBezTo>
                  <a:close/>
                  <a:moveTo>
                    <a:pt x="221742" y="100965"/>
                  </a:moveTo>
                  <a:lnTo>
                    <a:pt x="151067" y="100965"/>
                  </a:lnTo>
                  <a:cubicBezTo>
                    <a:pt x="148276" y="100965"/>
                    <a:pt x="146009" y="103222"/>
                    <a:pt x="146009" y="106013"/>
                  </a:cubicBezTo>
                  <a:cubicBezTo>
                    <a:pt x="146009" y="108804"/>
                    <a:pt x="148276" y="111061"/>
                    <a:pt x="151067" y="111061"/>
                  </a:cubicBezTo>
                  <a:lnTo>
                    <a:pt x="221742" y="111061"/>
                  </a:lnTo>
                  <a:cubicBezTo>
                    <a:pt x="224533" y="111061"/>
                    <a:pt x="226771" y="108804"/>
                    <a:pt x="226771" y="106013"/>
                  </a:cubicBezTo>
                  <a:cubicBezTo>
                    <a:pt x="226771" y="103222"/>
                    <a:pt x="224533" y="100965"/>
                    <a:pt x="221742" y="100965"/>
                  </a:cubicBezTo>
                  <a:close/>
                </a:path>
              </a:pathLst>
            </a:custGeom>
            <a:solidFill>
              <a:srgbClr val="83221E">
                <a:alpha val="100000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 rot="21600000">
            <a:off x="5912549" y="1364075"/>
            <a:ext cx="614363" cy="299144"/>
            <a:chOff x="5912549" y="1364075"/>
            <a:chExt cx="614363" cy="299144"/>
          </a:xfrm>
        </p:grpSpPr>
        <p:sp>
          <p:nvSpPr>
            <p:cNvPr id="29" name="Freeform 29"/>
            <p:cNvSpPr/>
            <p:nvPr/>
          </p:nvSpPr>
          <p:spPr>
            <a:xfrm>
              <a:off x="5912549" y="1364075"/>
              <a:ext cx="614363" cy="299144"/>
            </a:xfrm>
            <a:custGeom>
              <a:avLst/>
              <a:gdLst/>
              <a:ahLst/>
              <a:cxnLst/>
              <a:rect l="0" t="0" r="0" b="0"/>
              <a:pathLst>
                <a:path w="294323" h="306705">
                  <a:moveTo>
                    <a:pt x="272139" y="306705"/>
                  </a:moveTo>
                  <a:lnTo>
                    <a:pt x="23155" y="306705"/>
                  </a:lnTo>
                  <a:cubicBezTo>
                    <a:pt x="10506" y="306705"/>
                    <a:pt x="257" y="296466"/>
                    <a:pt x="257" y="283845"/>
                  </a:cubicBezTo>
                  <a:lnTo>
                    <a:pt x="257" y="108052"/>
                  </a:lnTo>
                  <a:cubicBezTo>
                    <a:pt x="257" y="95431"/>
                    <a:pt x="10506" y="85182"/>
                    <a:pt x="23155" y="85182"/>
                  </a:cubicBezTo>
                  <a:lnTo>
                    <a:pt x="121625" y="85182"/>
                  </a:lnTo>
                  <a:lnTo>
                    <a:pt x="78734" y="18098"/>
                  </a:lnTo>
                  <a:cubicBezTo>
                    <a:pt x="75600" y="13192"/>
                    <a:pt x="77048" y="6687"/>
                    <a:pt x="81925" y="3562"/>
                  </a:cubicBezTo>
                  <a:cubicBezTo>
                    <a:pt x="86820" y="438"/>
                    <a:pt x="93345" y="1867"/>
                    <a:pt x="96469" y="6772"/>
                  </a:cubicBezTo>
                  <a:lnTo>
                    <a:pt x="143323" y="80020"/>
                  </a:lnTo>
                  <a:cubicBezTo>
                    <a:pt x="144332" y="81620"/>
                    <a:pt x="144837" y="83391"/>
                    <a:pt x="144932" y="85182"/>
                  </a:cubicBezTo>
                  <a:lnTo>
                    <a:pt x="150533" y="85182"/>
                  </a:lnTo>
                  <a:cubicBezTo>
                    <a:pt x="151019" y="83772"/>
                    <a:pt x="151781" y="82458"/>
                    <a:pt x="152867" y="81315"/>
                  </a:cubicBezTo>
                  <a:lnTo>
                    <a:pt x="213217" y="18726"/>
                  </a:lnTo>
                  <a:cubicBezTo>
                    <a:pt x="217265" y="14535"/>
                    <a:pt x="223933" y="14411"/>
                    <a:pt x="228105" y="18459"/>
                  </a:cubicBezTo>
                  <a:cubicBezTo>
                    <a:pt x="232296" y="22489"/>
                    <a:pt x="232410" y="29175"/>
                    <a:pt x="228362" y="33337"/>
                  </a:cubicBezTo>
                  <a:lnTo>
                    <a:pt x="178394" y="85182"/>
                  </a:lnTo>
                  <a:lnTo>
                    <a:pt x="272148" y="85182"/>
                  </a:lnTo>
                  <a:cubicBezTo>
                    <a:pt x="284769" y="85182"/>
                    <a:pt x="295018" y="95431"/>
                    <a:pt x="295018" y="108052"/>
                  </a:cubicBezTo>
                  <a:lnTo>
                    <a:pt x="295018" y="283835"/>
                  </a:lnTo>
                  <a:cubicBezTo>
                    <a:pt x="295018" y="296466"/>
                    <a:pt x="284769" y="306705"/>
                    <a:pt x="272139" y="306705"/>
                  </a:cubicBezTo>
                  <a:close/>
                  <a:moveTo>
                    <a:pt x="224542" y="117215"/>
                  </a:moveTo>
                  <a:lnTo>
                    <a:pt x="47854" y="117215"/>
                  </a:lnTo>
                  <a:lnTo>
                    <a:pt x="47854" y="272825"/>
                  </a:lnTo>
                  <a:lnTo>
                    <a:pt x="224542" y="272825"/>
                  </a:lnTo>
                  <a:lnTo>
                    <a:pt x="224542" y="117215"/>
                  </a:lnTo>
                  <a:close/>
                  <a:moveTo>
                    <a:pt x="257508" y="200539"/>
                  </a:moveTo>
                  <a:cubicBezTo>
                    <a:pt x="249384" y="200539"/>
                    <a:pt x="242821" y="207083"/>
                    <a:pt x="242821" y="215179"/>
                  </a:cubicBezTo>
                  <a:cubicBezTo>
                    <a:pt x="242821" y="223276"/>
                    <a:pt x="249384" y="229838"/>
                    <a:pt x="257508" y="229838"/>
                  </a:cubicBezTo>
                  <a:cubicBezTo>
                    <a:pt x="265586" y="229838"/>
                    <a:pt x="272139" y="223276"/>
                    <a:pt x="272139" y="215179"/>
                  </a:cubicBezTo>
                  <a:cubicBezTo>
                    <a:pt x="272139" y="207073"/>
                    <a:pt x="265586" y="200539"/>
                    <a:pt x="257508" y="200539"/>
                  </a:cubicBezTo>
                  <a:close/>
                  <a:moveTo>
                    <a:pt x="257508" y="241716"/>
                  </a:moveTo>
                  <a:cubicBezTo>
                    <a:pt x="249384" y="241716"/>
                    <a:pt x="242821" y="248288"/>
                    <a:pt x="242821" y="256356"/>
                  </a:cubicBezTo>
                  <a:cubicBezTo>
                    <a:pt x="242821" y="264452"/>
                    <a:pt x="249384" y="271024"/>
                    <a:pt x="257508" y="271024"/>
                  </a:cubicBezTo>
                  <a:cubicBezTo>
                    <a:pt x="265586" y="271024"/>
                    <a:pt x="272139" y="264452"/>
                    <a:pt x="272139" y="256356"/>
                  </a:cubicBezTo>
                  <a:cubicBezTo>
                    <a:pt x="272139" y="248288"/>
                    <a:pt x="265586" y="241716"/>
                    <a:pt x="257508" y="241716"/>
                  </a:cubicBez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</p:spPr>
        </p:sp>
      </p:grpSp>
      <p:pic>
        <p:nvPicPr>
          <p:cNvPr id="31" name="Picture 31"/>
          <p:cNvPicPr>
            <a:picLocks noChangeAspect="1"/>
          </p:cNvPicPr>
          <p:nvPr/>
        </p:nvPicPr>
        <p:blipFill>
          <a:blip r:embed="rId7">
            <a:alphaModFix/>
          </a:blip>
          <a:srcRect/>
          <a:stretch>
            <a:fillRect/>
          </a:stretch>
        </p:blipFill>
        <p:spPr>
          <a:xfrm rot="21600000">
            <a:off x="1217867" y="1217771"/>
            <a:ext cx="494853" cy="494258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 rot="21600000">
            <a:off x="4749737" y="751142"/>
            <a:ext cx="332631" cy="271463"/>
            <a:chOff x="4749737" y="751142"/>
            <a:chExt cx="332631" cy="271463"/>
          </a:xfrm>
        </p:grpSpPr>
        <p:sp>
          <p:nvSpPr>
            <p:cNvPr id="32" name="Freeform 32"/>
            <p:cNvSpPr/>
            <p:nvPr/>
          </p:nvSpPr>
          <p:spPr>
            <a:xfrm>
              <a:off x="4749737" y="751142"/>
              <a:ext cx="332631" cy="271463"/>
            </a:xfrm>
            <a:custGeom>
              <a:avLst/>
              <a:gdLst/>
              <a:ahLst/>
              <a:cxnLst/>
              <a:rect l="0" t="0" r="0" b="0"/>
              <a:pathLst>
                <a:path w="302895" h="302895">
                  <a:moveTo>
                    <a:pt x="109042" y="194539"/>
                  </a:moveTo>
                  <a:cubicBezTo>
                    <a:pt x="106280" y="197025"/>
                    <a:pt x="103527" y="198949"/>
                    <a:pt x="100632" y="200730"/>
                  </a:cubicBezTo>
                  <a:lnTo>
                    <a:pt x="113309" y="220285"/>
                  </a:lnTo>
                  <a:cubicBezTo>
                    <a:pt x="117291" y="217265"/>
                    <a:pt x="121148" y="215322"/>
                    <a:pt x="125016" y="214227"/>
                  </a:cubicBezTo>
                  <a:cubicBezTo>
                    <a:pt x="128588" y="213398"/>
                    <a:pt x="132321" y="212712"/>
                    <a:pt x="135760" y="212712"/>
                  </a:cubicBezTo>
                  <a:cubicBezTo>
                    <a:pt x="140303" y="212712"/>
                    <a:pt x="144151" y="213131"/>
                    <a:pt x="147190" y="214084"/>
                  </a:cubicBezTo>
                  <a:cubicBezTo>
                    <a:pt x="150209" y="214922"/>
                    <a:pt x="153238" y="215741"/>
                    <a:pt x="156124" y="216846"/>
                  </a:cubicBezTo>
                  <a:cubicBezTo>
                    <a:pt x="159020" y="217942"/>
                    <a:pt x="162192" y="218761"/>
                    <a:pt x="165630" y="219446"/>
                  </a:cubicBezTo>
                  <a:cubicBezTo>
                    <a:pt x="169069" y="220018"/>
                    <a:pt x="173336" y="220285"/>
                    <a:pt x="178708" y="220285"/>
                  </a:cubicBezTo>
                  <a:cubicBezTo>
                    <a:pt x="183947" y="220285"/>
                    <a:pt x="189300" y="219180"/>
                    <a:pt x="194948" y="217113"/>
                  </a:cubicBezTo>
                  <a:cubicBezTo>
                    <a:pt x="200463" y="214922"/>
                    <a:pt x="205835" y="211198"/>
                    <a:pt x="210788" y="205826"/>
                  </a:cubicBezTo>
                  <a:lnTo>
                    <a:pt x="198530" y="183937"/>
                  </a:lnTo>
                  <a:cubicBezTo>
                    <a:pt x="194672" y="188062"/>
                    <a:pt x="191510" y="190529"/>
                    <a:pt x="188624" y="191500"/>
                  </a:cubicBezTo>
                  <a:cubicBezTo>
                    <a:pt x="185595" y="192338"/>
                    <a:pt x="182842" y="192738"/>
                    <a:pt x="180213" y="192738"/>
                  </a:cubicBezTo>
                  <a:cubicBezTo>
                    <a:pt x="177460" y="192738"/>
                    <a:pt x="174850" y="192481"/>
                    <a:pt x="172383" y="192062"/>
                  </a:cubicBezTo>
                  <a:cubicBezTo>
                    <a:pt x="169764" y="191643"/>
                    <a:pt x="167002" y="191091"/>
                    <a:pt x="164106" y="190405"/>
                  </a:cubicBezTo>
                  <a:cubicBezTo>
                    <a:pt x="161354" y="189986"/>
                    <a:pt x="158610" y="189300"/>
                    <a:pt x="155981" y="188890"/>
                  </a:cubicBezTo>
                  <a:cubicBezTo>
                    <a:pt x="153353" y="188481"/>
                    <a:pt x="150619" y="188062"/>
                    <a:pt x="147999" y="188062"/>
                  </a:cubicBezTo>
                  <a:cubicBezTo>
                    <a:pt x="145799" y="188062"/>
                    <a:pt x="143866" y="188481"/>
                    <a:pt x="141799" y="188890"/>
                  </a:cubicBezTo>
                  <a:cubicBezTo>
                    <a:pt x="139598" y="189586"/>
                    <a:pt x="136989" y="190824"/>
                    <a:pt x="133817" y="192738"/>
                  </a:cubicBezTo>
                  <a:lnTo>
                    <a:pt x="133407" y="192329"/>
                  </a:lnTo>
                  <a:cubicBezTo>
                    <a:pt x="138084" y="188890"/>
                    <a:pt x="142351" y="185033"/>
                    <a:pt x="146075" y="180499"/>
                  </a:cubicBezTo>
                  <a:cubicBezTo>
                    <a:pt x="149523" y="175955"/>
                    <a:pt x="151448" y="170440"/>
                    <a:pt x="151448" y="163973"/>
                  </a:cubicBezTo>
                  <a:cubicBezTo>
                    <a:pt x="151448" y="161773"/>
                    <a:pt x="151181" y="159563"/>
                    <a:pt x="151028" y="157505"/>
                  </a:cubicBezTo>
                  <a:cubicBezTo>
                    <a:pt x="150762" y="155572"/>
                    <a:pt x="150343" y="153648"/>
                    <a:pt x="149790" y="151438"/>
                  </a:cubicBezTo>
                  <a:lnTo>
                    <a:pt x="171412" y="151438"/>
                  </a:lnTo>
                  <a:lnTo>
                    <a:pt x="171412" y="137674"/>
                  </a:lnTo>
                  <a:lnTo>
                    <a:pt x="143456" y="137674"/>
                  </a:lnTo>
                  <a:cubicBezTo>
                    <a:pt x="141122" y="134236"/>
                    <a:pt x="139465" y="131493"/>
                    <a:pt x="138093" y="129140"/>
                  </a:cubicBezTo>
                  <a:cubicBezTo>
                    <a:pt x="136846" y="126663"/>
                    <a:pt x="135760" y="124606"/>
                    <a:pt x="135341" y="122806"/>
                  </a:cubicBezTo>
                  <a:cubicBezTo>
                    <a:pt x="134922" y="121168"/>
                    <a:pt x="134503" y="119367"/>
                    <a:pt x="134503" y="118129"/>
                  </a:cubicBezTo>
                  <a:cubicBezTo>
                    <a:pt x="134245" y="116748"/>
                    <a:pt x="134245" y="115386"/>
                    <a:pt x="134245" y="113576"/>
                  </a:cubicBezTo>
                  <a:cubicBezTo>
                    <a:pt x="134245" y="108499"/>
                    <a:pt x="136036" y="104356"/>
                    <a:pt x="139608" y="101051"/>
                  </a:cubicBezTo>
                  <a:cubicBezTo>
                    <a:pt x="143342" y="98174"/>
                    <a:pt x="148285" y="96374"/>
                    <a:pt x="154486" y="96374"/>
                  </a:cubicBezTo>
                  <a:cubicBezTo>
                    <a:pt x="159582" y="96374"/>
                    <a:pt x="163716" y="97479"/>
                    <a:pt x="166745" y="99546"/>
                  </a:cubicBezTo>
                  <a:cubicBezTo>
                    <a:pt x="169774" y="101746"/>
                    <a:pt x="171831" y="104099"/>
                    <a:pt x="173345" y="107118"/>
                  </a:cubicBezTo>
                  <a:cubicBezTo>
                    <a:pt x="174727" y="110138"/>
                    <a:pt x="175822" y="113186"/>
                    <a:pt x="176241" y="116205"/>
                  </a:cubicBezTo>
                  <a:cubicBezTo>
                    <a:pt x="176660" y="119224"/>
                    <a:pt x="176794" y="121720"/>
                    <a:pt x="177079" y="123644"/>
                  </a:cubicBezTo>
                  <a:lnTo>
                    <a:pt x="204883" y="123644"/>
                  </a:lnTo>
                  <a:cubicBezTo>
                    <a:pt x="204883" y="106985"/>
                    <a:pt x="200330" y="93631"/>
                    <a:pt x="191662" y="83715"/>
                  </a:cubicBezTo>
                  <a:cubicBezTo>
                    <a:pt x="182851" y="73800"/>
                    <a:pt x="170593" y="68837"/>
                    <a:pt x="154610" y="68837"/>
                  </a:cubicBezTo>
                  <a:cubicBezTo>
                    <a:pt x="146085" y="68837"/>
                    <a:pt x="138932" y="69933"/>
                    <a:pt x="133407" y="72009"/>
                  </a:cubicBezTo>
                  <a:cubicBezTo>
                    <a:pt x="127768" y="74209"/>
                    <a:pt x="123234" y="77238"/>
                    <a:pt x="120063" y="81096"/>
                  </a:cubicBezTo>
                  <a:cubicBezTo>
                    <a:pt x="116757" y="84953"/>
                    <a:pt x="114414" y="89221"/>
                    <a:pt x="112757" y="94031"/>
                  </a:cubicBezTo>
                  <a:cubicBezTo>
                    <a:pt x="110966" y="98993"/>
                    <a:pt x="110147" y="104089"/>
                    <a:pt x="110147" y="109452"/>
                  </a:cubicBezTo>
                  <a:cubicBezTo>
                    <a:pt x="110147" y="115776"/>
                    <a:pt x="110833" y="121291"/>
                    <a:pt x="112347" y="126244"/>
                  </a:cubicBezTo>
                  <a:cubicBezTo>
                    <a:pt x="113852" y="131493"/>
                    <a:pt x="115376" y="135065"/>
                    <a:pt x="117024" y="137674"/>
                  </a:cubicBezTo>
                  <a:lnTo>
                    <a:pt x="103680" y="137674"/>
                  </a:lnTo>
                  <a:lnTo>
                    <a:pt x="103680" y="151448"/>
                  </a:lnTo>
                  <a:lnTo>
                    <a:pt x="121577" y="151448"/>
                  </a:lnTo>
                  <a:cubicBezTo>
                    <a:pt x="121996" y="154067"/>
                    <a:pt x="122672" y="156410"/>
                    <a:pt x="123082" y="158610"/>
                  </a:cubicBezTo>
                  <a:cubicBezTo>
                    <a:pt x="123501" y="160953"/>
                    <a:pt x="123911" y="163287"/>
                    <a:pt x="123911" y="165630"/>
                  </a:cubicBezTo>
                  <a:cubicBezTo>
                    <a:pt x="123911" y="169488"/>
                    <a:pt x="123082" y="173203"/>
                    <a:pt x="121710" y="176641"/>
                  </a:cubicBezTo>
                  <a:cubicBezTo>
                    <a:pt x="120472" y="180080"/>
                    <a:pt x="118824" y="183251"/>
                    <a:pt x="116624" y="186280"/>
                  </a:cubicBezTo>
                  <a:cubicBezTo>
                    <a:pt x="114424" y="189309"/>
                    <a:pt x="111938" y="191919"/>
                    <a:pt x="109042" y="194539"/>
                  </a:cubicBezTo>
                  <a:close/>
                  <a:moveTo>
                    <a:pt x="151448" y="30289"/>
                  </a:moveTo>
                  <a:cubicBezTo>
                    <a:pt x="218218" y="30289"/>
                    <a:pt x="272606" y="84677"/>
                    <a:pt x="272606" y="151448"/>
                  </a:cubicBezTo>
                  <a:cubicBezTo>
                    <a:pt x="272606" y="218218"/>
                    <a:pt x="218218" y="272606"/>
                    <a:pt x="151448" y="272606"/>
                  </a:cubicBezTo>
                  <a:cubicBezTo>
                    <a:pt x="84677" y="272606"/>
                    <a:pt x="30289" y="218218"/>
                    <a:pt x="30289" y="151448"/>
                  </a:cubicBezTo>
                  <a:cubicBezTo>
                    <a:pt x="30289" y="84677"/>
                    <a:pt x="84677" y="30289"/>
                    <a:pt x="151448" y="30289"/>
                  </a:cubicBezTo>
                  <a:close/>
                  <a:moveTo>
                    <a:pt x="151448" y="302895"/>
                  </a:moveTo>
                  <a:cubicBezTo>
                    <a:pt x="234877" y="302895"/>
                    <a:pt x="302895" y="234877"/>
                    <a:pt x="302895" y="151447"/>
                  </a:cubicBezTo>
                  <a:cubicBezTo>
                    <a:pt x="302895" y="67999"/>
                    <a:pt x="234867" y="0"/>
                    <a:pt x="151448" y="0"/>
                  </a:cubicBezTo>
                  <a:cubicBezTo>
                    <a:pt x="68028" y="0"/>
                    <a:pt x="0" y="67999"/>
                    <a:pt x="0" y="151448"/>
                  </a:cubicBezTo>
                  <a:cubicBezTo>
                    <a:pt x="0" y="234887"/>
                    <a:pt x="68018" y="302895"/>
                    <a:pt x="151448" y="30289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8">
            <a:alphaModFix/>
          </a:blip>
          <a:srcRect/>
          <a:stretch>
            <a:fillRect/>
          </a:stretch>
        </p:blipFill>
        <p:spPr>
          <a:xfrm rot="21600000">
            <a:off x="4621625" y="677704"/>
            <a:ext cx="588764" cy="46642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9">
            <a:alphaModFix/>
          </a:blip>
          <a:srcRect/>
          <a:stretch>
            <a:fillRect/>
          </a:stretch>
        </p:blipFill>
        <p:spPr>
          <a:xfrm rot="21600000">
            <a:off x="5210746" y="493205"/>
            <a:ext cx="1066952" cy="891331"/>
          </a:xfrm>
          <a:prstGeom prst="rect">
            <a:avLst/>
          </a:prstGeom>
        </p:spPr>
      </p:pic>
      <p:grpSp>
        <p:nvGrpSpPr>
          <p:cNvPr id="37" name="Group 37"/>
          <p:cNvGrpSpPr/>
          <p:nvPr/>
        </p:nvGrpSpPr>
        <p:grpSpPr>
          <a:xfrm rot="21600000">
            <a:off x="645795" y="1653159"/>
            <a:ext cx="571649" cy="417761"/>
            <a:chOff x="645795" y="1653159"/>
            <a:chExt cx="571649" cy="417761"/>
          </a:xfrm>
        </p:grpSpPr>
        <p:sp>
          <p:nvSpPr>
            <p:cNvPr id="36" name="Freeform 36"/>
            <p:cNvSpPr/>
            <p:nvPr/>
          </p:nvSpPr>
          <p:spPr>
            <a:xfrm>
              <a:off x="645795" y="1653159"/>
              <a:ext cx="571649" cy="417761"/>
            </a:xfrm>
            <a:custGeom>
              <a:avLst/>
              <a:gdLst/>
              <a:ahLst/>
              <a:cxnLst/>
              <a:rect l="0" t="0" r="0" b="0"/>
              <a:pathLst>
                <a:path w="283845" h="211455">
                  <a:moveTo>
                    <a:pt x="181775" y="168916"/>
                  </a:moveTo>
                  <a:cubicBezTo>
                    <a:pt x="181775" y="192424"/>
                    <a:pt x="200816" y="211455"/>
                    <a:pt x="224304" y="211455"/>
                  </a:cubicBezTo>
                  <a:cubicBezTo>
                    <a:pt x="247802" y="211455"/>
                    <a:pt x="266852" y="192424"/>
                    <a:pt x="266852" y="168916"/>
                  </a:cubicBezTo>
                  <a:cubicBezTo>
                    <a:pt x="266852" y="145447"/>
                    <a:pt x="247802" y="126387"/>
                    <a:pt x="224304" y="126387"/>
                  </a:cubicBezTo>
                  <a:cubicBezTo>
                    <a:pt x="200816" y="126387"/>
                    <a:pt x="181775" y="145447"/>
                    <a:pt x="181775" y="168916"/>
                  </a:cubicBezTo>
                  <a:close/>
                  <a:moveTo>
                    <a:pt x="206483" y="168040"/>
                  </a:moveTo>
                  <a:cubicBezTo>
                    <a:pt x="206483" y="158096"/>
                    <a:pt x="214551" y="150028"/>
                    <a:pt x="224495" y="150028"/>
                  </a:cubicBezTo>
                  <a:cubicBezTo>
                    <a:pt x="234439" y="150028"/>
                    <a:pt x="242497" y="158096"/>
                    <a:pt x="242497" y="168040"/>
                  </a:cubicBezTo>
                  <a:cubicBezTo>
                    <a:pt x="242497" y="177994"/>
                    <a:pt x="234439" y="186042"/>
                    <a:pt x="224495" y="186042"/>
                  </a:cubicBezTo>
                  <a:cubicBezTo>
                    <a:pt x="214551" y="186042"/>
                    <a:pt x="206483" y="177994"/>
                    <a:pt x="206483" y="168040"/>
                  </a:cubicBezTo>
                  <a:close/>
                  <a:moveTo>
                    <a:pt x="0" y="154800"/>
                  </a:moveTo>
                  <a:cubicBezTo>
                    <a:pt x="0" y="185318"/>
                    <a:pt x="24736" y="210045"/>
                    <a:pt x="55245" y="210045"/>
                  </a:cubicBezTo>
                  <a:cubicBezTo>
                    <a:pt x="85754" y="210045"/>
                    <a:pt x="110480" y="185318"/>
                    <a:pt x="110480" y="154800"/>
                  </a:cubicBezTo>
                  <a:cubicBezTo>
                    <a:pt x="110480" y="124292"/>
                    <a:pt x="85754" y="99565"/>
                    <a:pt x="55245" y="99565"/>
                  </a:cubicBezTo>
                  <a:cubicBezTo>
                    <a:pt x="24736" y="99565"/>
                    <a:pt x="0" y="124292"/>
                    <a:pt x="0" y="154800"/>
                  </a:cubicBezTo>
                  <a:close/>
                  <a:moveTo>
                    <a:pt x="32099" y="153667"/>
                  </a:moveTo>
                  <a:cubicBezTo>
                    <a:pt x="32099" y="140760"/>
                    <a:pt x="42558" y="130283"/>
                    <a:pt x="55474" y="130283"/>
                  </a:cubicBezTo>
                  <a:cubicBezTo>
                    <a:pt x="68390" y="130283"/>
                    <a:pt x="78857" y="140760"/>
                    <a:pt x="78857" y="153667"/>
                  </a:cubicBezTo>
                  <a:cubicBezTo>
                    <a:pt x="78857" y="166564"/>
                    <a:pt x="68399" y="177041"/>
                    <a:pt x="55474" y="177041"/>
                  </a:cubicBezTo>
                  <a:cubicBezTo>
                    <a:pt x="42558" y="177041"/>
                    <a:pt x="32099" y="166564"/>
                    <a:pt x="32099" y="153667"/>
                  </a:cubicBezTo>
                  <a:close/>
                  <a:moveTo>
                    <a:pt x="89897" y="107099"/>
                  </a:moveTo>
                  <a:cubicBezTo>
                    <a:pt x="62360" y="87325"/>
                    <a:pt x="31775" y="101451"/>
                    <a:pt x="31775" y="101451"/>
                  </a:cubicBezTo>
                  <a:lnTo>
                    <a:pt x="31775" y="93221"/>
                  </a:lnTo>
                  <a:cubicBezTo>
                    <a:pt x="43539" y="85916"/>
                    <a:pt x="67304" y="88744"/>
                    <a:pt x="67304" y="88744"/>
                  </a:cubicBezTo>
                  <a:lnTo>
                    <a:pt x="60474" y="53683"/>
                  </a:lnTo>
                  <a:cubicBezTo>
                    <a:pt x="73181" y="52969"/>
                    <a:pt x="74371" y="62398"/>
                    <a:pt x="74371" y="62398"/>
                  </a:cubicBezTo>
                  <a:cubicBezTo>
                    <a:pt x="74371" y="62398"/>
                    <a:pt x="76476" y="76514"/>
                    <a:pt x="78600" y="85696"/>
                  </a:cubicBezTo>
                  <a:cubicBezTo>
                    <a:pt x="80715" y="94869"/>
                    <a:pt x="84715" y="95336"/>
                    <a:pt x="84715" y="95336"/>
                  </a:cubicBezTo>
                  <a:lnTo>
                    <a:pt x="111300" y="95336"/>
                  </a:lnTo>
                  <a:cubicBezTo>
                    <a:pt x="117900" y="101918"/>
                    <a:pt x="114129" y="109699"/>
                    <a:pt x="114129" y="109699"/>
                  </a:cubicBezTo>
                  <a:lnTo>
                    <a:pt x="104480" y="109699"/>
                  </a:lnTo>
                  <a:cubicBezTo>
                    <a:pt x="114357" y="121225"/>
                    <a:pt x="118234" y="129578"/>
                    <a:pt x="118234" y="129578"/>
                  </a:cubicBezTo>
                  <a:lnTo>
                    <a:pt x="148952" y="128168"/>
                  </a:lnTo>
                  <a:cubicBezTo>
                    <a:pt x="151838" y="114195"/>
                    <a:pt x="155543" y="104346"/>
                    <a:pt x="159191" y="97422"/>
                  </a:cubicBezTo>
                  <a:lnTo>
                    <a:pt x="148666" y="87363"/>
                  </a:lnTo>
                  <a:lnTo>
                    <a:pt x="138455" y="97803"/>
                  </a:lnTo>
                  <a:cubicBezTo>
                    <a:pt x="137341" y="98946"/>
                    <a:pt x="135512" y="98965"/>
                    <a:pt x="134379" y="97850"/>
                  </a:cubicBezTo>
                  <a:cubicBezTo>
                    <a:pt x="133245" y="96726"/>
                    <a:pt x="133217" y="94917"/>
                    <a:pt x="134331" y="93774"/>
                  </a:cubicBezTo>
                  <a:lnTo>
                    <a:pt x="162401" y="65103"/>
                  </a:lnTo>
                  <a:cubicBezTo>
                    <a:pt x="163516" y="63960"/>
                    <a:pt x="165344" y="63941"/>
                    <a:pt x="166478" y="65056"/>
                  </a:cubicBezTo>
                  <a:cubicBezTo>
                    <a:pt x="167621" y="66161"/>
                    <a:pt x="167640" y="67999"/>
                    <a:pt x="166526" y="69132"/>
                  </a:cubicBezTo>
                  <a:lnTo>
                    <a:pt x="154496" y="81429"/>
                  </a:lnTo>
                  <a:lnTo>
                    <a:pt x="164125" y="89545"/>
                  </a:lnTo>
                  <a:cubicBezTo>
                    <a:pt x="169078" y="82991"/>
                    <a:pt x="172974" y="81582"/>
                    <a:pt x="172974" y="81582"/>
                  </a:cubicBezTo>
                  <a:lnTo>
                    <a:pt x="195139" y="81658"/>
                  </a:lnTo>
                  <a:lnTo>
                    <a:pt x="195139" y="34566"/>
                  </a:lnTo>
                  <a:lnTo>
                    <a:pt x="200901" y="34566"/>
                  </a:lnTo>
                  <a:cubicBezTo>
                    <a:pt x="200901" y="34566"/>
                    <a:pt x="200901" y="24508"/>
                    <a:pt x="200901" y="16145"/>
                  </a:cubicBezTo>
                  <a:cubicBezTo>
                    <a:pt x="200901" y="7791"/>
                    <a:pt x="186690" y="9639"/>
                    <a:pt x="186690" y="9639"/>
                  </a:cubicBezTo>
                  <a:lnTo>
                    <a:pt x="186690" y="2010"/>
                  </a:lnTo>
                  <a:cubicBezTo>
                    <a:pt x="206531" y="295"/>
                    <a:pt x="208150" y="12668"/>
                    <a:pt x="208150" y="12668"/>
                  </a:cubicBezTo>
                  <a:lnTo>
                    <a:pt x="208150" y="34319"/>
                  </a:lnTo>
                  <a:lnTo>
                    <a:pt x="213789" y="34319"/>
                  </a:lnTo>
                  <a:lnTo>
                    <a:pt x="213789" y="81696"/>
                  </a:lnTo>
                  <a:lnTo>
                    <a:pt x="283454" y="81915"/>
                  </a:lnTo>
                  <a:lnTo>
                    <a:pt x="283559" y="169688"/>
                  </a:lnTo>
                  <a:lnTo>
                    <a:pt x="273682" y="169688"/>
                  </a:lnTo>
                  <a:cubicBezTo>
                    <a:pt x="275558" y="150162"/>
                    <a:pt x="250612" y="111338"/>
                    <a:pt x="213674" y="121453"/>
                  </a:cubicBezTo>
                  <a:cubicBezTo>
                    <a:pt x="176727" y="131578"/>
                    <a:pt x="177203" y="168050"/>
                    <a:pt x="177203" y="168050"/>
                  </a:cubicBezTo>
                  <a:lnTo>
                    <a:pt x="121901" y="168050"/>
                  </a:lnTo>
                  <a:cubicBezTo>
                    <a:pt x="121196" y="171345"/>
                    <a:pt x="118853" y="177222"/>
                    <a:pt x="118853" y="177222"/>
                  </a:cubicBezTo>
                  <a:lnTo>
                    <a:pt x="111309" y="176517"/>
                  </a:lnTo>
                  <a:cubicBezTo>
                    <a:pt x="118367" y="159582"/>
                    <a:pt x="117424" y="126863"/>
                    <a:pt x="89897" y="107099"/>
                  </a:cubicBezTo>
                  <a:close/>
                </a:path>
              </a:pathLst>
            </a:custGeom>
            <a:solidFill>
              <a:srgbClr val="93C47D">
                <a:alpha val="100000"/>
              </a:srgbClr>
            </a:solidFill>
          </p:spPr>
        </p:sp>
      </p:grpSp>
      <p:sp>
        <p:nvSpPr>
          <p:cNvPr id="38" name="TextBox 38"/>
          <p:cNvSpPr txBox="1"/>
          <p:nvPr/>
        </p:nvSpPr>
        <p:spPr>
          <a:xfrm rot="21600000">
            <a:off x="2904077" y="1318736"/>
            <a:ext cx="1801024" cy="34290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900"/>
              </a:lnSpc>
            </a:pPr>
            <a:r>
              <a:rPr lang="en-US" sz="900" b="1" i="0" spc="0">
                <a:solidFill>
                  <a:srgbClr val="000000">
                    <a:alpha val="100000"/>
                  </a:srgbClr>
                </a:solidFill>
                <a:latin typeface="Lato"/>
              </a:rPr>
              <a:t>Living and working conditions, housing and access to goods and services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0">
            <a:alphaModFix/>
          </a:blip>
          <a:srcRect/>
          <a:stretch>
            <a:fillRect/>
          </a:stretch>
        </p:blipFill>
        <p:spPr>
          <a:xfrm rot="21600000">
            <a:off x="5985129" y="2376964"/>
            <a:ext cx="494853" cy="487561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1">
            <a:alphaModFix/>
          </a:blip>
          <a:srcRect/>
          <a:stretch>
            <a:fillRect/>
          </a:stretch>
        </p:blipFill>
        <p:spPr>
          <a:xfrm rot="21600000">
            <a:off x="5379530" y="2000726"/>
            <a:ext cx="537567" cy="487561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2">
            <a:alphaModFix/>
          </a:blip>
          <a:srcRect/>
          <a:stretch>
            <a:fillRect/>
          </a:stretch>
        </p:blipFill>
        <p:spPr>
          <a:xfrm rot="21600000">
            <a:off x="4465130" y="1750790"/>
            <a:ext cx="699790" cy="473422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3">
            <a:alphaModFix/>
          </a:blip>
          <a:srcRect/>
          <a:stretch>
            <a:fillRect/>
          </a:stretch>
        </p:blipFill>
        <p:spPr>
          <a:xfrm rot="21600000">
            <a:off x="3818096" y="1611440"/>
            <a:ext cx="435025" cy="612725"/>
          </a:xfrm>
          <a:prstGeom prst="rect">
            <a:avLst/>
          </a:prstGeom>
        </p:spPr>
      </p:pic>
      <p:pic>
        <p:nvPicPr>
          <p:cNvPr id="43" name="Picture 43"/>
          <p:cNvPicPr>
            <a:picLocks noChangeAspect="1"/>
          </p:cNvPicPr>
          <p:nvPr/>
        </p:nvPicPr>
        <p:blipFill>
          <a:blip r:embed="rId14">
            <a:alphaModFix/>
          </a:blip>
          <a:srcRect/>
          <a:stretch>
            <a:fillRect/>
          </a:stretch>
        </p:blipFill>
        <p:spPr>
          <a:xfrm rot="21600000">
            <a:off x="2942463" y="1824133"/>
            <a:ext cx="674042" cy="473422"/>
          </a:xfrm>
          <a:prstGeom prst="rect">
            <a:avLst/>
          </a:prstGeom>
        </p:spPr>
      </p:pic>
      <p:pic>
        <p:nvPicPr>
          <p:cNvPr id="44" name="Picture 44"/>
          <p:cNvPicPr>
            <a:picLocks noChangeAspect="1"/>
          </p:cNvPicPr>
          <p:nvPr/>
        </p:nvPicPr>
        <p:blipFill>
          <a:blip r:embed="rId15">
            <a:alphaModFix/>
          </a:blip>
          <a:srcRect/>
          <a:stretch>
            <a:fillRect/>
          </a:stretch>
        </p:blipFill>
        <p:spPr>
          <a:xfrm rot="21600000">
            <a:off x="743998" y="2645854"/>
            <a:ext cx="853678" cy="466428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16">
            <a:alphaModFix/>
          </a:blip>
          <a:srcRect/>
          <a:stretch>
            <a:fillRect/>
          </a:stretch>
        </p:blipFill>
        <p:spPr>
          <a:xfrm rot="21600000">
            <a:off x="1325975" y="2318576"/>
            <a:ext cx="776585" cy="327125"/>
          </a:xfrm>
          <a:prstGeom prst="rect">
            <a:avLst/>
          </a:prstGeom>
        </p:spPr>
      </p:pic>
      <p:pic>
        <p:nvPicPr>
          <p:cNvPr id="46" name="Picture 46"/>
          <p:cNvPicPr>
            <a:picLocks noChangeAspect="1"/>
          </p:cNvPicPr>
          <p:nvPr/>
        </p:nvPicPr>
        <p:blipFill>
          <a:blip r:embed="rId17">
            <a:alphaModFix/>
          </a:blip>
          <a:srcRect/>
          <a:stretch>
            <a:fillRect/>
          </a:stretch>
        </p:blipFill>
        <p:spPr>
          <a:xfrm rot="21600000">
            <a:off x="1920431" y="1958912"/>
            <a:ext cx="861715" cy="480417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 rot="21600000">
            <a:off x="4750594" y="2489645"/>
            <a:ext cx="375344" cy="570905"/>
            <a:chOff x="4750594" y="2489645"/>
            <a:chExt cx="375344" cy="570905"/>
          </a:xfrm>
        </p:grpSpPr>
        <p:sp>
          <p:nvSpPr>
            <p:cNvPr id="47" name="Freeform 47"/>
            <p:cNvSpPr/>
            <p:nvPr/>
          </p:nvSpPr>
          <p:spPr>
            <a:xfrm>
              <a:off x="4750594" y="2489645"/>
              <a:ext cx="375344" cy="570905"/>
            </a:xfrm>
            <a:custGeom>
              <a:avLst/>
              <a:gdLst/>
              <a:ahLst/>
              <a:cxnLst/>
              <a:rect l="0" t="0" r="0" b="0"/>
              <a:pathLst>
                <a:path w="226695" h="302895">
                  <a:moveTo>
                    <a:pt x="226657" y="182299"/>
                  </a:moveTo>
                  <a:cubicBezTo>
                    <a:pt x="225714" y="174241"/>
                    <a:pt x="220618" y="167650"/>
                    <a:pt x="213722" y="164392"/>
                  </a:cubicBezTo>
                  <a:cubicBezTo>
                    <a:pt x="203368" y="147914"/>
                    <a:pt x="195701" y="130407"/>
                    <a:pt x="188328" y="113452"/>
                  </a:cubicBezTo>
                  <a:cubicBezTo>
                    <a:pt x="176289" y="85754"/>
                    <a:pt x="164678" y="59112"/>
                    <a:pt x="143342" y="45053"/>
                  </a:cubicBezTo>
                  <a:cubicBezTo>
                    <a:pt x="138655" y="60989"/>
                    <a:pt x="124073" y="72723"/>
                    <a:pt x="106642" y="72723"/>
                  </a:cubicBezTo>
                  <a:cubicBezTo>
                    <a:pt x="88983" y="72723"/>
                    <a:pt x="74219" y="60684"/>
                    <a:pt x="69752" y="44425"/>
                  </a:cubicBezTo>
                  <a:cubicBezTo>
                    <a:pt x="47682" y="58236"/>
                    <a:pt x="37014" y="85306"/>
                    <a:pt x="25308" y="115291"/>
                  </a:cubicBezTo>
                  <a:cubicBezTo>
                    <a:pt x="19193" y="130940"/>
                    <a:pt x="12278" y="148666"/>
                    <a:pt x="3019" y="166792"/>
                  </a:cubicBezTo>
                  <a:cubicBezTo>
                    <a:pt x="-76" y="172869"/>
                    <a:pt x="2334" y="180308"/>
                    <a:pt x="8411" y="183404"/>
                  </a:cubicBezTo>
                  <a:cubicBezTo>
                    <a:pt x="10211" y="184318"/>
                    <a:pt x="12125" y="184756"/>
                    <a:pt x="14011" y="184756"/>
                  </a:cubicBezTo>
                  <a:cubicBezTo>
                    <a:pt x="18517" y="184756"/>
                    <a:pt x="22841" y="182289"/>
                    <a:pt x="25022" y="178013"/>
                  </a:cubicBezTo>
                  <a:cubicBezTo>
                    <a:pt x="34833" y="158791"/>
                    <a:pt x="41986" y="140456"/>
                    <a:pt x="48311" y="124263"/>
                  </a:cubicBezTo>
                  <a:cubicBezTo>
                    <a:pt x="51559" y="115938"/>
                    <a:pt x="54483" y="108756"/>
                    <a:pt x="57350" y="102118"/>
                  </a:cubicBezTo>
                  <a:lnTo>
                    <a:pt x="32642" y="213655"/>
                  </a:lnTo>
                  <a:cubicBezTo>
                    <a:pt x="31813" y="217446"/>
                    <a:pt x="34223" y="221132"/>
                    <a:pt x="38014" y="221866"/>
                  </a:cubicBezTo>
                  <a:cubicBezTo>
                    <a:pt x="43453" y="222923"/>
                    <a:pt x="52121" y="224352"/>
                    <a:pt x="63846" y="225495"/>
                  </a:cubicBezTo>
                  <a:lnTo>
                    <a:pt x="63846" y="285150"/>
                  </a:lnTo>
                  <a:cubicBezTo>
                    <a:pt x="63846" y="294627"/>
                    <a:pt x="71523" y="302304"/>
                    <a:pt x="81001" y="302304"/>
                  </a:cubicBezTo>
                  <a:cubicBezTo>
                    <a:pt x="90478" y="302304"/>
                    <a:pt x="98155" y="294627"/>
                    <a:pt x="98155" y="285150"/>
                  </a:cubicBezTo>
                  <a:lnTo>
                    <a:pt x="98155" y="227362"/>
                  </a:lnTo>
                  <a:cubicBezTo>
                    <a:pt x="100936" y="227409"/>
                    <a:pt x="103680" y="227467"/>
                    <a:pt x="106632" y="227467"/>
                  </a:cubicBezTo>
                  <a:cubicBezTo>
                    <a:pt x="109585" y="227467"/>
                    <a:pt x="112328" y="227409"/>
                    <a:pt x="115110" y="227362"/>
                  </a:cubicBezTo>
                  <a:lnTo>
                    <a:pt x="115110" y="285731"/>
                  </a:lnTo>
                  <a:cubicBezTo>
                    <a:pt x="115110" y="295208"/>
                    <a:pt x="122787" y="302885"/>
                    <a:pt x="132264" y="302885"/>
                  </a:cubicBezTo>
                  <a:cubicBezTo>
                    <a:pt x="141742" y="302885"/>
                    <a:pt x="149419" y="295208"/>
                    <a:pt x="149419" y="285731"/>
                  </a:cubicBezTo>
                  <a:lnTo>
                    <a:pt x="149419" y="225495"/>
                  </a:lnTo>
                  <a:cubicBezTo>
                    <a:pt x="161144" y="224342"/>
                    <a:pt x="169821" y="222923"/>
                    <a:pt x="175260" y="221866"/>
                  </a:cubicBezTo>
                  <a:cubicBezTo>
                    <a:pt x="179070" y="221132"/>
                    <a:pt x="181461" y="217446"/>
                    <a:pt x="180632" y="213655"/>
                  </a:cubicBezTo>
                  <a:lnTo>
                    <a:pt x="155810" y="101594"/>
                  </a:lnTo>
                  <a:cubicBezTo>
                    <a:pt x="158991" y="108185"/>
                    <a:pt x="162211" y="115291"/>
                    <a:pt x="165687" y="123282"/>
                  </a:cubicBezTo>
                  <a:cubicBezTo>
                    <a:pt x="171926" y="137636"/>
                    <a:pt x="178965" y="153543"/>
                    <a:pt x="187833" y="169059"/>
                  </a:cubicBezTo>
                  <a:cubicBezTo>
                    <a:pt x="183833" y="173165"/>
                    <a:pt x="181346" y="178746"/>
                    <a:pt x="181346" y="184918"/>
                  </a:cubicBezTo>
                  <a:cubicBezTo>
                    <a:pt x="181346" y="187433"/>
                    <a:pt x="183394" y="189490"/>
                    <a:pt x="185918" y="189490"/>
                  </a:cubicBezTo>
                  <a:cubicBezTo>
                    <a:pt x="188433" y="189490"/>
                    <a:pt x="190490" y="187442"/>
                    <a:pt x="190490" y="184918"/>
                  </a:cubicBezTo>
                  <a:cubicBezTo>
                    <a:pt x="190490" y="182175"/>
                    <a:pt x="191500" y="179765"/>
                    <a:pt x="192900" y="177632"/>
                  </a:cubicBezTo>
                  <a:cubicBezTo>
                    <a:pt x="193196" y="178098"/>
                    <a:pt x="193434" y="178584"/>
                    <a:pt x="193739" y="179041"/>
                  </a:cubicBezTo>
                  <a:cubicBezTo>
                    <a:pt x="197406" y="184795"/>
                    <a:pt x="205045" y="186452"/>
                    <a:pt x="210798" y="182794"/>
                  </a:cubicBezTo>
                  <a:cubicBezTo>
                    <a:pt x="212903" y="181442"/>
                    <a:pt x="214246" y="179480"/>
                    <a:pt x="215198" y="177356"/>
                  </a:cubicBezTo>
                  <a:cubicBezTo>
                    <a:pt x="216703" y="179546"/>
                    <a:pt x="217789" y="182061"/>
                    <a:pt x="217789" y="184918"/>
                  </a:cubicBezTo>
                  <a:lnTo>
                    <a:pt x="217789" y="297523"/>
                  </a:lnTo>
                  <a:cubicBezTo>
                    <a:pt x="217789" y="300038"/>
                    <a:pt x="219847" y="302095"/>
                    <a:pt x="222361" y="302095"/>
                  </a:cubicBezTo>
                  <a:cubicBezTo>
                    <a:pt x="224876" y="302095"/>
                    <a:pt x="226933" y="300047"/>
                    <a:pt x="226933" y="297523"/>
                  </a:cubicBezTo>
                  <a:lnTo>
                    <a:pt x="226657" y="182299"/>
                  </a:lnTo>
                  <a:close/>
                  <a:moveTo>
                    <a:pt x="106642" y="0"/>
                  </a:moveTo>
                  <a:cubicBezTo>
                    <a:pt x="87697" y="0"/>
                    <a:pt x="72333" y="15354"/>
                    <a:pt x="72333" y="34309"/>
                  </a:cubicBezTo>
                  <a:cubicBezTo>
                    <a:pt x="72333" y="53254"/>
                    <a:pt x="87687" y="68618"/>
                    <a:pt x="106642" y="68618"/>
                  </a:cubicBezTo>
                  <a:cubicBezTo>
                    <a:pt x="125587" y="68618"/>
                    <a:pt x="140941" y="53264"/>
                    <a:pt x="140941" y="34309"/>
                  </a:cubicBezTo>
                  <a:cubicBezTo>
                    <a:pt x="140941" y="15354"/>
                    <a:pt x="125587" y="0"/>
                    <a:pt x="106642" y="0"/>
                  </a:cubicBezTo>
                  <a:close/>
                  <a:moveTo>
                    <a:pt x="114300" y="24841"/>
                  </a:moveTo>
                </a:path>
              </a:pathLst>
            </a:custGeom>
            <a:solidFill>
              <a:srgbClr val="0000FF">
                <a:alpha val="100000"/>
              </a:srgbClr>
            </a:solidFill>
          </p:spPr>
        </p:sp>
      </p:grpSp>
      <p:grpSp>
        <p:nvGrpSpPr>
          <p:cNvPr id="50" name="Group 50"/>
          <p:cNvGrpSpPr/>
          <p:nvPr/>
        </p:nvGrpSpPr>
        <p:grpSpPr>
          <a:xfrm rot="21600000">
            <a:off x="1624584" y="4073366"/>
            <a:ext cx="486222" cy="598884"/>
            <a:chOff x="1624584" y="4073366"/>
            <a:chExt cx="486222" cy="598884"/>
          </a:xfrm>
        </p:grpSpPr>
        <p:sp>
          <p:nvSpPr>
            <p:cNvPr id="49" name="Freeform 49"/>
            <p:cNvSpPr/>
            <p:nvPr/>
          </p:nvSpPr>
          <p:spPr>
            <a:xfrm>
              <a:off x="1624584" y="4073366"/>
              <a:ext cx="486222" cy="598884"/>
            </a:xfrm>
            <a:custGeom>
              <a:avLst/>
              <a:gdLst/>
              <a:ahLst/>
              <a:cxnLst/>
              <a:rect l="0" t="0" r="0" b="0"/>
              <a:pathLst>
                <a:path w="241935" h="285750">
                  <a:moveTo>
                    <a:pt x="86354" y="37309"/>
                  </a:moveTo>
                  <a:cubicBezTo>
                    <a:pt x="86268" y="37300"/>
                    <a:pt x="86182" y="37290"/>
                    <a:pt x="86182" y="37290"/>
                  </a:cubicBezTo>
                  <a:cubicBezTo>
                    <a:pt x="86182" y="37290"/>
                    <a:pt x="88668" y="37157"/>
                    <a:pt x="86354" y="37309"/>
                  </a:cubicBezTo>
                  <a:close/>
                  <a:moveTo>
                    <a:pt x="1143" y="164916"/>
                  </a:moveTo>
                  <a:cubicBezTo>
                    <a:pt x="2534" y="160534"/>
                    <a:pt x="13621" y="146856"/>
                    <a:pt x="19202" y="139598"/>
                  </a:cubicBezTo>
                  <a:cubicBezTo>
                    <a:pt x="24794" y="132340"/>
                    <a:pt x="29813" y="127778"/>
                    <a:pt x="29813" y="127778"/>
                  </a:cubicBezTo>
                  <a:cubicBezTo>
                    <a:pt x="29813" y="127778"/>
                    <a:pt x="26460" y="123301"/>
                    <a:pt x="25718" y="111947"/>
                  </a:cubicBezTo>
                  <a:cubicBezTo>
                    <a:pt x="24965" y="100584"/>
                    <a:pt x="26460" y="94078"/>
                    <a:pt x="31309" y="88116"/>
                  </a:cubicBezTo>
                  <a:cubicBezTo>
                    <a:pt x="36138" y="82163"/>
                    <a:pt x="46577" y="74524"/>
                    <a:pt x="49368" y="71552"/>
                  </a:cubicBezTo>
                  <a:cubicBezTo>
                    <a:pt x="49368" y="71552"/>
                    <a:pt x="49168" y="67818"/>
                    <a:pt x="51959" y="66275"/>
                  </a:cubicBezTo>
                  <a:cubicBezTo>
                    <a:pt x="54759" y="64722"/>
                    <a:pt x="56121" y="64170"/>
                    <a:pt x="56674" y="63417"/>
                  </a:cubicBezTo>
                  <a:cubicBezTo>
                    <a:pt x="57255" y="62675"/>
                    <a:pt x="57055" y="58198"/>
                    <a:pt x="61465" y="55226"/>
                  </a:cubicBezTo>
                  <a:cubicBezTo>
                    <a:pt x="61465" y="55226"/>
                    <a:pt x="63579" y="54845"/>
                    <a:pt x="63579" y="56645"/>
                  </a:cubicBezTo>
                  <a:cubicBezTo>
                    <a:pt x="63579" y="56645"/>
                    <a:pt x="64941" y="53235"/>
                    <a:pt x="66808" y="51064"/>
                  </a:cubicBezTo>
                  <a:cubicBezTo>
                    <a:pt x="68666" y="48892"/>
                    <a:pt x="70590" y="48949"/>
                    <a:pt x="70590" y="48949"/>
                  </a:cubicBezTo>
                  <a:cubicBezTo>
                    <a:pt x="70590" y="48949"/>
                    <a:pt x="72019" y="44920"/>
                    <a:pt x="75124" y="42872"/>
                  </a:cubicBezTo>
                  <a:cubicBezTo>
                    <a:pt x="78229" y="40824"/>
                    <a:pt x="81277" y="38833"/>
                    <a:pt x="81277" y="41262"/>
                  </a:cubicBezTo>
                  <a:cubicBezTo>
                    <a:pt x="81277" y="41262"/>
                    <a:pt x="82991" y="37519"/>
                    <a:pt x="86011" y="37328"/>
                  </a:cubicBezTo>
                  <a:cubicBezTo>
                    <a:pt x="86173" y="37319"/>
                    <a:pt x="86239" y="37309"/>
                    <a:pt x="86363" y="37309"/>
                  </a:cubicBezTo>
                  <a:cubicBezTo>
                    <a:pt x="86754" y="37357"/>
                    <a:pt x="87792" y="37576"/>
                    <a:pt x="88525" y="38452"/>
                  </a:cubicBezTo>
                  <a:cubicBezTo>
                    <a:pt x="88525" y="38452"/>
                    <a:pt x="93783" y="36405"/>
                    <a:pt x="98441" y="36405"/>
                  </a:cubicBezTo>
                  <a:cubicBezTo>
                    <a:pt x="103089" y="36405"/>
                    <a:pt x="107051" y="36824"/>
                    <a:pt x="107099" y="36405"/>
                  </a:cubicBezTo>
                  <a:cubicBezTo>
                    <a:pt x="107137" y="35985"/>
                    <a:pt x="108156" y="34309"/>
                    <a:pt x="107833" y="33709"/>
                  </a:cubicBezTo>
                  <a:cubicBezTo>
                    <a:pt x="107509" y="33099"/>
                    <a:pt x="105880" y="27470"/>
                    <a:pt x="106956" y="24536"/>
                  </a:cubicBezTo>
                  <a:cubicBezTo>
                    <a:pt x="108014" y="21603"/>
                    <a:pt x="109699" y="18345"/>
                    <a:pt x="110309" y="17831"/>
                  </a:cubicBezTo>
                  <a:cubicBezTo>
                    <a:pt x="110919" y="17316"/>
                    <a:pt x="116215" y="9420"/>
                    <a:pt x="117462" y="7687"/>
                  </a:cubicBezTo>
                  <a:cubicBezTo>
                    <a:pt x="118701" y="5944"/>
                    <a:pt x="120815" y="5448"/>
                    <a:pt x="122301" y="3219"/>
                  </a:cubicBezTo>
                  <a:cubicBezTo>
                    <a:pt x="123787" y="981"/>
                    <a:pt x="126273" y="-133"/>
                    <a:pt x="127883" y="-10"/>
                  </a:cubicBezTo>
                  <a:cubicBezTo>
                    <a:pt x="129492" y="114"/>
                    <a:pt x="131855" y="-133"/>
                    <a:pt x="133969" y="114"/>
                  </a:cubicBezTo>
                  <a:cubicBezTo>
                    <a:pt x="136074" y="362"/>
                    <a:pt x="146009" y="114"/>
                    <a:pt x="151590" y="4839"/>
                  </a:cubicBezTo>
                  <a:cubicBezTo>
                    <a:pt x="157182" y="9554"/>
                    <a:pt x="162135" y="16259"/>
                    <a:pt x="163382" y="21098"/>
                  </a:cubicBezTo>
                  <a:cubicBezTo>
                    <a:pt x="164621" y="25937"/>
                    <a:pt x="162858" y="32080"/>
                    <a:pt x="162211" y="34404"/>
                  </a:cubicBezTo>
                  <a:cubicBezTo>
                    <a:pt x="161563" y="36738"/>
                    <a:pt x="158201" y="40176"/>
                    <a:pt x="156343" y="42596"/>
                  </a:cubicBezTo>
                  <a:cubicBezTo>
                    <a:pt x="154486" y="45015"/>
                    <a:pt x="151695" y="46596"/>
                    <a:pt x="150019" y="49492"/>
                  </a:cubicBezTo>
                  <a:cubicBezTo>
                    <a:pt x="148333" y="52368"/>
                    <a:pt x="143866" y="60750"/>
                    <a:pt x="139503" y="61970"/>
                  </a:cubicBezTo>
                  <a:cubicBezTo>
                    <a:pt x="135122" y="63179"/>
                    <a:pt x="126187" y="63646"/>
                    <a:pt x="126187" y="63646"/>
                  </a:cubicBezTo>
                  <a:cubicBezTo>
                    <a:pt x="126187" y="63646"/>
                    <a:pt x="128511" y="72400"/>
                    <a:pt x="127397" y="75752"/>
                  </a:cubicBezTo>
                  <a:cubicBezTo>
                    <a:pt x="126273" y="79105"/>
                    <a:pt x="128330" y="89716"/>
                    <a:pt x="128416" y="91669"/>
                  </a:cubicBezTo>
                  <a:cubicBezTo>
                    <a:pt x="128511" y="93631"/>
                    <a:pt x="131121" y="102746"/>
                    <a:pt x="131959" y="106194"/>
                  </a:cubicBezTo>
                  <a:cubicBezTo>
                    <a:pt x="132798" y="109633"/>
                    <a:pt x="131959" y="113357"/>
                    <a:pt x="134474" y="114843"/>
                  </a:cubicBezTo>
                  <a:cubicBezTo>
                    <a:pt x="136989" y="116338"/>
                    <a:pt x="138941" y="118205"/>
                    <a:pt x="139865" y="120529"/>
                  </a:cubicBezTo>
                  <a:cubicBezTo>
                    <a:pt x="140808" y="122863"/>
                    <a:pt x="140884" y="127140"/>
                    <a:pt x="139313" y="130292"/>
                  </a:cubicBezTo>
                  <a:cubicBezTo>
                    <a:pt x="137722" y="133464"/>
                    <a:pt x="136141" y="137008"/>
                    <a:pt x="135303" y="135703"/>
                  </a:cubicBezTo>
                  <a:cubicBezTo>
                    <a:pt x="134464" y="134398"/>
                    <a:pt x="134464" y="133922"/>
                    <a:pt x="134464" y="133922"/>
                  </a:cubicBezTo>
                  <a:cubicBezTo>
                    <a:pt x="134464" y="133922"/>
                    <a:pt x="132417" y="134674"/>
                    <a:pt x="132417" y="133179"/>
                  </a:cubicBezTo>
                  <a:cubicBezTo>
                    <a:pt x="132417" y="131693"/>
                    <a:pt x="133350" y="129369"/>
                    <a:pt x="133350" y="128892"/>
                  </a:cubicBezTo>
                  <a:cubicBezTo>
                    <a:pt x="133350" y="128435"/>
                    <a:pt x="133817" y="127121"/>
                    <a:pt x="132331" y="127121"/>
                  </a:cubicBezTo>
                  <a:cubicBezTo>
                    <a:pt x="130835" y="127121"/>
                    <a:pt x="125625" y="125073"/>
                    <a:pt x="125063" y="122187"/>
                  </a:cubicBezTo>
                  <a:cubicBezTo>
                    <a:pt x="125063" y="122187"/>
                    <a:pt x="121529" y="118367"/>
                    <a:pt x="119110" y="112690"/>
                  </a:cubicBezTo>
                  <a:cubicBezTo>
                    <a:pt x="116691" y="107013"/>
                    <a:pt x="113157" y="97422"/>
                    <a:pt x="113157" y="95279"/>
                  </a:cubicBezTo>
                  <a:cubicBezTo>
                    <a:pt x="113157" y="93135"/>
                    <a:pt x="112595" y="91097"/>
                    <a:pt x="112595" y="91097"/>
                  </a:cubicBezTo>
                  <a:cubicBezTo>
                    <a:pt x="112595" y="91097"/>
                    <a:pt x="108595" y="93974"/>
                    <a:pt x="106823" y="96212"/>
                  </a:cubicBezTo>
                  <a:cubicBezTo>
                    <a:pt x="105051" y="98441"/>
                    <a:pt x="102260" y="100870"/>
                    <a:pt x="102175" y="104404"/>
                  </a:cubicBezTo>
                  <a:cubicBezTo>
                    <a:pt x="102079" y="107947"/>
                    <a:pt x="101613" y="110271"/>
                    <a:pt x="104223" y="112786"/>
                  </a:cubicBezTo>
                  <a:cubicBezTo>
                    <a:pt x="106832" y="115300"/>
                    <a:pt x="108414" y="117910"/>
                    <a:pt x="108414" y="120044"/>
                  </a:cubicBezTo>
                  <a:cubicBezTo>
                    <a:pt x="108414" y="122187"/>
                    <a:pt x="103384" y="127492"/>
                    <a:pt x="103756" y="128330"/>
                  </a:cubicBezTo>
                  <a:cubicBezTo>
                    <a:pt x="104127" y="129169"/>
                    <a:pt x="106823" y="140713"/>
                    <a:pt x="108233" y="144799"/>
                  </a:cubicBezTo>
                  <a:cubicBezTo>
                    <a:pt x="109623" y="148904"/>
                    <a:pt x="109909" y="150866"/>
                    <a:pt x="110280" y="151038"/>
                  </a:cubicBezTo>
                  <a:cubicBezTo>
                    <a:pt x="110652" y="151238"/>
                    <a:pt x="116329" y="154210"/>
                    <a:pt x="121549" y="156067"/>
                  </a:cubicBezTo>
                  <a:cubicBezTo>
                    <a:pt x="126768" y="157925"/>
                    <a:pt x="138484" y="162030"/>
                    <a:pt x="146961" y="161458"/>
                  </a:cubicBezTo>
                  <a:cubicBezTo>
                    <a:pt x="146961" y="161458"/>
                    <a:pt x="149657" y="151133"/>
                    <a:pt x="149285" y="145637"/>
                  </a:cubicBezTo>
                  <a:cubicBezTo>
                    <a:pt x="148914" y="140141"/>
                    <a:pt x="145752" y="128883"/>
                    <a:pt x="143056" y="125720"/>
                  </a:cubicBezTo>
                  <a:cubicBezTo>
                    <a:pt x="140360" y="122549"/>
                    <a:pt x="139608" y="118358"/>
                    <a:pt x="142580" y="116872"/>
                  </a:cubicBezTo>
                  <a:cubicBezTo>
                    <a:pt x="145561" y="115376"/>
                    <a:pt x="149933" y="116396"/>
                    <a:pt x="150495" y="113328"/>
                  </a:cubicBezTo>
                  <a:cubicBezTo>
                    <a:pt x="150495" y="113328"/>
                    <a:pt x="152286" y="111871"/>
                    <a:pt x="152610" y="112309"/>
                  </a:cubicBezTo>
                  <a:cubicBezTo>
                    <a:pt x="152914" y="112738"/>
                    <a:pt x="157448" y="114967"/>
                    <a:pt x="157391" y="114233"/>
                  </a:cubicBezTo>
                  <a:cubicBezTo>
                    <a:pt x="157324" y="113490"/>
                    <a:pt x="157696" y="107718"/>
                    <a:pt x="157696" y="107718"/>
                  </a:cubicBezTo>
                  <a:cubicBezTo>
                    <a:pt x="157696" y="107718"/>
                    <a:pt x="157820" y="105423"/>
                    <a:pt x="159687" y="105232"/>
                  </a:cubicBezTo>
                  <a:cubicBezTo>
                    <a:pt x="161544" y="105042"/>
                    <a:pt x="161973" y="104118"/>
                    <a:pt x="162106" y="101384"/>
                  </a:cubicBezTo>
                  <a:cubicBezTo>
                    <a:pt x="162239" y="98650"/>
                    <a:pt x="162916" y="96479"/>
                    <a:pt x="162916" y="96479"/>
                  </a:cubicBezTo>
                  <a:lnTo>
                    <a:pt x="163211" y="96345"/>
                  </a:lnTo>
                  <a:cubicBezTo>
                    <a:pt x="164049" y="95317"/>
                    <a:pt x="166145" y="94983"/>
                    <a:pt x="170936" y="96622"/>
                  </a:cubicBezTo>
                  <a:cubicBezTo>
                    <a:pt x="175736" y="98250"/>
                    <a:pt x="178670" y="101184"/>
                    <a:pt x="181223" y="99003"/>
                  </a:cubicBezTo>
                  <a:cubicBezTo>
                    <a:pt x="183794" y="96812"/>
                    <a:pt x="190843" y="95802"/>
                    <a:pt x="200149" y="95555"/>
                  </a:cubicBezTo>
                  <a:cubicBezTo>
                    <a:pt x="209455" y="95307"/>
                    <a:pt x="224419" y="97603"/>
                    <a:pt x="233172" y="108956"/>
                  </a:cubicBezTo>
                  <a:cubicBezTo>
                    <a:pt x="241925" y="120310"/>
                    <a:pt x="240992" y="141542"/>
                    <a:pt x="240249" y="146942"/>
                  </a:cubicBezTo>
                  <a:cubicBezTo>
                    <a:pt x="239497" y="152333"/>
                    <a:pt x="238382" y="155505"/>
                    <a:pt x="237144" y="157496"/>
                  </a:cubicBezTo>
                  <a:cubicBezTo>
                    <a:pt x="235896" y="159487"/>
                    <a:pt x="231057" y="164068"/>
                    <a:pt x="230943" y="164935"/>
                  </a:cubicBezTo>
                  <a:cubicBezTo>
                    <a:pt x="230810" y="165811"/>
                    <a:pt x="227333" y="171145"/>
                    <a:pt x="223237" y="173126"/>
                  </a:cubicBezTo>
                  <a:cubicBezTo>
                    <a:pt x="219142" y="175117"/>
                    <a:pt x="216665" y="178841"/>
                    <a:pt x="213684" y="180080"/>
                  </a:cubicBezTo>
                  <a:cubicBezTo>
                    <a:pt x="210703" y="181318"/>
                    <a:pt x="207855" y="182556"/>
                    <a:pt x="207969" y="183432"/>
                  </a:cubicBezTo>
                  <a:cubicBezTo>
                    <a:pt x="208093" y="184299"/>
                    <a:pt x="200263" y="193367"/>
                    <a:pt x="200635" y="194729"/>
                  </a:cubicBezTo>
                  <a:cubicBezTo>
                    <a:pt x="201016" y="196091"/>
                    <a:pt x="203368" y="201054"/>
                    <a:pt x="200396" y="204283"/>
                  </a:cubicBezTo>
                  <a:cubicBezTo>
                    <a:pt x="200396" y="204283"/>
                    <a:pt x="202625" y="209245"/>
                    <a:pt x="200635" y="213217"/>
                  </a:cubicBezTo>
                  <a:cubicBezTo>
                    <a:pt x="200635" y="213217"/>
                    <a:pt x="199396" y="217694"/>
                    <a:pt x="199149" y="223647"/>
                  </a:cubicBezTo>
                  <a:cubicBezTo>
                    <a:pt x="199149" y="223647"/>
                    <a:pt x="199892" y="234572"/>
                    <a:pt x="199892" y="237058"/>
                  </a:cubicBezTo>
                  <a:cubicBezTo>
                    <a:pt x="199892" y="239544"/>
                    <a:pt x="200882" y="258404"/>
                    <a:pt x="206597" y="266595"/>
                  </a:cubicBezTo>
                  <a:cubicBezTo>
                    <a:pt x="206597" y="266595"/>
                    <a:pt x="196425" y="265367"/>
                    <a:pt x="192691" y="259404"/>
                  </a:cubicBezTo>
                  <a:cubicBezTo>
                    <a:pt x="188966" y="253451"/>
                    <a:pt x="186490" y="252203"/>
                    <a:pt x="186490" y="252203"/>
                  </a:cubicBezTo>
                  <a:cubicBezTo>
                    <a:pt x="186490" y="252203"/>
                    <a:pt x="187481" y="246116"/>
                    <a:pt x="189224" y="243878"/>
                  </a:cubicBezTo>
                  <a:cubicBezTo>
                    <a:pt x="190957" y="241649"/>
                    <a:pt x="191338" y="238801"/>
                    <a:pt x="191338" y="237306"/>
                  </a:cubicBezTo>
                  <a:cubicBezTo>
                    <a:pt x="191338" y="235829"/>
                    <a:pt x="189595" y="229981"/>
                    <a:pt x="189595" y="229981"/>
                  </a:cubicBezTo>
                  <a:cubicBezTo>
                    <a:pt x="189595" y="229981"/>
                    <a:pt x="187604" y="237306"/>
                    <a:pt x="184509" y="240040"/>
                  </a:cubicBezTo>
                  <a:cubicBezTo>
                    <a:pt x="181404" y="242773"/>
                    <a:pt x="179661" y="245497"/>
                    <a:pt x="177175" y="248603"/>
                  </a:cubicBezTo>
                  <a:cubicBezTo>
                    <a:pt x="174698" y="251698"/>
                    <a:pt x="174689" y="253308"/>
                    <a:pt x="171212" y="258404"/>
                  </a:cubicBezTo>
                  <a:cubicBezTo>
                    <a:pt x="167745" y="263490"/>
                    <a:pt x="167116" y="267338"/>
                    <a:pt x="164763" y="271929"/>
                  </a:cubicBezTo>
                  <a:cubicBezTo>
                    <a:pt x="162411" y="276530"/>
                    <a:pt x="158429" y="284474"/>
                    <a:pt x="158934" y="285340"/>
                  </a:cubicBezTo>
                  <a:lnTo>
                    <a:pt x="72285" y="285340"/>
                  </a:lnTo>
                  <a:cubicBezTo>
                    <a:pt x="72285" y="285340"/>
                    <a:pt x="76391" y="274291"/>
                    <a:pt x="76391" y="262557"/>
                  </a:cubicBezTo>
                  <a:cubicBezTo>
                    <a:pt x="76391" y="250822"/>
                    <a:pt x="76581" y="236487"/>
                    <a:pt x="76581" y="229600"/>
                  </a:cubicBezTo>
                  <a:cubicBezTo>
                    <a:pt x="76581" y="222704"/>
                    <a:pt x="79743" y="213036"/>
                    <a:pt x="79743" y="213036"/>
                  </a:cubicBezTo>
                  <a:cubicBezTo>
                    <a:pt x="79743" y="213036"/>
                    <a:pt x="55169" y="208750"/>
                    <a:pt x="36786" y="196834"/>
                  </a:cubicBezTo>
                  <a:cubicBezTo>
                    <a:pt x="18412" y="184909"/>
                    <a:pt x="13954" y="181937"/>
                    <a:pt x="8744" y="177717"/>
                  </a:cubicBezTo>
                  <a:cubicBezTo>
                    <a:pt x="3496" y="173517"/>
                    <a:pt x="-257" y="169288"/>
                    <a:pt x="1143" y="164916"/>
                  </a:cubicBezTo>
                  <a:close/>
                  <a:moveTo>
                    <a:pt x="149847" y="47454"/>
                  </a:moveTo>
                  <a:cubicBezTo>
                    <a:pt x="149847" y="47454"/>
                    <a:pt x="151638" y="40938"/>
                    <a:pt x="143694" y="41624"/>
                  </a:cubicBezTo>
                  <a:cubicBezTo>
                    <a:pt x="143704" y="41634"/>
                    <a:pt x="145809" y="45472"/>
                    <a:pt x="149847" y="47454"/>
                  </a:cubicBezTo>
                  <a:close/>
                  <a:moveTo>
                    <a:pt x="128807" y="30089"/>
                  </a:moveTo>
                  <a:cubicBezTo>
                    <a:pt x="131902" y="34804"/>
                    <a:pt x="136065" y="35300"/>
                    <a:pt x="136065" y="35300"/>
                  </a:cubicBezTo>
                  <a:cubicBezTo>
                    <a:pt x="136741" y="28537"/>
                    <a:pt x="128807" y="30089"/>
                    <a:pt x="128807" y="30089"/>
                  </a:cubicBezTo>
                  <a:close/>
                  <a:moveTo>
                    <a:pt x="130921" y="51054"/>
                  </a:moveTo>
                  <a:cubicBezTo>
                    <a:pt x="133512" y="53845"/>
                    <a:pt x="135855" y="54131"/>
                    <a:pt x="135855" y="54131"/>
                  </a:cubicBezTo>
                  <a:cubicBezTo>
                    <a:pt x="135855" y="54131"/>
                    <a:pt x="136817" y="52178"/>
                    <a:pt x="134703" y="49511"/>
                  </a:cubicBezTo>
                  <a:cubicBezTo>
                    <a:pt x="132598" y="46844"/>
                    <a:pt x="125644" y="45415"/>
                    <a:pt x="125644" y="45415"/>
                  </a:cubicBezTo>
                  <a:cubicBezTo>
                    <a:pt x="126597" y="46006"/>
                    <a:pt x="128311" y="48263"/>
                    <a:pt x="130921" y="51054"/>
                  </a:cubicBezTo>
                  <a:close/>
                  <a:moveTo>
                    <a:pt x="84553" y="169755"/>
                  </a:moveTo>
                  <a:cubicBezTo>
                    <a:pt x="89773" y="171621"/>
                    <a:pt x="95260" y="172355"/>
                    <a:pt x="94898" y="172279"/>
                  </a:cubicBezTo>
                  <a:cubicBezTo>
                    <a:pt x="94517" y="172183"/>
                    <a:pt x="88659" y="168459"/>
                    <a:pt x="86335" y="163620"/>
                  </a:cubicBezTo>
                  <a:cubicBezTo>
                    <a:pt x="84011" y="158772"/>
                    <a:pt x="84468" y="147895"/>
                    <a:pt x="84468" y="147895"/>
                  </a:cubicBezTo>
                  <a:cubicBezTo>
                    <a:pt x="81582" y="154029"/>
                    <a:pt x="73771" y="165764"/>
                    <a:pt x="73771" y="165764"/>
                  </a:cubicBezTo>
                  <a:cubicBezTo>
                    <a:pt x="73771" y="165764"/>
                    <a:pt x="79343" y="167907"/>
                    <a:pt x="84553" y="169755"/>
                  </a:cubicBezTo>
                  <a:close/>
                  <a:moveTo>
                    <a:pt x="54026" y="162354"/>
                  </a:moveTo>
                  <a:cubicBezTo>
                    <a:pt x="54026" y="162354"/>
                    <a:pt x="56626" y="153410"/>
                    <a:pt x="59979" y="146704"/>
                  </a:cubicBezTo>
                  <a:cubicBezTo>
                    <a:pt x="63332" y="139998"/>
                    <a:pt x="68799" y="138008"/>
                    <a:pt x="68799" y="138008"/>
                  </a:cubicBezTo>
                  <a:cubicBezTo>
                    <a:pt x="66932" y="136884"/>
                    <a:pt x="66808" y="134903"/>
                    <a:pt x="66808" y="134903"/>
                  </a:cubicBezTo>
                  <a:cubicBezTo>
                    <a:pt x="64446" y="134779"/>
                    <a:pt x="63332" y="132912"/>
                    <a:pt x="63332" y="132912"/>
                  </a:cubicBezTo>
                  <a:cubicBezTo>
                    <a:pt x="61960" y="132912"/>
                    <a:pt x="57626" y="131550"/>
                    <a:pt x="57626" y="131550"/>
                  </a:cubicBezTo>
                  <a:cubicBezTo>
                    <a:pt x="57626" y="131550"/>
                    <a:pt x="57750" y="136131"/>
                    <a:pt x="57750" y="140237"/>
                  </a:cubicBezTo>
                  <a:cubicBezTo>
                    <a:pt x="57750" y="144332"/>
                    <a:pt x="55264" y="149419"/>
                    <a:pt x="52788" y="153762"/>
                  </a:cubicBezTo>
                  <a:cubicBezTo>
                    <a:pt x="50311" y="158105"/>
                    <a:pt x="49178" y="162211"/>
                    <a:pt x="49178" y="162211"/>
                  </a:cubicBezTo>
                  <a:lnTo>
                    <a:pt x="54026" y="162354"/>
                  </a:lnTo>
                  <a:close/>
                </a:path>
              </a:pathLst>
            </a:custGeom>
            <a:solidFill>
              <a:srgbClr val="EA5A79">
                <a:alpha val="100000"/>
              </a:srgbClr>
            </a:solidFill>
          </p:spPr>
        </p:sp>
      </p:grpSp>
      <p:grpSp>
        <p:nvGrpSpPr>
          <p:cNvPr id="52" name="Group 52"/>
          <p:cNvGrpSpPr/>
          <p:nvPr/>
        </p:nvGrpSpPr>
        <p:grpSpPr>
          <a:xfrm rot="21600000">
            <a:off x="2041684" y="3090101"/>
            <a:ext cx="443656" cy="494258"/>
            <a:chOff x="2041684" y="3090101"/>
            <a:chExt cx="443656" cy="494258"/>
          </a:xfrm>
        </p:grpSpPr>
        <p:sp>
          <p:nvSpPr>
            <p:cNvPr id="51" name="Freeform 51"/>
            <p:cNvSpPr/>
            <p:nvPr/>
          </p:nvSpPr>
          <p:spPr>
            <a:xfrm>
              <a:off x="2041684" y="3090101"/>
              <a:ext cx="443656" cy="494258"/>
            </a:xfrm>
            <a:custGeom>
              <a:avLst/>
              <a:gdLst/>
              <a:ahLst/>
              <a:cxnLst/>
              <a:rect l="0" t="0" r="0" b="0"/>
              <a:pathLst>
                <a:path w="302895" h="175260">
                  <a:moveTo>
                    <a:pt x="290417" y="64265"/>
                  </a:moveTo>
                  <a:lnTo>
                    <a:pt x="12478" y="64265"/>
                  </a:lnTo>
                  <a:cubicBezTo>
                    <a:pt x="5582" y="64265"/>
                    <a:pt x="0" y="69856"/>
                    <a:pt x="0" y="76752"/>
                  </a:cubicBezTo>
                  <a:cubicBezTo>
                    <a:pt x="0" y="83639"/>
                    <a:pt x="5582" y="89230"/>
                    <a:pt x="12478" y="89230"/>
                  </a:cubicBezTo>
                  <a:lnTo>
                    <a:pt x="30547" y="89230"/>
                  </a:lnTo>
                  <a:lnTo>
                    <a:pt x="26680" y="150124"/>
                  </a:lnTo>
                  <a:lnTo>
                    <a:pt x="26680" y="161735"/>
                  </a:lnTo>
                  <a:cubicBezTo>
                    <a:pt x="26680" y="168040"/>
                    <a:pt x="31785" y="173136"/>
                    <a:pt x="38081" y="173136"/>
                  </a:cubicBezTo>
                  <a:cubicBezTo>
                    <a:pt x="44082" y="173136"/>
                    <a:pt x="48939" y="168497"/>
                    <a:pt x="49397" y="162611"/>
                  </a:cubicBezTo>
                  <a:lnTo>
                    <a:pt x="49435" y="162677"/>
                  </a:lnTo>
                  <a:lnTo>
                    <a:pt x="56369" y="123663"/>
                  </a:lnTo>
                  <a:lnTo>
                    <a:pt x="61103" y="163887"/>
                  </a:lnTo>
                  <a:cubicBezTo>
                    <a:pt x="61103" y="170183"/>
                    <a:pt x="66208" y="175289"/>
                    <a:pt x="72504" y="175289"/>
                  </a:cubicBezTo>
                  <a:cubicBezTo>
                    <a:pt x="78800" y="175289"/>
                    <a:pt x="83906" y="170183"/>
                    <a:pt x="83906" y="163887"/>
                  </a:cubicBezTo>
                  <a:lnTo>
                    <a:pt x="83906" y="152267"/>
                  </a:lnTo>
                  <a:lnTo>
                    <a:pt x="79820" y="89240"/>
                  </a:lnTo>
                  <a:lnTo>
                    <a:pt x="126711" y="89240"/>
                  </a:lnTo>
                  <a:lnTo>
                    <a:pt x="122844" y="150124"/>
                  </a:lnTo>
                  <a:lnTo>
                    <a:pt x="122844" y="161735"/>
                  </a:lnTo>
                  <a:cubicBezTo>
                    <a:pt x="122844" y="168040"/>
                    <a:pt x="127949" y="173136"/>
                    <a:pt x="134245" y="173136"/>
                  </a:cubicBezTo>
                  <a:cubicBezTo>
                    <a:pt x="140237" y="173136"/>
                    <a:pt x="145104" y="168507"/>
                    <a:pt x="145561" y="162620"/>
                  </a:cubicBezTo>
                  <a:lnTo>
                    <a:pt x="145599" y="162687"/>
                  </a:lnTo>
                  <a:lnTo>
                    <a:pt x="152543" y="123673"/>
                  </a:lnTo>
                  <a:lnTo>
                    <a:pt x="157277" y="163897"/>
                  </a:lnTo>
                  <a:cubicBezTo>
                    <a:pt x="157277" y="170193"/>
                    <a:pt x="162373" y="175298"/>
                    <a:pt x="168659" y="175298"/>
                  </a:cubicBezTo>
                  <a:cubicBezTo>
                    <a:pt x="174946" y="175298"/>
                    <a:pt x="180061" y="170193"/>
                    <a:pt x="180061" y="163897"/>
                  </a:cubicBezTo>
                  <a:lnTo>
                    <a:pt x="180061" y="152276"/>
                  </a:lnTo>
                  <a:lnTo>
                    <a:pt x="175965" y="89259"/>
                  </a:lnTo>
                  <a:lnTo>
                    <a:pt x="223742" y="89259"/>
                  </a:lnTo>
                  <a:lnTo>
                    <a:pt x="219856" y="150152"/>
                  </a:lnTo>
                  <a:lnTo>
                    <a:pt x="219856" y="161763"/>
                  </a:lnTo>
                  <a:cubicBezTo>
                    <a:pt x="219856" y="168069"/>
                    <a:pt x="224971" y="173165"/>
                    <a:pt x="231257" y="173165"/>
                  </a:cubicBezTo>
                  <a:cubicBezTo>
                    <a:pt x="237268" y="173165"/>
                    <a:pt x="242126" y="168526"/>
                    <a:pt x="242573" y="162639"/>
                  </a:cubicBezTo>
                  <a:lnTo>
                    <a:pt x="242640" y="162706"/>
                  </a:lnTo>
                  <a:lnTo>
                    <a:pt x="249565" y="123692"/>
                  </a:lnTo>
                  <a:lnTo>
                    <a:pt x="254308" y="163916"/>
                  </a:lnTo>
                  <a:cubicBezTo>
                    <a:pt x="254308" y="170212"/>
                    <a:pt x="259404" y="175317"/>
                    <a:pt x="265690" y="175317"/>
                  </a:cubicBezTo>
                  <a:cubicBezTo>
                    <a:pt x="271986" y="175317"/>
                    <a:pt x="277082" y="170212"/>
                    <a:pt x="277082" y="163916"/>
                  </a:cubicBezTo>
                  <a:lnTo>
                    <a:pt x="277082" y="152295"/>
                  </a:lnTo>
                  <a:lnTo>
                    <a:pt x="273006" y="89278"/>
                  </a:lnTo>
                  <a:lnTo>
                    <a:pt x="290417" y="89278"/>
                  </a:lnTo>
                  <a:cubicBezTo>
                    <a:pt x="297323" y="89278"/>
                    <a:pt x="302905" y="83687"/>
                    <a:pt x="302905" y="76800"/>
                  </a:cubicBezTo>
                  <a:cubicBezTo>
                    <a:pt x="302895" y="69856"/>
                    <a:pt x="297313" y="64265"/>
                    <a:pt x="290417" y="64265"/>
                  </a:cubicBezTo>
                  <a:close/>
                  <a:moveTo>
                    <a:pt x="57226" y="0"/>
                  </a:moveTo>
                  <a:cubicBezTo>
                    <a:pt x="42501" y="0"/>
                    <a:pt x="30556" y="11944"/>
                    <a:pt x="30556" y="26670"/>
                  </a:cubicBezTo>
                  <a:cubicBezTo>
                    <a:pt x="30556" y="41396"/>
                    <a:pt x="42491" y="53340"/>
                    <a:pt x="57226" y="53340"/>
                  </a:cubicBezTo>
                  <a:cubicBezTo>
                    <a:pt x="71961" y="53340"/>
                    <a:pt x="83896" y="41405"/>
                    <a:pt x="83896" y="26670"/>
                  </a:cubicBezTo>
                  <a:cubicBezTo>
                    <a:pt x="83896" y="11935"/>
                    <a:pt x="71952" y="0"/>
                    <a:pt x="57226" y="0"/>
                  </a:cubicBezTo>
                  <a:close/>
                  <a:moveTo>
                    <a:pt x="151448" y="1829"/>
                  </a:moveTo>
                  <a:cubicBezTo>
                    <a:pt x="136722" y="1829"/>
                    <a:pt x="124778" y="13764"/>
                    <a:pt x="124778" y="28499"/>
                  </a:cubicBezTo>
                  <a:cubicBezTo>
                    <a:pt x="124778" y="43234"/>
                    <a:pt x="136712" y="55169"/>
                    <a:pt x="151448" y="55169"/>
                  </a:cubicBezTo>
                  <a:cubicBezTo>
                    <a:pt x="166183" y="55169"/>
                    <a:pt x="178118" y="43234"/>
                    <a:pt x="178118" y="28499"/>
                  </a:cubicBezTo>
                  <a:cubicBezTo>
                    <a:pt x="178118" y="13764"/>
                    <a:pt x="166183" y="1829"/>
                    <a:pt x="151448" y="1829"/>
                  </a:cubicBezTo>
                  <a:close/>
                  <a:moveTo>
                    <a:pt x="250403" y="1829"/>
                  </a:moveTo>
                  <a:cubicBezTo>
                    <a:pt x="235677" y="1829"/>
                    <a:pt x="223733" y="13764"/>
                    <a:pt x="223733" y="28499"/>
                  </a:cubicBezTo>
                  <a:cubicBezTo>
                    <a:pt x="223733" y="43234"/>
                    <a:pt x="235677" y="55169"/>
                    <a:pt x="250403" y="55169"/>
                  </a:cubicBezTo>
                  <a:cubicBezTo>
                    <a:pt x="265138" y="55169"/>
                    <a:pt x="277082" y="43234"/>
                    <a:pt x="277082" y="28499"/>
                  </a:cubicBezTo>
                  <a:cubicBezTo>
                    <a:pt x="277082" y="13764"/>
                    <a:pt x="265138" y="1829"/>
                    <a:pt x="250403" y="1829"/>
                  </a:cubicBezTo>
                  <a:close/>
                </a:path>
              </a:pathLst>
            </a:custGeom>
            <a:solidFill>
              <a:srgbClr val="227487">
                <a:alpha val="100000"/>
              </a:srgbClr>
            </a:solidFill>
          </p:spPr>
        </p:sp>
      </p:grpSp>
      <p:grpSp>
        <p:nvGrpSpPr>
          <p:cNvPr id="54" name="Group 54"/>
          <p:cNvGrpSpPr/>
          <p:nvPr/>
        </p:nvGrpSpPr>
        <p:grpSpPr>
          <a:xfrm rot="21600000">
            <a:off x="1710023" y="3584829"/>
            <a:ext cx="392311" cy="529084"/>
            <a:chOff x="1710023" y="3584829"/>
            <a:chExt cx="392311" cy="529084"/>
          </a:xfrm>
        </p:grpSpPr>
        <p:sp>
          <p:nvSpPr>
            <p:cNvPr id="53" name="Freeform 53"/>
            <p:cNvSpPr/>
            <p:nvPr/>
          </p:nvSpPr>
          <p:spPr>
            <a:xfrm>
              <a:off x="1710023" y="3584829"/>
              <a:ext cx="392311" cy="529084"/>
            </a:xfrm>
            <a:custGeom>
              <a:avLst/>
              <a:gdLst/>
              <a:ahLst/>
              <a:cxnLst/>
              <a:rect l="0" t="0" r="0" b="0"/>
              <a:pathLst>
                <a:path w="210503" h="303848">
                  <a:moveTo>
                    <a:pt x="41177" y="80162"/>
                  </a:moveTo>
                  <a:cubicBezTo>
                    <a:pt x="41519" y="78296"/>
                    <a:pt x="42367" y="76543"/>
                    <a:pt x="43625" y="75133"/>
                  </a:cubicBezTo>
                  <a:cubicBezTo>
                    <a:pt x="46072" y="72400"/>
                    <a:pt x="49673" y="71171"/>
                    <a:pt x="53292" y="71847"/>
                  </a:cubicBezTo>
                  <a:cubicBezTo>
                    <a:pt x="56007" y="72333"/>
                    <a:pt x="58369" y="73866"/>
                    <a:pt x="59950" y="76152"/>
                  </a:cubicBezTo>
                  <a:cubicBezTo>
                    <a:pt x="61522" y="78457"/>
                    <a:pt x="62122" y="81220"/>
                    <a:pt x="61627" y="83934"/>
                  </a:cubicBezTo>
                  <a:cubicBezTo>
                    <a:pt x="59026" y="97984"/>
                    <a:pt x="66180" y="111242"/>
                    <a:pt x="75724" y="122177"/>
                  </a:cubicBezTo>
                  <a:cubicBezTo>
                    <a:pt x="75333" y="114557"/>
                    <a:pt x="75009" y="108433"/>
                    <a:pt x="75143" y="107671"/>
                  </a:cubicBezTo>
                  <a:cubicBezTo>
                    <a:pt x="75143" y="107671"/>
                    <a:pt x="90145" y="100517"/>
                    <a:pt x="84211" y="88735"/>
                  </a:cubicBezTo>
                  <a:cubicBezTo>
                    <a:pt x="76057" y="71657"/>
                    <a:pt x="69828" y="59341"/>
                    <a:pt x="57845" y="59341"/>
                  </a:cubicBezTo>
                  <a:cubicBezTo>
                    <a:pt x="41796" y="59636"/>
                    <a:pt x="44167" y="59426"/>
                    <a:pt x="36976" y="70142"/>
                  </a:cubicBezTo>
                  <a:cubicBezTo>
                    <a:pt x="25365" y="94374"/>
                    <a:pt x="34109" y="122930"/>
                    <a:pt x="34109" y="122930"/>
                  </a:cubicBezTo>
                  <a:cubicBezTo>
                    <a:pt x="34461" y="124568"/>
                    <a:pt x="33976" y="126206"/>
                    <a:pt x="32937" y="127511"/>
                  </a:cubicBezTo>
                  <a:cubicBezTo>
                    <a:pt x="29242" y="132121"/>
                    <a:pt x="27032" y="136731"/>
                    <a:pt x="24222" y="151486"/>
                  </a:cubicBezTo>
                  <a:cubicBezTo>
                    <a:pt x="20336" y="171898"/>
                    <a:pt x="30547" y="180003"/>
                    <a:pt x="38881" y="182928"/>
                  </a:cubicBezTo>
                  <a:lnTo>
                    <a:pt x="38881" y="290579"/>
                  </a:lnTo>
                  <a:cubicBezTo>
                    <a:pt x="38881" y="298228"/>
                    <a:pt x="45082" y="304429"/>
                    <a:pt x="52730" y="304429"/>
                  </a:cubicBezTo>
                  <a:cubicBezTo>
                    <a:pt x="60379" y="304429"/>
                    <a:pt x="66580" y="298228"/>
                    <a:pt x="66580" y="290579"/>
                  </a:cubicBezTo>
                  <a:lnTo>
                    <a:pt x="66580" y="181299"/>
                  </a:lnTo>
                  <a:cubicBezTo>
                    <a:pt x="68532" y="179756"/>
                    <a:pt x="70161" y="177832"/>
                    <a:pt x="71476" y="175917"/>
                  </a:cubicBezTo>
                  <a:cubicBezTo>
                    <a:pt x="74152" y="172031"/>
                    <a:pt x="76429" y="164173"/>
                    <a:pt x="76657" y="151800"/>
                  </a:cubicBezTo>
                  <a:cubicBezTo>
                    <a:pt x="57826" y="136198"/>
                    <a:pt x="35519" y="110700"/>
                    <a:pt x="41177" y="80162"/>
                  </a:cubicBezTo>
                  <a:close/>
                  <a:moveTo>
                    <a:pt x="109347" y="151838"/>
                  </a:moveTo>
                  <a:cubicBezTo>
                    <a:pt x="108775" y="151514"/>
                    <a:pt x="52807" y="120244"/>
                    <a:pt x="59598" y="83582"/>
                  </a:cubicBezTo>
                  <a:cubicBezTo>
                    <a:pt x="60436" y="79038"/>
                    <a:pt x="57445" y="74676"/>
                    <a:pt x="52911" y="73857"/>
                  </a:cubicBezTo>
                  <a:cubicBezTo>
                    <a:pt x="48377" y="73000"/>
                    <a:pt x="44015" y="75990"/>
                    <a:pt x="43167" y="80534"/>
                  </a:cubicBezTo>
                  <a:cubicBezTo>
                    <a:pt x="34214" y="129073"/>
                    <a:pt x="98565" y="164973"/>
                    <a:pt x="101327" y="166478"/>
                  </a:cubicBezTo>
                  <a:cubicBezTo>
                    <a:pt x="104785" y="168383"/>
                    <a:pt x="109033" y="167564"/>
                    <a:pt x="111557" y="164716"/>
                  </a:cubicBezTo>
                  <a:cubicBezTo>
                    <a:pt x="111957" y="164259"/>
                    <a:pt x="112347" y="163754"/>
                    <a:pt x="112652" y="163182"/>
                  </a:cubicBezTo>
                  <a:cubicBezTo>
                    <a:pt x="114862" y="159134"/>
                    <a:pt x="113386" y="154067"/>
                    <a:pt x="109347" y="151838"/>
                  </a:cubicBezTo>
                  <a:close/>
                  <a:moveTo>
                    <a:pt x="163278" y="55788"/>
                  </a:moveTo>
                  <a:cubicBezTo>
                    <a:pt x="178584" y="55788"/>
                    <a:pt x="190986" y="43386"/>
                    <a:pt x="190986" y="28080"/>
                  </a:cubicBezTo>
                  <a:cubicBezTo>
                    <a:pt x="190986" y="12773"/>
                    <a:pt x="178584" y="371"/>
                    <a:pt x="163278" y="371"/>
                  </a:cubicBezTo>
                  <a:cubicBezTo>
                    <a:pt x="147971" y="371"/>
                    <a:pt x="135569" y="12773"/>
                    <a:pt x="135569" y="28080"/>
                  </a:cubicBezTo>
                  <a:cubicBezTo>
                    <a:pt x="135569" y="43386"/>
                    <a:pt x="147971" y="55788"/>
                    <a:pt x="163278" y="55788"/>
                  </a:cubicBezTo>
                  <a:close/>
                  <a:moveTo>
                    <a:pt x="207035" y="151476"/>
                  </a:moveTo>
                  <a:cubicBezTo>
                    <a:pt x="204235" y="136722"/>
                    <a:pt x="205873" y="59722"/>
                    <a:pt x="173422" y="59331"/>
                  </a:cubicBezTo>
                  <a:cubicBezTo>
                    <a:pt x="140732" y="59617"/>
                    <a:pt x="145475" y="100098"/>
                    <a:pt x="150581" y="127483"/>
                  </a:cubicBezTo>
                  <a:cubicBezTo>
                    <a:pt x="162439" y="115681"/>
                    <a:pt x="172688" y="100336"/>
                    <a:pt x="169650" y="83934"/>
                  </a:cubicBezTo>
                  <a:cubicBezTo>
                    <a:pt x="169154" y="81220"/>
                    <a:pt x="169764" y="78457"/>
                    <a:pt x="171326" y="76152"/>
                  </a:cubicBezTo>
                  <a:cubicBezTo>
                    <a:pt x="172907" y="73866"/>
                    <a:pt x="175260" y="72333"/>
                    <a:pt x="177984" y="71847"/>
                  </a:cubicBezTo>
                  <a:cubicBezTo>
                    <a:pt x="181604" y="71171"/>
                    <a:pt x="185204" y="72400"/>
                    <a:pt x="187652" y="75133"/>
                  </a:cubicBezTo>
                  <a:cubicBezTo>
                    <a:pt x="188909" y="76543"/>
                    <a:pt x="189748" y="78296"/>
                    <a:pt x="190100" y="80153"/>
                  </a:cubicBezTo>
                  <a:cubicBezTo>
                    <a:pt x="195758" y="110690"/>
                    <a:pt x="173450" y="136188"/>
                    <a:pt x="154600" y="151790"/>
                  </a:cubicBezTo>
                  <a:cubicBezTo>
                    <a:pt x="154819" y="164173"/>
                    <a:pt x="157105" y="172022"/>
                    <a:pt x="159782" y="175908"/>
                  </a:cubicBezTo>
                  <a:cubicBezTo>
                    <a:pt x="162106" y="179280"/>
                    <a:pt x="165354" y="182623"/>
                    <a:pt x="169859" y="183775"/>
                  </a:cubicBezTo>
                  <a:lnTo>
                    <a:pt x="169859" y="290560"/>
                  </a:lnTo>
                  <a:cubicBezTo>
                    <a:pt x="169859" y="298209"/>
                    <a:pt x="176060" y="304409"/>
                    <a:pt x="183709" y="304409"/>
                  </a:cubicBezTo>
                  <a:cubicBezTo>
                    <a:pt x="191357" y="304409"/>
                    <a:pt x="197558" y="298209"/>
                    <a:pt x="197558" y="290560"/>
                  </a:cubicBezTo>
                  <a:lnTo>
                    <a:pt x="197558" y="180432"/>
                  </a:lnTo>
                  <a:cubicBezTo>
                    <a:pt x="204273" y="176184"/>
                    <a:pt x="210131" y="167726"/>
                    <a:pt x="207035" y="151476"/>
                  </a:cubicBezTo>
                  <a:close/>
                  <a:moveTo>
                    <a:pt x="188090" y="80524"/>
                  </a:moveTo>
                  <a:cubicBezTo>
                    <a:pt x="187242" y="75981"/>
                    <a:pt x="182890" y="72990"/>
                    <a:pt x="178346" y="73847"/>
                  </a:cubicBezTo>
                  <a:cubicBezTo>
                    <a:pt x="173812" y="74666"/>
                    <a:pt x="170821" y="79029"/>
                    <a:pt x="171660" y="83572"/>
                  </a:cubicBezTo>
                  <a:cubicBezTo>
                    <a:pt x="178441" y="120244"/>
                    <a:pt x="122482" y="151505"/>
                    <a:pt x="121910" y="151829"/>
                  </a:cubicBezTo>
                  <a:cubicBezTo>
                    <a:pt x="117872" y="154057"/>
                    <a:pt x="116386" y="159125"/>
                    <a:pt x="118605" y="163163"/>
                  </a:cubicBezTo>
                  <a:cubicBezTo>
                    <a:pt x="118910" y="163735"/>
                    <a:pt x="119301" y="164249"/>
                    <a:pt x="119701" y="164697"/>
                  </a:cubicBezTo>
                  <a:cubicBezTo>
                    <a:pt x="122225" y="167545"/>
                    <a:pt x="126473" y="168364"/>
                    <a:pt x="129931" y="166459"/>
                  </a:cubicBezTo>
                  <a:cubicBezTo>
                    <a:pt x="132693" y="164963"/>
                    <a:pt x="197044" y="129064"/>
                    <a:pt x="188090" y="80524"/>
                  </a:cubicBezTo>
                  <a:close/>
                  <a:moveTo>
                    <a:pt x="29251" y="36919"/>
                  </a:moveTo>
                  <a:cubicBezTo>
                    <a:pt x="31156" y="34042"/>
                    <a:pt x="32585" y="30842"/>
                    <a:pt x="34347" y="27861"/>
                  </a:cubicBezTo>
                  <a:cubicBezTo>
                    <a:pt x="35709" y="25556"/>
                    <a:pt x="38167" y="22317"/>
                    <a:pt x="40281" y="23470"/>
                  </a:cubicBezTo>
                  <a:cubicBezTo>
                    <a:pt x="40405" y="23536"/>
                    <a:pt x="40538" y="23536"/>
                    <a:pt x="40672" y="23593"/>
                  </a:cubicBezTo>
                  <a:cubicBezTo>
                    <a:pt x="40434" y="25051"/>
                    <a:pt x="40281" y="26546"/>
                    <a:pt x="40281" y="28080"/>
                  </a:cubicBezTo>
                  <a:cubicBezTo>
                    <a:pt x="40281" y="43386"/>
                    <a:pt x="52683" y="55788"/>
                    <a:pt x="67989" y="55788"/>
                  </a:cubicBezTo>
                  <a:cubicBezTo>
                    <a:pt x="83296" y="55788"/>
                    <a:pt x="95698" y="43386"/>
                    <a:pt x="95698" y="28080"/>
                  </a:cubicBezTo>
                  <a:cubicBezTo>
                    <a:pt x="95698" y="12773"/>
                    <a:pt x="83296" y="371"/>
                    <a:pt x="67989" y="371"/>
                  </a:cubicBezTo>
                  <a:cubicBezTo>
                    <a:pt x="57722" y="371"/>
                    <a:pt x="48787" y="5963"/>
                    <a:pt x="43996" y="14259"/>
                  </a:cubicBezTo>
                  <a:cubicBezTo>
                    <a:pt x="39243" y="10030"/>
                    <a:pt x="31442" y="10297"/>
                    <a:pt x="26908" y="14002"/>
                  </a:cubicBezTo>
                  <a:cubicBezTo>
                    <a:pt x="24403" y="16050"/>
                    <a:pt x="22336" y="18707"/>
                    <a:pt x="20307" y="21279"/>
                  </a:cubicBezTo>
                  <a:cubicBezTo>
                    <a:pt x="18050" y="24136"/>
                    <a:pt x="16183" y="27308"/>
                    <a:pt x="13945" y="30185"/>
                  </a:cubicBezTo>
                  <a:cubicBezTo>
                    <a:pt x="10392" y="34738"/>
                    <a:pt x="7239" y="40119"/>
                    <a:pt x="-238" y="38224"/>
                  </a:cubicBezTo>
                  <a:cubicBezTo>
                    <a:pt x="0" y="38881"/>
                    <a:pt x="19" y="39176"/>
                    <a:pt x="171" y="39338"/>
                  </a:cubicBezTo>
                  <a:cubicBezTo>
                    <a:pt x="8315" y="47815"/>
                    <a:pt x="22793" y="46663"/>
                    <a:pt x="29251" y="36919"/>
                  </a:cubicBezTo>
                  <a:close/>
                </a:path>
              </a:pathLst>
            </a:custGeom>
            <a:solidFill>
              <a:srgbClr val="8D74CB">
                <a:alpha val="100000"/>
              </a:srgbClr>
            </a:solidFill>
          </p:spPr>
        </p:sp>
      </p:grpSp>
      <p:sp>
        <p:nvSpPr>
          <p:cNvPr id="55" name="TextBox 55"/>
          <p:cNvSpPr txBox="1"/>
          <p:nvPr/>
        </p:nvSpPr>
        <p:spPr>
          <a:xfrm rot="21600000">
            <a:off x="2904077" y="2376964"/>
            <a:ext cx="2021585" cy="123825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975"/>
              </a:lnSpc>
            </a:pPr>
            <a:r>
              <a:rPr lang="en-US" sz="975" b="1" i="0" spc="0">
                <a:solidFill>
                  <a:srgbClr val="FFFFFF">
                    <a:alpha val="100000"/>
                  </a:srgbClr>
                </a:solidFill>
                <a:latin typeface="Roboto"/>
              </a:rPr>
              <a:t>Social and community networks</a:t>
            </a:r>
          </a:p>
        </p:txBody>
      </p:sp>
      <p:grpSp>
        <p:nvGrpSpPr>
          <p:cNvPr id="57" name="Group 57"/>
          <p:cNvGrpSpPr/>
          <p:nvPr/>
        </p:nvGrpSpPr>
        <p:grpSpPr>
          <a:xfrm rot="21600000">
            <a:off x="5875115" y="3415665"/>
            <a:ext cx="452140" cy="529084"/>
            <a:chOff x="5875115" y="3415665"/>
            <a:chExt cx="452140" cy="529084"/>
          </a:xfrm>
        </p:grpSpPr>
        <p:sp>
          <p:nvSpPr>
            <p:cNvPr id="56" name="Freeform 56"/>
            <p:cNvSpPr/>
            <p:nvPr/>
          </p:nvSpPr>
          <p:spPr>
            <a:xfrm>
              <a:off x="5875115" y="3415665"/>
              <a:ext cx="452140" cy="529084"/>
            </a:xfrm>
            <a:custGeom>
              <a:avLst/>
              <a:gdLst/>
              <a:ahLst/>
              <a:cxnLst/>
              <a:rect l="0" t="0" r="0" b="0"/>
              <a:pathLst>
                <a:path w="276225" h="305753">
                  <a:moveTo>
                    <a:pt x="231334" y="147752"/>
                  </a:moveTo>
                  <a:cubicBezTo>
                    <a:pt x="239716" y="147752"/>
                    <a:pt x="246507" y="154496"/>
                    <a:pt x="246507" y="162706"/>
                  </a:cubicBezTo>
                  <a:cubicBezTo>
                    <a:pt x="246507" y="170936"/>
                    <a:pt x="239716" y="177632"/>
                    <a:pt x="231334" y="177632"/>
                  </a:cubicBezTo>
                  <a:cubicBezTo>
                    <a:pt x="223037" y="177632"/>
                    <a:pt x="216189" y="170936"/>
                    <a:pt x="216189" y="162706"/>
                  </a:cubicBezTo>
                  <a:cubicBezTo>
                    <a:pt x="216189" y="154496"/>
                    <a:pt x="223037" y="147752"/>
                    <a:pt x="231334" y="147752"/>
                  </a:cubicBezTo>
                  <a:close/>
                  <a:moveTo>
                    <a:pt x="91259" y="0"/>
                  </a:moveTo>
                  <a:cubicBezTo>
                    <a:pt x="105213" y="0"/>
                    <a:pt x="116605" y="11363"/>
                    <a:pt x="116605" y="25346"/>
                  </a:cubicBezTo>
                  <a:cubicBezTo>
                    <a:pt x="116605" y="39319"/>
                    <a:pt x="105213" y="50740"/>
                    <a:pt x="91259" y="50740"/>
                  </a:cubicBezTo>
                  <a:cubicBezTo>
                    <a:pt x="77238" y="50740"/>
                    <a:pt x="65856" y="39319"/>
                    <a:pt x="65856" y="25346"/>
                  </a:cubicBezTo>
                  <a:cubicBezTo>
                    <a:pt x="65856" y="11363"/>
                    <a:pt x="77229" y="0"/>
                    <a:pt x="91259" y="0"/>
                  </a:cubicBezTo>
                  <a:close/>
                  <a:moveTo>
                    <a:pt x="167630" y="161325"/>
                  </a:moveTo>
                  <a:cubicBezTo>
                    <a:pt x="161201" y="156658"/>
                    <a:pt x="164849" y="148247"/>
                    <a:pt x="162363" y="136303"/>
                  </a:cubicBezTo>
                  <a:cubicBezTo>
                    <a:pt x="159887" y="124425"/>
                    <a:pt x="142913" y="99079"/>
                    <a:pt x="124625" y="89983"/>
                  </a:cubicBezTo>
                  <a:cubicBezTo>
                    <a:pt x="120587" y="93012"/>
                    <a:pt x="123996" y="107556"/>
                    <a:pt x="125006" y="117700"/>
                  </a:cubicBezTo>
                  <a:cubicBezTo>
                    <a:pt x="126016" y="127835"/>
                    <a:pt x="128073" y="152752"/>
                    <a:pt x="130092" y="160868"/>
                  </a:cubicBezTo>
                  <a:cubicBezTo>
                    <a:pt x="132169" y="169002"/>
                    <a:pt x="133112" y="172469"/>
                    <a:pt x="140227" y="184652"/>
                  </a:cubicBezTo>
                  <a:cubicBezTo>
                    <a:pt x="147333" y="196834"/>
                    <a:pt x="154419" y="231839"/>
                    <a:pt x="156448" y="245050"/>
                  </a:cubicBezTo>
                  <a:cubicBezTo>
                    <a:pt x="158496" y="258251"/>
                    <a:pt x="161677" y="296342"/>
                    <a:pt x="161525" y="288179"/>
                  </a:cubicBezTo>
                  <a:cubicBezTo>
                    <a:pt x="161439" y="283788"/>
                    <a:pt x="161725" y="299514"/>
                    <a:pt x="158496" y="301361"/>
                  </a:cubicBezTo>
                  <a:cubicBezTo>
                    <a:pt x="151419" y="305410"/>
                    <a:pt x="141665" y="303305"/>
                    <a:pt x="138579" y="296228"/>
                  </a:cubicBezTo>
                  <a:cubicBezTo>
                    <a:pt x="135550" y="289131"/>
                    <a:pt x="135150" y="258251"/>
                    <a:pt x="133131" y="245050"/>
                  </a:cubicBezTo>
                  <a:cubicBezTo>
                    <a:pt x="131559" y="234753"/>
                    <a:pt x="131121" y="228438"/>
                    <a:pt x="126025" y="212065"/>
                  </a:cubicBezTo>
                  <a:cubicBezTo>
                    <a:pt x="121987" y="198853"/>
                    <a:pt x="113976" y="179727"/>
                    <a:pt x="108899" y="178737"/>
                  </a:cubicBezTo>
                  <a:cubicBezTo>
                    <a:pt x="103794" y="177737"/>
                    <a:pt x="97631" y="203940"/>
                    <a:pt x="93574" y="220161"/>
                  </a:cubicBezTo>
                  <a:cubicBezTo>
                    <a:pt x="89497" y="236420"/>
                    <a:pt x="83429" y="256746"/>
                    <a:pt x="82410" y="265881"/>
                  </a:cubicBezTo>
                  <a:cubicBezTo>
                    <a:pt x="81382" y="274939"/>
                    <a:pt x="81382" y="292732"/>
                    <a:pt x="78353" y="298809"/>
                  </a:cubicBezTo>
                  <a:cubicBezTo>
                    <a:pt x="75276" y="304886"/>
                    <a:pt x="67161" y="305905"/>
                    <a:pt x="61131" y="303848"/>
                  </a:cubicBezTo>
                  <a:cubicBezTo>
                    <a:pt x="55007" y="301857"/>
                    <a:pt x="52273" y="296228"/>
                    <a:pt x="52273" y="296228"/>
                  </a:cubicBezTo>
                  <a:cubicBezTo>
                    <a:pt x="52273" y="296228"/>
                    <a:pt x="54150" y="269977"/>
                    <a:pt x="59236" y="251708"/>
                  </a:cubicBezTo>
                  <a:cubicBezTo>
                    <a:pt x="64341" y="233410"/>
                    <a:pt x="73162" y="196120"/>
                    <a:pt x="76190" y="186004"/>
                  </a:cubicBezTo>
                  <a:cubicBezTo>
                    <a:pt x="78896" y="177070"/>
                    <a:pt x="81143" y="167811"/>
                    <a:pt x="85277" y="160868"/>
                  </a:cubicBezTo>
                  <a:lnTo>
                    <a:pt x="76067" y="92212"/>
                  </a:lnTo>
                  <a:lnTo>
                    <a:pt x="67475" y="103794"/>
                  </a:lnTo>
                  <a:cubicBezTo>
                    <a:pt x="67475" y="103794"/>
                    <a:pt x="49549" y="123215"/>
                    <a:pt x="32356" y="156477"/>
                  </a:cubicBezTo>
                  <a:cubicBezTo>
                    <a:pt x="27499" y="162706"/>
                    <a:pt x="-190" y="165906"/>
                    <a:pt x="14402" y="142018"/>
                  </a:cubicBezTo>
                  <a:cubicBezTo>
                    <a:pt x="39729" y="100422"/>
                    <a:pt x="67285" y="66894"/>
                    <a:pt x="69190" y="65703"/>
                  </a:cubicBezTo>
                  <a:cubicBezTo>
                    <a:pt x="73371" y="63094"/>
                    <a:pt x="83410" y="59846"/>
                    <a:pt x="93564" y="59846"/>
                  </a:cubicBezTo>
                  <a:cubicBezTo>
                    <a:pt x="103718" y="59846"/>
                    <a:pt x="107775" y="54797"/>
                    <a:pt x="120968" y="61865"/>
                  </a:cubicBezTo>
                  <a:cubicBezTo>
                    <a:pt x="134102" y="68990"/>
                    <a:pt x="160096" y="91335"/>
                    <a:pt x="167221" y="100432"/>
                  </a:cubicBezTo>
                  <a:cubicBezTo>
                    <a:pt x="172555" y="107290"/>
                    <a:pt x="177546" y="121225"/>
                    <a:pt x="180308" y="130693"/>
                  </a:cubicBezTo>
                  <a:cubicBezTo>
                    <a:pt x="181175" y="133893"/>
                    <a:pt x="181394" y="139227"/>
                    <a:pt x="182156" y="141160"/>
                  </a:cubicBezTo>
                  <a:cubicBezTo>
                    <a:pt x="183652" y="144742"/>
                    <a:pt x="186890" y="155334"/>
                    <a:pt x="182356" y="161687"/>
                  </a:cubicBezTo>
                  <a:cubicBezTo>
                    <a:pt x="179584" y="165506"/>
                    <a:pt x="174974" y="166697"/>
                    <a:pt x="167630" y="161325"/>
                  </a:cubicBezTo>
                  <a:close/>
                  <a:moveTo>
                    <a:pt x="268034" y="230019"/>
                  </a:moveTo>
                  <a:cubicBezTo>
                    <a:pt x="264319" y="228552"/>
                    <a:pt x="265948" y="223504"/>
                    <a:pt x="263462" y="217942"/>
                  </a:cubicBezTo>
                  <a:cubicBezTo>
                    <a:pt x="260909" y="212417"/>
                    <a:pt x="257099" y="200844"/>
                    <a:pt x="247907" y="196329"/>
                  </a:cubicBezTo>
                  <a:cubicBezTo>
                    <a:pt x="247907" y="200444"/>
                    <a:pt x="247783" y="203702"/>
                    <a:pt x="248279" y="208750"/>
                  </a:cubicBezTo>
                  <a:cubicBezTo>
                    <a:pt x="248812" y="213789"/>
                    <a:pt x="249660" y="228619"/>
                    <a:pt x="250679" y="232648"/>
                  </a:cubicBezTo>
                  <a:cubicBezTo>
                    <a:pt x="251698" y="236630"/>
                    <a:pt x="253651" y="238316"/>
                    <a:pt x="257175" y="244297"/>
                  </a:cubicBezTo>
                  <a:cubicBezTo>
                    <a:pt x="260756" y="250336"/>
                    <a:pt x="262957" y="265719"/>
                    <a:pt x="263947" y="272215"/>
                  </a:cubicBezTo>
                  <a:cubicBezTo>
                    <a:pt x="264947" y="278749"/>
                    <a:pt x="264947" y="292198"/>
                    <a:pt x="264947" y="296228"/>
                  </a:cubicBezTo>
                  <a:cubicBezTo>
                    <a:pt x="264947" y="300304"/>
                    <a:pt x="267033" y="300771"/>
                    <a:pt x="263462" y="302771"/>
                  </a:cubicBezTo>
                  <a:cubicBezTo>
                    <a:pt x="259880" y="304790"/>
                    <a:pt x="252746" y="303771"/>
                    <a:pt x="251212" y="300304"/>
                  </a:cubicBezTo>
                  <a:cubicBezTo>
                    <a:pt x="249717" y="296732"/>
                    <a:pt x="249717" y="277730"/>
                    <a:pt x="248631" y="271186"/>
                  </a:cubicBezTo>
                  <a:cubicBezTo>
                    <a:pt x="247679" y="264690"/>
                    <a:pt x="247726" y="262157"/>
                    <a:pt x="245678" y="255641"/>
                  </a:cubicBezTo>
                  <a:cubicBezTo>
                    <a:pt x="243611" y="249088"/>
                    <a:pt x="241021" y="246040"/>
                    <a:pt x="238487" y="245516"/>
                  </a:cubicBezTo>
                  <a:cubicBezTo>
                    <a:pt x="236153" y="245059"/>
                    <a:pt x="233534" y="250184"/>
                    <a:pt x="231334" y="257366"/>
                  </a:cubicBezTo>
                  <a:cubicBezTo>
                    <a:pt x="231172" y="257947"/>
                    <a:pt x="231010" y="258537"/>
                    <a:pt x="230857" y="259175"/>
                  </a:cubicBezTo>
                  <a:cubicBezTo>
                    <a:pt x="228791" y="267224"/>
                    <a:pt x="225771" y="277235"/>
                    <a:pt x="225266" y="281769"/>
                  </a:cubicBezTo>
                  <a:cubicBezTo>
                    <a:pt x="224733" y="286302"/>
                    <a:pt x="224733" y="296237"/>
                    <a:pt x="223171" y="299285"/>
                  </a:cubicBezTo>
                  <a:cubicBezTo>
                    <a:pt x="221675" y="302266"/>
                    <a:pt x="217580" y="302781"/>
                    <a:pt x="214541" y="301809"/>
                  </a:cubicBezTo>
                  <a:cubicBezTo>
                    <a:pt x="211474" y="300790"/>
                    <a:pt x="207921" y="297780"/>
                    <a:pt x="207921" y="297780"/>
                  </a:cubicBezTo>
                  <a:cubicBezTo>
                    <a:pt x="207921" y="297780"/>
                    <a:pt x="209426" y="283797"/>
                    <a:pt x="211988" y="274777"/>
                  </a:cubicBezTo>
                  <a:cubicBezTo>
                    <a:pt x="214551" y="265748"/>
                    <a:pt x="219656" y="247126"/>
                    <a:pt x="221113" y="242106"/>
                  </a:cubicBezTo>
                  <a:cubicBezTo>
                    <a:pt x="222685" y="237058"/>
                    <a:pt x="221571" y="232867"/>
                    <a:pt x="221571" y="232867"/>
                  </a:cubicBezTo>
                  <a:lnTo>
                    <a:pt x="221371" y="195043"/>
                  </a:lnTo>
                  <a:lnTo>
                    <a:pt x="216551" y="198758"/>
                  </a:lnTo>
                  <a:cubicBezTo>
                    <a:pt x="203587" y="204892"/>
                    <a:pt x="190271" y="199358"/>
                    <a:pt x="182080" y="185985"/>
                  </a:cubicBezTo>
                  <a:cubicBezTo>
                    <a:pt x="180985" y="184194"/>
                    <a:pt x="179556" y="182385"/>
                    <a:pt x="178927" y="180775"/>
                  </a:cubicBezTo>
                  <a:cubicBezTo>
                    <a:pt x="176632" y="174965"/>
                    <a:pt x="175984" y="172164"/>
                    <a:pt x="178975" y="170545"/>
                  </a:cubicBezTo>
                  <a:cubicBezTo>
                    <a:pt x="182594" y="168545"/>
                    <a:pt x="187681" y="169145"/>
                    <a:pt x="188233" y="171059"/>
                  </a:cubicBezTo>
                  <a:cubicBezTo>
                    <a:pt x="189500" y="175479"/>
                    <a:pt x="198806" y="187119"/>
                    <a:pt x="204845" y="189167"/>
                  </a:cubicBezTo>
                  <a:cubicBezTo>
                    <a:pt x="213141" y="191929"/>
                    <a:pt x="216646" y="184861"/>
                    <a:pt x="217075" y="184356"/>
                  </a:cubicBezTo>
                  <a:cubicBezTo>
                    <a:pt x="220275" y="180775"/>
                    <a:pt x="225762" y="179803"/>
                    <a:pt x="230857" y="179803"/>
                  </a:cubicBezTo>
                  <a:lnTo>
                    <a:pt x="233972" y="179508"/>
                  </a:lnTo>
                  <a:cubicBezTo>
                    <a:pt x="238716" y="179356"/>
                    <a:pt x="240678" y="179099"/>
                    <a:pt x="244573" y="180851"/>
                  </a:cubicBezTo>
                  <a:cubicBezTo>
                    <a:pt x="251403" y="183890"/>
                    <a:pt x="264138" y="196101"/>
                    <a:pt x="267710" y="200635"/>
                  </a:cubicBezTo>
                  <a:cubicBezTo>
                    <a:pt x="271329" y="205159"/>
                    <a:pt x="273425" y="215236"/>
                    <a:pt x="274939" y="218970"/>
                  </a:cubicBezTo>
                  <a:cubicBezTo>
                    <a:pt x="276273" y="222171"/>
                    <a:pt x="276035" y="233201"/>
                    <a:pt x="268034" y="230019"/>
                  </a:cubicBezTo>
                  <a:close/>
                </a:path>
              </a:pathLst>
            </a:custGeom>
            <a:solidFill>
              <a:srgbClr val="6A5ACD">
                <a:alpha val="100000"/>
              </a:srgbClr>
            </a:solidFill>
          </p:spPr>
        </p:sp>
      </p:grpSp>
      <p:grpSp>
        <p:nvGrpSpPr>
          <p:cNvPr id="59" name="Group 59"/>
          <p:cNvGrpSpPr/>
          <p:nvPr/>
        </p:nvGrpSpPr>
        <p:grpSpPr>
          <a:xfrm rot="21600000">
            <a:off x="5994749" y="3910679"/>
            <a:ext cx="392311" cy="724049"/>
            <a:chOff x="5994749" y="3910679"/>
            <a:chExt cx="392311" cy="724049"/>
          </a:xfrm>
        </p:grpSpPr>
        <p:sp>
          <p:nvSpPr>
            <p:cNvPr id="58" name="Freeform 58"/>
            <p:cNvSpPr/>
            <p:nvPr/>
          </p:nvSpPr>
          <p:spPr>
            <a:xfrm>
              <a:off x="5994749" y="3910679"/>
              <a:ext cx="392311" cy="724049"/>
            </a:xfrm>
            <a:custGeom>
              <a:avLst/>
              <a:gdLst/>
              <a:ahLst/>
              <a:cxnLst/>
              <a:rect l="0" t="0" r="0" b="0"/>
              <a:pathLst>
                <a:path w="131445" h="307658">
                  <a:moveTo>
                    <a:pt x="66580" y="37948"/>
                  </a:moveTo>
                  <a:cubicBezTo>
                    <a:pt x="73819" y="37948"/>
                    <a:pt x="78819" y="33909"/>
                    <a:pt x="81220" y="27965"/>
                  </a:cubicBezTo>
                  <a:cubicBezTo>
                    <a:pt x="82286" y="25298"/>
                    <a:pt x="82848" y="22231"/>
                    <a:pt x="82848" y="18974"/>
                  </a:cubicBezTo>
                  <a:cubicBezTo>
                    <a:pt x="82848" y="8496"/>
                    <a:pt x="77086" y="0"/>
                    <a:pt x="66580" y="0"/>
                  </a:cubicBezTo>
                  <a:cubicBezTo>
                    <a:pt x="56655" y="0"/>
                    <a:pt x="48511" y="7620"/>
                    <a:pt x="47682" y="17336"/>
                  </a:cubicBezTo>
                  <a:cubicBezTo>
                    <a:pt x="47635" y="17878"/>
                    <a:pt x="47606" y="18421"/>
                    <a:pt x="47606" y="18974"/>
                  </a:cubicBezTo>
                  <a:cubicBezTo>
                    <a:pt x="47606" y="23127"/>
                    <a:pt x="48949" y="26965"/>
                    <a:pt x="51216" y="30089"/>
                  </a:cubicBezTo>
                  <a:cubicBezTo>
                    <a:pt x="54654" y="34862"/>
                    <a:pt x="60265" y="37948"/>
                    <a:pt x="66580" y="37948"/>
                  </a:cubicBezTo>
                  <a:close/>
                  <a:moveTo>
                    <a:pt x="121110" y="53150"/>
                  </a:moveTo>
                  <a:cubicBezTo>
                    <a:pt x="110814" y="58569"/>
                    <a:pt x="114062" y="58026"/>
                    <a:pt x="114062" y="58026"/>
                  </a:cubicBezTo>
                  <a:cubicBezTo>
                    <a:pt x="114062" y="58026"/>
                    <a:pt x="113938" y="58379"/>
                    <a:pt x="113805" y="58874"/>
                  </a:cubicBezTo>
                  <a:cubicBezTo>
                    <a:pt x="105985" y="52959"/>
                    <a:pt x="83201" y="43910"/>
                    <a:pt x="69056" y="43910"/>
                  </a:cubicBezTo>
                  <a:cubicBezTo>
                    <a:pt x="56369" y="43910"/>
                    <a:pt x="31204" y="52149"/>
                    <a:pt x="20717" y="55769"/>
                  </a:cubicBezTo>
                  <a:cubicBezTo>
                    <a:pt x="17231" y="51968"/>
                    <a:pt x="13021" y="48930"/>
                    <a:pt x="10468" y="50978"/>
                  </a:cubicBezTo>
                  <a:cubicBezTo>
                    <a:pt x="5048" y="55321"/>
                    <a:pt x="152" y="63456"/>
                    <a:pt x="12087" y="82429"/>
                  </a:cubicBezTo>
                  <a:cubicBezTo>
                    <a:pt x="24013" y="101422"/>
                    <a:pt x="42462" y="117138"/>
                    <a:pt x="43548" y="127444"/>
                  </a:cubicBezTo>
                  <a:cubicBezTo>
                    <a:pt x="44625" y="137751"/>
                    <a:pt x="40834" y="289065"/>
                    <a:pt x="45168" y="297752"/>
                  </a:cubicBezTo>
                  <a:cubicBezTo>
                    <a:pt x="49511" y="306429"/>
                    <a:pt x="58179" y="307515"/>
                    <a:pt x="60884" y="282550"/>
                  </a:cubicBezTo>
                  <a:cubicBezTo>
                    <a:pt x="63598" y="257613"/>
                    <a:pt x="65227" y="199034"/>
                    <a:pt x="65227" y="199034"/>
                  </a:cubicBezTo>
                  <a:cubicBezTo>
                    <a:pt x="65227" y="199034"/>
                    <a:pt x="73371" y="194148"/>
                    <a:pt x="73924" y="206092"/>
                  </a:cubicBezTo>
                  <a:cubicBezTo>
                    <a:pt x="74447" y="218018"/>
                    <a:pt x="75562" y="304800"/>
                    <a:pt x="84239" y="304800"/>
                  </a:cubicBezTo>
                  <a:cubicBezTo>
                    <a:pt x="92897" y="304800"/>
                    <a:pt x="92373" y="285264"/>
                    <a:pt x="92373" y="273329"/>
                  </a:cubicBezTo>
                  <a:cubicBezTo>
                    <a:pt x="92373" y="261385"/>
                    <a:pt x="92373" y="180584"/>
                    <a:pt x="92373" y="171364"/>
                  </a:cubicBezTo>
                  <a:cubicBezTo>
                    <a:pt x="92373" y="162135"/>
                    <a:pt x="93450" y="123092"/>
                    <a:pt x="93450" y="123092"/>
                  </a:cubicBezTo>
                  <a:cubicBezTo>
                    <a:pt x="93450" y="123092"/>
                    <a:pt x="115129" y="99222"/>
                    <a:pt x="123806" y="79686"/>
                  </a:cubicBezTo>
                  <a:cubicBezTo>
                    <a:pt x="129978" y="65894"/>
                    <a:pt x="131416" y="47730"/>
                    <a:pt x="121110" y="53150"/>
                  </a:cubicBezTo>
                  <a:close/>
                  <a:moveTo>
                    <a:pt x="95936" y="96164"/>
                  </a:moveTo>
                  <a:cubicBezTo>
                    <a:pt x="95736" y="96431"/>
                    <a:pt x="95488" y="96641"/>
                    <a:pt x="95288" y="96898"/>
                  </a:cubicBezTo>
                  <a:cubicBezTo>
                    <a:pt x="94393" y="97993"/>
                    <a:pt x="93497" y="98984"/>
                    <a:pt x="92573" y="99936"/>
                  </a:cubicBezTo>
                  <a:cubicBezTo>
                    <a:pt x="92135" y="100394"/>
                    <a:pt x="91716" y="100879"/>
                    <a:pt x="91259" y="101298"/>
                  </a:cubicBezTo>
                  <a:cubicBezTo>
                    <a:pt x="89878" y="102584"/>
                    <a:pt x="88478" y="103727"/>
                    <a:pt x="87011" y="104613"/>
                  </a:cubicBezTo>
                  <a:cubicBezTo>
                    <a:pt x="86982" y="104623"/>
                    <a:pt x="86963" y="104651"/>
                    <a:pt x="86944" y="104661"/>
                  </a:cubicBezTo>
                  <a:cubicBezTo>
                    <a:pt x="86944" y="104670"/>
                    <a:pt x="86725" y="112633"/>
                    <a:pt x="85877" y="121368"/>
                  </a:cubicBezTo>
                  <a:cubicBezTo>
                    <a:pt x="85877" y="121406"/>
                    <a:pt x="85868" y="121453"/>
                    <a:pt x="85868" y="121491"/>
                  </a:cubicBezTo>
                  <a:cubicBezTo>
                    <a:pt x="85735" y="122834"/>
                    <a:pt x="85592" y="124177"/>
                    <a:pt x="85430" y="125511"/>
                  </a:cubicBezTo>
                  <a:cubicBezTo>
                    <a:pt x="85392" y="125806"/>
                    <a:pt x="85354" y="126092"/>
                    <a:pt x="85315" y="126378"/>
                  </a:cubicBezTo>
                  <a:cubicBezTo>
                    <a:pt x="85173" y="127559"/>
                    <a:pt x="85011" y="128721"/>
                    <a:pt x="84839" y="129864"/>
                  </a:cubicBezTo>
                  <a:cubicBezTo>
                    <a:pt x="84782" y="130140"/>
                    <a:pt x="84744" y="130416"/>
                    <a:pt x="84706" y="130673"/>
                  </a:cubicBezTo>
                  <a:cubicBezTo>
                    <a:pt x="84268" y="133398"/>
                    <a:pt x="83744" y="135903"/>
                    <a:pt x="83144" y="138008"/>
                  </a:cubicBezTo>
                  <a:cubicBezTo>
                    <a:pt x="83058" y="138265"/>
                    <a:pt x="82972" y="138494"/>
                    <a:pt x="82906" y="138741"/>
                  </a:cubicBezTo>
                  <a:cubicBezTo>
                    <a:pt x="82687" y="139465"/>
                    <a:pt x="82439" y="140122"/>
                    <a:pt x="82182" y="140703"/>
                  </a:cubicBezTo>
                  <a:cubicBezTo>
                    <a:pt x="82067" y="140960"/>
                    <a:pt x="81963" y="141199"/>
                    <a:pt x="81848" y="141427"/>
                  </a:cubicBezTo>
                  <a:cubicBezTo>
                    <a:pt x="81601" y="141923"/>
                    <a:pt x="81315" y="142313"/>
                    <a:pt x="81039" y="142656"/>
                  </a:cubicBezTo>
                  <a:cubicBezTo>
                    <a:pt x="80905" y="142808"/>
                    <a:pt x="80801" y="142989"/>
                    <a:pt x="80667" y="143104"/>
                  </a:cubicBezTo>
                  <a:cubicBezTo>
                    <a:pt x="80267" y="143456"/>
                    <a:pt x="79848" y="143685"/>
                    <a:pt x="79400" y="143694"/>
                  </a:cubicBezTo>
                  <a:cubicBezTo>
                    <a:pt x="79381" y="143694"/>
                    <a:pt x="79362" y="143723"/>
                    <a:pt x="79343" y="143723"/>
                  </a:cubicBezTo>
                  <a:cubicBezTo>
                    <a:pt x="72828" y="143723"/>
                    <a:pt x="70666" y="140999"/>
                    <a:pt x="70666" y="126359"/>
                  </a:cubicBezTo>
                  <a:cubicBezTo>
                    <a:pt x="70666" y="123511"/>
                    <a:pt x="70666" y="120901"/>
                    <a:pt x="70647" y="118558"/>
                  </a:cubicBezTo>
                  <a:cubicBezTo>
                    <a:pt x="70628" y="116148"/>
                    <a:pt x="70580" y="114014"/>
                    <a:pt x="70485" y="112195"/>
                  </a:cubicBezTo>
                  <a:cubicBezTo>
                    <a:pt x="70485" y="112176"/>
                    <a:pt x="70485" y="112147"/>
                    <a:pt x="70485" y="112128"/>
                  </a:cubicBezTo>
                  <a:cubicBezTo>
                    <a:pt x="70399" y="110404"/>
                    <a:pt x="70285" y="108985"/>
                    <a:pt x="70094" y="107804"/>
                  </a:cubicBezTo>
                  <a:cubicBezTo>
                    <a:pt x="70094" y="107709"/>
                    <a:pt x="70075" y="107594"/>
                    <a:pt x="70056" y="107509"/>
                  </a:cubicBezTo>
                  <a:cubicBezTo>
                    <a:pt x="69866" y="106394"/>
                    <a:pt x="69628" y="105594"/>
                    <a:pt x="69332" y="105023"/>
                  </a:cubicBezTo>
                  <a:cubicBezTo>
                    <a:pt x="69275" y="104927"/>
                    <a:pt x="69218" y="104861"/>
                    <a:pt x="69171" y="104794"/>
                  </a:cubicBezTo>
                  <a:cubicBezTo>
                    <a:pt x="68837" y="104308"/>
                    <a:pt x="68447" y="104032"/>
                    <a:pt x="67942" y="104127"/>
                  </a:cubicBezTo>
                  <a:cubicBezTo>
                    <a:pt x="67780" y="104156"/>
                    <a:pt x="67627" y="104327"/>
                    <a:pt x="67494" y="104575"/>
                  </a:cubicBezTo>
                  <a:cubicBezTo>
                    <a:pt x="67466" y="104632"/>
                    <a:pt x="67437" y="104737"/>
                    <a:pt x="67408" y="104804"/>
                  </a:cubicBezTo>
                  <a:cubicBezTo>
                    <a:pt x="67304" y="105042"/>
                    <a:pt x="67199" y="105327"/>
                    <a:pt x="67104" y="105689"/>
                  </a:cubicBezTo>
                  <a:cubicBezTo>
                    <a:pt x="67075" y="105813"/>
                    <a:pt x="67046" y="105975"/>
                    <a:pt x="67018" y="106099"/>
                  </a:cubicBezTo>
                  <a:cubicBezTo>
                    <a:pt x="66932" y="106490"/>
                    <a:pt x="66856" y="106899"/>
                    <a:pt x="66780" y="107385"/>
                  </a:cubicBezTo>
                  <a:cubicBezTo>
                    <a:pt x="66761" y="107537"/>
                    <a:pt x="66732" y="107718"/>
                    <a:pt x="66713" y="107880"/>
                  </a:cubicBezTo>
                  <a:cubicBezTo>
                    <a:pt x="66637" y="108423"/>
                    <a:pt x="66561" y="108995"/>
                    <a:pt x="66504" y="109623"/>
                  </a:cubicBezTo>
                  <a:cubicBezTo>
                    <a:pt x="66494" y="109747"/>
                    <a:pt x="66484" y="109880"/>
                    <a:pt x="66465" y="110014"/>
                  </a:cubicBezTo>
                  <a:cubicBezTo>
                    <a:pt x="66399" y="110766"/>
                    <a:pt x="66323" y="111557"/>
                    <a:pt x="66265" y="112395"/>
                  </a:cubicBezTo>
                  <a:cubicBezTo>
                    <a:pt x="66265" y="112405"/>
                    <a:pt x="66265" y="112405"/>
                    <a:pt x="66265" y="112414"/>
                  </a:cubicBezTo>
                  <a:cubicBezTo>
                    <a:pt x="65561" y="121777"/>
                    <a:pt x="65351" y="136293"/>
                    <a:pt x="63656" y="140941"/>
                  </a:cubicBezTo>
                  <a:cubicBezTo>
                    <a:pt x="63656" y="140941"/>
                    <a:pt x="63656" y="140941"/>
                    <a:pt x="63656" y="140951"/>
                  </a:cubicBezTo>
                  <a:cubicBezTo>
                    <a:pt x="63475" y="141446"/>
                    <a:pt x="63275" y="141837"/>
                    <a:pt x="63065" y="142094"/>
                  </a:cubicBezTo>
                  <a:cubicBezTo>
                    <a:pt x="63065" y="142094"/>
                    <a:pt x="63065" y="142094"/>
                    <a:pt x="63055" y="142103"/>
                  </a:cubicBezTo>
                  <a:cubicBezTo>
                    <a:pt x="63055" y="142103"/>
                    <a:pt x="63055" y="142103"/>
                    <a:pt x="63055" y="142113"/>
                  </a:cubicBezTo>
                  <a:cubicBezTo>
                    <a:pt x="59798" y="145904"/>
                    <a:pt x="54912" y="146456"/>
                    <a:pt x="53826" y="136674"/>
                  </a:cubicBezTo>
                  <a:cubicBezTo>
                    <a:pt x="53369" y="132550"/>
                    <a:pt x="52997" y="126559"/>
                    <a:pt x="52492" y="120701"/>
                  </a:cubicBezTo>
                  <a:cubicBezTo>
                    <a:pt x="52435" y="120082"/>
                    <a:pt x="52378" y="119472"/>
                    <a:pt x="52321" y="118862"/>
                  </a:cubicBezTo>
                  <a:cubicBezTo>
                    <a:pt x="52207" y="117681"/>
                    <a:pt x="52083" y="116548"/>
                    <a:pt x="51959" y="115414"/>
                  </a:cubicBezTo>
                  <a:cubicBezTo>
                    <a:pt x="51883" y="114776"/>
                    <a:pt x="51816" y="114129"/>
                    <a:pt x="51740" y="113509"/>
                  </a:cubicBezTo>
                  <a:cubicBezTo>
                    <a:pt x="51597" y="112376"/>
                    <a:pt x="51435" y="111338"/>
                    <a:pt x="51264" y="110319"/>
                  </a:cubicBezTo>
                  <a:cubicBezTo>
                    <a:pt x="51178" y="109823"/>
                    <a:pt x="51102" y="109290"/>
                    <a:pt x="51016" y="108833"/>
                  </a:cubicBezTo>
                  <a:cubicBezTo>
                    <a:pt x="50806" y="107699"/>
                    <a:pt x="50559" y="106728"/>
                    <a:pt x="50302" y="105823"/>
                  </a:cubicBezTo>
                  <a:cubicBezTo>
                    <a:pt x="50235" y="105585"/>
                    <a:pt x="50178" y="105280"/>
                    <a:pt x="50111" y="105061"/>
                  </a:cubicBezTo>
                  <a:cubicBezTo>
                    <a:pt x="49768" y="103984"/>
                    <a:pt x="49378" y="103108"/>
                    <a:pt x="48949" y="102537"/>
                  </a:cubicBezTo>
                  <a:cubicBezTo>
                    <a:pt x="48949" y="102537"/>
                    <a:pt x="44548" y="98974"/>
                    <a:pt x="39900" y="94164"/>
                  </a:cubicBezTo>
                  <a:cubicBezTo>
                    <a:pt x="39529" y="93774"/>
                    <a:pt x="39167" y="93421"/>
                    <a:pt x="38795" y="93012"/>
                  </a:cubicBezTo>
                  <a:cubicBezTo>
                    <a:pt x="38605" y="92812"/>
                    <a:pt x="38424" y="92640"/>
                    <a:pt x="38243" y="92440"/>
                  </a:cubicBezTo>
                  <a:cubicBezTo>
                    <a:pt x="37919" y="92088"/>
                    <a:pt x="37643" y="91688"/>
                    <a:pt x="37319" y="91326"/>
                  </a:cubicBezTo>
                  <a:cubicBezTo>
                    <a:pt x="36557" y="90449"/>
                    <a:pt x="35833" y="89564"/>
                    <a:pt x="35119" y="88649"/>
                  </a:cubicBezTo>
                  <a:cubicBezTo>
                    <a:pt x="34671" y="88068"/>
                    <a:pt x="34252" y="87516"/>
                    <a:pt x="33833" y="86935"/>
                  </a:cubicBezTo>
                  <a:cubicBezTo>
                    <a:pt x="32861" y="85563"/>
                    <a:pt x="31994" y="84191"/>
                    <a:pt x="31261" y="82810"/>
                  </a:cubicBezTo>
                  <a:cubicBezTo>
                    <a:pt x="31204" y="82687"/>
                    <a:pt x="31099" y="82572"/>
                    <a:pt x="31042" y="82458"/>
                  </a:cubicBezTo>
                  <a:cubicBezTo>
                    <a:pt x="27651" y="75667"/>
                    <a:pt x="25346" y="70504"/>
                    <a:pt x="25146" y="67780"/>
                  </a:cubicBezTo>
                  <a:lnTo>
                    <a:pt x="25146" y="67780"/>
                  </a:lnTo>
                  <a:cubicBezTo>
                    <a:pt x="25146" y="67780"/>
                    <a:pt x="25146" y="67770"/>
                    <a:pt x="25146" y="67761"/>
                  </a:cubicBezTo>
                  <a:cubicBezTo>
                    <a:pt x="30966" y="68056"/>
                    <a:pt x="41643" y="63465"/>
                    <a:pt x="51711" y="59407"/>
                  </a:cubicBezTo>
                  <a:cubicBezTo>
                    <a:pt x="51711" y="59407"/>
                    <a:pt x="51711" y="59417"/>
                    <a:pt x="51702" y="59417"/>
                  </a:cubicBezTo>
                  <a:cubicBezTo>
                    <a:pt x="51702" y="59417"/>
                    <a:pt x="51702" y="59417"/>
                    <a:pt x="51711" y="59417"/>
                  </a:cubicBezTo>
                  <a:cubicBezTo>
                    <a:pt x="48673" y="63227"/>
                    <a:pt x="46768" y="67970"/>
                    <a:pt x="46768" y="73228"/>
                  </a:cubicBezTo>
                  <a:cubicBezTo>
                    <a:pt x="46768" y="73247"/>
                    <a:pt x="46768" y="73257"/>
                    <a:pt x="46768" y="73276"/>
                  </a:cubicBezTo>
                  <a:cubicBezTo>
                    <a:pt x="46768" y="74971"/>
                    <a:pt x="46996" y="76686"/>
                    <a:pt x="47339" y="78391"/>
                  </a:cubicBezTo>
                  <a:cubicBezTo>
                    <a:pt x="47463" y="78962"/>
                    <a:pt x="47644" y="79515"/>
                    <a:pt x="47796" y="80086"/>
                  </a:cubicBezTo>
                  <a:cubicBezTo>
                    <a:pt x="48101" y="81220"/>
                    <a:pt x="48454" y="82344"/>
                    <a:pt x="48892" y="83449"/>
                  </a:cubicBezTo>
                  <a:cubicBezTo>
                    <a:pt x="49149" y="84049"/>
                    <a:pt x="49435" y="84658"/>
                    <a:pt x="49721" y="85258"/>
                  </a:cubicBezTo>
                  <a:cubicBezTo>
                    <a:pt x="50216" y="86268"/>
                    <a:pt x="50778" y="87239"/>
                    <a:pt x="51378" y="88192"/>
                  </a:cubicBezTo>
                  <a:cubicBezTo>
                    <a:pt x="51730" y="88744"/>
                    <a:pt x="52083" y="89287"/>
                    <a:pt x="52473" y="89802"/>
                  </a:cubicBezTo>
                  <a:cubicBezTo>
                    <a:pt x="53207" y="90783"/>
                    <a:pt x="54026" y="91669"/>
                    <a:pt x="54864" y="92526"/>
                  </a:cubicBezTo>
                  <a:cubicBezTo>
                    <a:pt x="55245" y="92916"/>
                    <a:pt x="55588" y="93345"/>
                    <a:pt x="55997" y="93707"/>
                  </a:cubicBezTo>
                  <a:cubicBezTo>
                    <a:pt x="56226" y="93917"/>
                    <a:pt x="56493" y="94088"/>
                    <a:pt x="56731" y="94278"/>
                  </a:cubicBezTo>
                  <a:cubicBezTo>
                    <a:pt x="57569" y="94964"/>
                    <a:pt x="58455" y="95583"/>
                    <a:pt x="59360" y="96117"/>
                  </a:cubicBezTo>
                  <a:cubicBezTo>
                    <a:pt x="59712" y="96326"/>
                    <a:pt x="60074" y="96517"/>
                    <a:pt x="60436" y="96698"/>
                  </a:cubicBezTo>
                  <a:cubicBezTo>
                    <a:pt x="61341" y="97155"/>
                    <a:pt x="62284" y="97526"/>
                    <a:pt x="63246" y="97841"/>
                  </a:cubicBezTo>
                  <a:cubicBezTo>
                    <a:pt x="63598" y="97955"/>
                    <a:pt x="63941" y="98079"/>
                    <a:pt x="64284" y="98174"/>
                  </a:cubicBezTo>
                  <a:cubicBezTo>
                    <a:pt x="65618" y="98508"/>
                    <a:pt x="66989" y="98727"/>
                    <a:pt x="68409" y="98727"/>
                  </a:cubicBezTo>
                  <a:cubicBezTo>
                    <a:pt x="68656" y="98727"/>
                    <a:pt x="68894" y="98641"/>
                    <a:pt x="69142" y="98631"/>
                  </a:cubicBezTo>
                  <a:cubicBezTo>
                    <a:pt x="70485" y="98574"/>
                    <a:pt x="71819" y="98412"/>
                    <a:pt x="73114" y="98060"/>
                  </a:cubicBezTo>
                  <a:cubicBezTo>
                    <a:pt x="73743" y="97888"/>
                    <a:pt x="74343" y="97574"/>
                    <a:pt x="74952" y="97336"/>
                  </a:cubicBezTo>
                  <a:cubicBezTo>
                    <a:pt x="75829" y="97003"/>
                    <a:pt x="76705" y="96688"/>
                    <a:pt x="77534" y="96231"/>
                  </a:cubicBezTo>
                  <a:cubicBezTo>
                    <a:pt x="78172" y="95869"/>
                    <a:pt x="78781" y="95412"/>
                    <a:pt x="79391" y="94983"/>
                  </a:cubicBezTo>
                  <a:cubicBezTo>
                    <a:pt x="80115" y="94488"/>
                    <a:pt x="80839" y="93993"/>
                    <a:pt x="81534" y="93412"/>
                  </a:cubicBezTo>
                  <a:cubicBezTo>
                    <a:pt x="82115" y="92907"/>
                    <a:pt x="82629" y="92345"/>
                    <a:pt x="83182" y="91783"/>
                  </a:cubicBezTo>
                  <a:cubicBezTo>
                    <a:pt x="83801" y="91135"/>
                    <a:pt x="84430" y="90488"/>
                    <a:pt x="84982" y="89783"/>
                  </a:cubicBezTo>
                  <a:cubicBezTo>
                    <a:pt x="85544" y="89087"/>
                    <a:pt x="86058" y="88373"/>
                    <a:pt x="86554" y="87620"/>
                  </a:cubicBezTo>
                  <a:cubicBezTo>
                    <a:pt x="86878" y="87125"/>
                    <a:pt x="87211" y="86639"/>
                    <a:pt x="87516" y="86125"/>
                  </a:cubicBezTo>
                  <a:cubicBezTo>
                    <a:pt x="88001" y="85287"/>
                    <a:pt x="88411" y="84411"/>
                    <a:pt x="88802" y="83534"/>
                  </a:cubicBezTo>
                  <a:cubicBezTo>
                    <a:pt x="89040" y="83020"/>
                    <a:pt x="89306" y="82515"/>
                    <a:pt x="89506" y="81982"/>
                  </a:cubicBezTo>
                  <a:cubicBezTo>
                    <a:pt x="89859" y="81001"/>
                    <a:pt x="90126" y="80010"/>
                    <a:pt x="90383" y="79010"/>
                  </a:cubicBezTo>
                  <a:cubicBezTo>
                    <a:pt x="90516" y="78553"/>
                    <a:pt x="90659" y="78095"/>
                    <a:pt x="90754" y="77629"/>
                  </a:cubicBezTo>
                  <a:cubicBezTo>
                    <a:pt x="91049" y="76162"/>
                    <a:pt x="91221" y="74676"/>
                    <a:pt x="91221" y="73209"/>
                  </a:cubicBezTo>
                  <a:cubicBezTo>
                    <a:pt x="91221" y="67132"/>
                    <a:pt x="88744" y="61636"/>
                    <a:pt x="84782" y="57636"/>
                  </a:cubicBezTo>
                  <a:lnTo>
                    <a:pt x="84801" y="57636"/>
                  </a:lnTo>
                  <a:lnTo>
                    <a:pt x="84782" y="57626"/>
                  </a:lnTo>
                  <a:cubicBezTo>
                    <a:pt x="96288" y="62284"/>
                    <a:pt x="109109" y="69418"/>
                    <a:pt x="109109" y="69418"/>
                  </a:cubicBezTo>
                  <a:cubicBezTo>
                    <a:pt x="109109" y="69418"/>
                    <a:pt x="109547" y="69294"/>
                    <a:pt x="110119" y="69094"/>
                  </a:cubicBezTo>
                  <a:cubicBezTo>
                    <a:pt x="109395" y="70971"/>
                    <a:pt x="108537" y="73019"/>
                    <a:pt x="107623" y="75124"/>
                  </a:cubicBezTo>
                  <a:cubicBezTo>
                    <a:pt x="107471" y="75476"/>
                    <a:pt x="107328" y="75819"/>
                    <a:pt x="107156" y="76181"/>
                  </a:cubicBezTo>
                  <a:cubicBezTo>
                    <a:pt x="106337" y="78048"/>
                    <a:pt x="105442" y="79943"/>
                    <a:pt x="104499" y="81867"/>
                  </a:cubicBezTo>
                  <a:cubicBezTo>
                    <a:pt x="104318" y="82229"/>
                    <a:pt x="104165" y="82572"/>
                    <a:pt x="103975" y="82925"/>
                  </a:cubicBezTo>
                  <a:cubicBezTo>
                    <a:pt x="102860" y="85106"/>
                    <a:pt x="101689" y="87287"/>
                    <a:pt x="100422" y="89383"/>
                  </a:cubicBezTo>
                  <a:cubicBezTo>
                    <a:pt x="100222" y="89726"/>
                    <a:pt x="99993" y="90030"/>
                    <a:pt x="99803" y="90373"/>
                  </a:cubicBezTo>
                  <a:cubicBezTo>
                    <a:pt x="98774" y="92040"/>
                    <a:pt x="97669" y="93631"/>
                    <a:pt x="96545" y="95145"/>
                  </a:cubicBezTo>
                  <a:cubicBezTo>
                    <a:pt x="96383" y="95469"/>
                    <a:pt x="96183" y="95850"/>
                    <a:pt x="95936" y="96164"/>
                  </a:cubicBezTo>
                  <a:close/>
                </a:path>
              </a:pathLst>
            </a:custGeom>
            <a:solidFill>
              <a:srgbClr val="674EA7">
                <a:alpha val="100000"/>
              </a:srgbClr>
            </a:solidFill>
          </p:spPr>
        </p:sp>
      </p:grpSp>
      <p:grpSp>
        <p:nvGrpSpPr>
          <p:cNvPr id="61" name="Group 61"/>
          <p:cNvGrpSpPr/>
          <p:nvPr/>
        </p:nvGrpSpPr>
        <p:grpSpPr>
          <a:xfrm rot="21600000">
            <a:off x="5610606" y="2921222"/>
            <a:ext cx="383977" cy="696516"/>
            <a:chOff x="5610606" y="2921222"/>
            <a:chExt cx="383977" cy="696516"/>
          </a:xfrm>
        </p:grpSpPr>
        <p:sp>
          <p:nvSpPr>
            <p:cNvPr id="60" name="Freeform 60"/>
            <p:cNvSpPr/>
            <p:nvPr/>
          </p:nvSpPr>
          <p:spPr>
            <a:xfrm>
              <a:off x="5610606" y="2921222"/>
              <a:ext cx="383977" cy="696516"/>
            </a:xfrm>
            <a:custGeom>
              <a:avLst/>
              <a:gdLst/>
              <a:ahLst/>
              <a:cxnLst/>
              <a:rect l="0" t="0" r="0" b="0"/>
              <a:pathLst>
                <a:path w="251460" h="302895">
                  <a:moveTo>
                    <a:pt x="49511" y="182166"/>
                  </a:moveTo>
                  <a:cubicBezTo>
                    <a:pt x="51606" y="180584"/>
                    <a:pt x="53311" y="178527"/>
                    <a:pt x="54702" y="176517"/>
                  </a:cubicBezTo>
                  <a:cubicBezTo>
                    <a:pt x="57521" y="172422"/>
                    <a:pt x="59969" y="164106"/>
                    <a:pt x="59988" y="150609"/>
                  </a:cubicBezTo>
                  <a:cubicBezTo>
                    <a:pt x="59998" y="147466"/>
                    <a:pt x="59884" y="143504"/>
                    <a:pt x="59731" y="139303"/>
                  </a:cubicBezTo>
                  <a:cubicBezTo>
                    <a:pt x="40557" y="126911"/>
                    <a:pt x="20898" y="107775"/>
                    <a:pt x="20698" y="81105"/>
                  </a:cubicBezTo>
                  <a:cubicBezTo>
                    <a:pt x="20669" y="79181"/>
                    <a:pt x="21174" y="77295"/>
                    <a:pt x="22146" y="75667"/>
                  </a:cubicBezTo>
                  <a:cubicBezTo>
                    <a:pt x="24041" y="72504"/>
                    <a:pt x="27365" y="70599"/>
                    <a:pt x="31052" y="70571"/>
                  </a:cubicBezTo>
                  <a:cubicBezTo>
                    <a:pt x="33833" y="70542"/>
                    <a:pt x="36481" y="71618"/>
                    <a:pt x="38462" y="73562"/>
                  </a:cubicBezTo>
                  <a:cubicBezTo>
                    <a:pt x="40453" y="75533"/>
                    <a:pt x="41558" y="78143"/>
                    <a:pt x="41577" y="80934"/>
                  </a:cubicBezTo>
                  <a:cubicBezTo>
                    <a:pt x="41672" y="93431"/>
                    <a:pt x="48978" y="103927"/>
                    <a:pt x="58445" y="112376"/>
                  </a:cubicBezTo>
                  <a:cubicBezTo>
                    <a:pt x="58341" y="109995"/>
                    <a:pt x="58283" y="108261"/>
                    <a:pt x="58350" y="107890"/>
                  </a:cubicBezTo>
                  <a:cubicBezTo>
                    <a:pt x="58350" y="107890"/>
                    <a:pt x="73447" y="100698"/>
                    <a:pt x="67485" y="88849"/>
                  </a:cubicBezTo>
                  <a:cubicBezTo>
                    <a:pt x="59293" y="71676"/>
                    <a:pt x="53026" y="59293"/>
                    <a:pt x="40977" y="59303"/>
                  </a:cubicBezTo>
                  <a:cubicBezTo>
                    <a:pt x="24832" y="59588"/>
                    <a:pt x="27213" y="59369"/>
                    <a:pt x="19993" y="70142"/>
                  </a:cubicBezTo>
                  <a:cubicBezTo>
                    <a:pt x="8315" y="94507"/>
                    <a:pt x="17107" y="123225"/>
                    <a:pt x="17107" y="123225"/>
                  </a:cubicBezTo>
                  <a:cubicBezTo>
                    <a:pt x="17440" y="124873"/>
                    <a:pt x="16974" y="126521"/>
                    <a:pt x="15916" y="127826"/>
                  </a:cubicBezTo>
                  <a:cubicBezTo>
                    <a:pt x="12202" y="132464"/>
                    <a:pt x="9982" y="137093"/>
                    <a:pt x="7163" y="151914"/>
                  </a:cubicBezTo>
                  <a:cubicBezTo>
                    <a:pt x="3886" y="169126"/>
                    <a:pt x="10582" y="177622"/>
                    <a:pt x="17774" y="181661"/>
                  </a:cubicBezTo>
                  <a:lnTo>
                    <a:pt x="20364" y="186595"/>
                  </a:lnTo>
                  <a:lnTo>
                    <a:pt x="42739" y="229172"/>
                  </a:lnTo>
                  <a:lnTo>
                    <a:pt x="26784" y="259528"/>
                  </a:lnTo>
                  <a:lnTo>
                    <a:pt x="14792" y="282340"/>
                  </a:lnTo>
                  <a:cubicBezTo>
                    <a:pt x="14592" y="282731"/>
                    <a:pt x="14478" y="283131"/>
                    <a:pt x="14316" y="283531"/>
                  </a:cubicBezTo>
                  <a:cubicBezTo>
                    <a:pt x="12554" y="287779"/>
                    <a:pt x="13040" y="292446"/>
                    <a:pt x="15354" y="296161"/>
                  </a:cubicBezTo>
                  <a:cubicBezTo>
                    <a:pt x="16621" y="298190"/>
                    <a:pt x="18374" y="299952"/>
                    <a:pt x="20641" y="301142"/>
                  </a:cubicBezTo>
                  <a:cubicBezTo>
                    <a:pt x="22708" y="302228"/>
                    <a:pt x="24927" y="302743"/>
                    <a:pt x="27108" y="302743"/>
                  </a:cubicBezTo>
                  <a:cubicBezTo>
                    <a:pt x="32118" y="302733"/>
                    <a:pt x="36957" y="300028"/>
                    <a:pt x="39453" y="295285"/>
                  </a:cubicBezTo>
                  <a:lnTo>
                    <a:pt x="70799" y="235629"/>
                  </a:lnTo>
                  <a:cubicBezTo>
                    <a:pt x="72933" y="231572"/>
                    <a:pt x="72933" y="226724"/>
                    <a:pt x="70799" y="222666"/>
                  </a:cubicBezTo>
                  <a:lnTo>
                    <a:pt x="49511" y="182166"/>
                  </a:lnTo>
                  <a:close/>
                  <a:moveTo>
                    <a:pt x="42796" y="55721"/>
                  </a:moveTo>
                  <a:cubicBezTo>
                    <a:pt x="58188" y="55721"/>
                    <a:pt x="70656" y="43253"/>
                    <a:pt x="70656" y="27861"/>
                  </a:cubicBezTo>
                  <a:cubicBezTo>
                    <a:pt x="70656" y="12478"/>
                    <a:pt x="58188" y="0"/>
                    <a:pt x="42796" y="0"/>
                  </a:cubicBezTo>
                  <a:cubicBezTo>
                    <a:pt x="28004" y="0"/>
                    <a:pt x="15945" y="11535"/>
                    <a:pt x="15030" y="26089"/>
                  </a:cubicBezTo>
                  <a:cubicBezTo>
                    <a:pt x="13716" y="32137"/>
                    <a:pt x="12821" y="39186"/>
                    <a:pt x="162" y="41481"/>
                  </a:cubicBezTo>
                  <a:cubicBezTo>
                    <a:pt x="6848" y="44006"/>
                    <a:pt x="13897" y="45158"/>
                    <a:pt x="20936" y="45082"/>
                  </a:cubicBezTo>
                  <a:cubicBezTo>
                    <a:pt x="26032" y="51549"/>
                    <a:pt x="33919" y="55721"/>
                    <a:pt x="42796" y="55721"/>
                  </a:cubicBezTo>
                  <a:close/>
                  <a:moveTo>
                    <a:pt x="251298" y="197710"/>
                  </a:moveTo>
                  <a:cubicBezTo>
                    <a:pt x="251298" y="158553"/>
                    <a:pt x="219551" y="126825"/>
                    <a:pt x="180403" y="126825"/>
                  </a:cubicBezTo>
                  <a:lnTo>
                    <a:pt x="180403" y="197710"/>
                  </a:lnTo>
                  <a:lnTo>
                    <a:pt x="137293" y="197710"/>
                  </a:lnTo>
                  <a:lnTo>
                    <a:pt x="105832" y="151686"/>
                  </a:lnTo>
                  <a:lnTo>
                    <a:pt x="106261" y="151181"/>
                  </a:lnTo>
                  <a:cubicBezTo>
                    <a:pt x="106585" y="150647"/>
                    <a:pt x="106851" y="150066"/>
                    <a:pt x="107051" y="149447"/>
                  </a:cubicBezTo>
                  <a:cubicBezTo>
                    <a:pt x="108471" y="145028"/>
                    <a:pt x="106051" y="140303"/>
                    <a:pt x="101632" y="138884"/>
                  </a:cubicBezTo>
                  <a:cubicBezTo>
                    <a:pt x="101013" y="138674"/>
                    <a:pt x="39805" y="118462"/>
                    <a:pt x="39519" y="80962"/>
                  </a:cubicBezTo>
                  <a:cubicBezTo>
                    <a:pt x="39491" y="76314"/>
                    <a:pt x="35700" y="72581"/>
                    <a:pt x="31071" y="72619"/>
                  </a:cubicBezTo>
                  <a:cubicBezTo>
                    <a:pt x="26432" y="72647"/>
                    <a:pt x="22698" y="76429"/>
                    <a:pt x="22736" y="81086"/>
                  </a:cubicBezTo>
                  <a:cubicBezTo>
                    <a:pt x="23117" y="130712"/>
                    <a:pt x="93507" y="153905"/>
                    <a:pt x="96507" y="154867"/>
                  </a:cubicBezTo>
                  <a:cubicBezTo>
                    <a:pt x="98117" y="155381"/>
                    <a:pt x="99746" y="155296"/>
                    <a:pt x="101270" y="154877"/>
                  </a:cubicBezTo>
                  <a:lnTo>
                    <a:pt x="130550" y="197710"/>
                  </a:lnTo>
                  <a:lnTo>
                    <a:pt x="109528" y="197710"/>
                  </a:lnTo>
                  <a:cubicBezTo>
                    <a:pt x="109528" y="236868"/>
                    <a:pt x="141275" y="268605"/>
                    <a:pt x="180413" y="268605"/>
                  </a:cubicBezTo>
                  <a:cubicBezTo>
                    <a:pt x="219561" y="268605"/>
                    <a:pt x="251298" y="236858"/>
                    <a:pt x="251298" y="197710"/>
                  </a:cubicBezTo>
                  <a:close/>
                  <a:moveTo>
                    <a:pt x="139446" y="268996"/>
                  </a:moveTo>
                  <a:cubicBezTo>
                    <a:pt x="130083" y="268996"/>
                    <a:pt x="122492" y="276577"/>
                    <a:pt x="122492" y="285950"/>
                  </a:cubicBezTo>
                  <a:cubicBezTo>
                    <a:pt x="122492" y="295313"/>
                    <a:pt x="130083" y="302895"/>
                    <a:pt x="139446" y="302895"/>
                  </a:cubicBezTo>
                  <a:cubicBezTo>
                    <a:pt x="148800" y="302895"/>
                    <a:pt x="156391" y="295313"/>
                    <a:pt x="156391" y="285950"/>
                  </a:cubicBezTo>
                  <a:cubicBezTo>
                    <a:pt x="156391" y="276577"/>
                    <a:pt x="148800" y="268996"/>
                    <a:pt x="139446" y="268996"/>
                  </a:cubicBezTo>
                  <a:close/>
                  <a:moveTo>
                    <a:pt x="221380" y="268996"/>
                  </a:moveTo>
                  <a:cubicBezTo>
                    <a:pt x="212027" y="268996"/>
                    <a:pt x="204435" y="276577"/>
                    <a:pt x="204435" y="285950"/>
                  </a:cubicBezTo>
                  <a:cubicBezTo>
                    <a:pt x="204435" y="295313"/>
                    <a:pt x="212017" y="302895"/>
                    <a:pt x="221380" y="302895"/>
                  </a:cubicBezTo>
                  <a:cubicBezTo>
                    <a:pt x="230743" y="302895"/>
                    <a:pt x="238325" y="295313"/>
                    <a:pt x="238325" y="285950"/>
                  </a:cubicBezTo>
                  <a:cubicBezTo>
                    <a:pt x="238316" y="276577"/>
                    <a:pt x="230734" y="268996"/>
                    <a:pt x="221380" y="268996"/>
                  </a:cubicBezTo>
                  <a:close/>
                  <a:moveTo>
                    <a:pt x="15631" y="184766"/>
                  </a:moveTo>
                  <a:lnTo>
                    <a:pt x="15631" y="273606"/>
                  </a:lnTo>
                  <a:lnTo>
                    <a:pt x="38976" y="229191"/>
                  </a:lnTo>
                  <a:lnTo>
                    <a:pt x="15631" y="184766"/>
                  </a:lnTo>
                  <a:close/>
                </a:path>
              </a:pathLst>
            </a:custGeom>
            <a:solidFill>
              <a:srgbClr val="7075EF">
                <a:alpha val="100000"/>
              </a:srgbClr>
            </a:solidFill>
          </p:spPr>
        </p:sp>
      </p:grpSp>
      <p:grpSp>
        <p:nvGrpSpPr>
          <p:cNvPr id="63" name="Group 63"/>
          <p:cNvGrpSpPr/>
          <p:nvPr/>
        </p:nvGrpSpPr>
        <p:grpSpPr>
          <a:xfrm rot="21600000">
            <a:off x="5068348" y="2684336"/>
            <a:ext cx="409575" cy="550069"/>
            <a:chOff x="5068348" y="2684336"/>
            <a:chExt cx="409575" cy="550069"/>
          </a:xfrm>
        </p:grpSpPr>
        <p:sp>
          <p:nvSpPr>
            <p:cNvPr id="62" name="Freeform 62"/>
            <p:cNvSpPr/>
            <p:nvPr/>
          </p:nvSpPr>
          <p:spPr>
            <a:xfrm>
              <a:off x="5068348" y="2684336"/>
              <a:ext cx="409575" cy="550069"/>
            </a:xfrm>
            <a:custGeom>
              <a:avLst/>
              <a:gdLst/>
              <a:ahLst/>
              <a:cxnLst/>
              <a:rect l="0" t="0" r="0" b="0"/>
              <a:pathLst>
                <a:path w="214313" h="302895">
                  <a:moveTo>
                    <a:pt x="101346" y="81344"/>
                  </a:moveTo>
                  <a:cubicBezTo>
                    <a:pt x="119263" y="81344"/>
                    <a:pt x="133788" y="66818"/>
                    <a:pt x="133788" y="48901"/>
                  </a:cubicBezTo>
                  <a:cubicBezTo>
                    <a:pt x="133788" y="40119"/>
                    <a:pt x="130283" y="32156"/>
                    <a:pt x="124616" y="26318"/>
                  </a:cubicBezTo>
                  <a:cubicBezTo>
                    <a:pt x="126359" y="23641"/>
                    <a:pt x="127397" y="20460"/>
                    <a:pt x="127397" y="17031"/>
                  </a:cubicBezTo>
                  <a:cubicBezTo>
                    <a:pt x="127397" y="7620"/>
                    <a:pt x="119767" y="0"/>
                    <a:pt x="110366" y="0"/>
                  </a:cubicBezTo>
                  <a:cubicBezTo>
                    <a:pt x="100965" y="0"/>
                    <a:pt x="93335" y="7630"/>
                    <a:pt x="93335" y="17031"/>
                  </a:cubicBezTo>
                  <a:cubicBezTo>
                    <a:pt x="93335" y="17183"/>
                    <a:pt x="93374" y="17336"/>
                    <a:pt x="93383" y="17488"/>
                  </a:cubicBezTo>
                  <a:cubicBezTo>
                    <a:pt x="79324" y="21041"/>
                    <a:pt x="68913" y="33738"/>
                    <a:pt x="68913" y="48901"/>
                  </a:cubicBezTo>
                  <a:cubicBezTo>
                    <a:pt x="68904" y="66818"/>
                    <a:pt x="83420" y="81344"/>
                    <a:pt x="101346" y="81344"/>
                  </a:cubicBezTo>
                  <a:close/>
                  <a:moveTo>
                    <a:pt x="214836" y="188852"/>
                  </a:moveTo>
                  <a:cubicBezTo>
                    <a:pt x="213941" y="181232"/>
                    <a:pt x="209131" y="175003"/>
                    <a:pt x="202606" y="171917"/>
                  </a:cubicBezTo>
                  <a:cubicBezTo>
                    <a:pt x="192815" y="156334"/>
                    <a:pt x="185566" y="139779"/>
                    <a:pt x="178594" y="123739"/>
                  </a:cubicBezTo>
                  <a:cubicBezTo>
                    <a:pt x="167202" y="97546"/>
                    <a:pt x="156229" y="72352"/>
                    <a:pt x="136046" y="59055"/>
                  </a:cubicBezTo>
                  <a:cubicBezTo>
                    <a:pt x="131616" y="74124"/>
                    <a:pt x="117824" y="85220"/>
                    <a:pt x="101336" y="85220"/>
                  </a:cubicBezTo>
                  <a:cubicBezTo>
                    <a:pt x="84639" y="85220"/>
                    <a:pt x="70676" y="73838"/>
                    <a:pt x="66446" y="58464"/>
                  </a:cubicBezTo>
                  <a:cubicBezTo>
                    <a:pt x="45577" y="71523"/>
                    <a:pt x="35490" y="97126"/>
                    <a:pt x="24422" y="125482"/>
                  </a:cubicBezTo>
                  <a:cubicBezTo>
                    <a:pt x="18640" y="140275"/>
                    <a:pt x="12106" y="157039"/>
                    <a:pt x="3353" y="174184"/>
                  </a:cubicBezTo>
                  <a:cubicBezTo>
                    <a:pt x="429" y="179927"/>
                    <a:pt x="2705" y="186966"/>
                    <a:pt x="8449" y="189900"/>
                  </a:cubicBezTo>
                  <a:cubicBezTo>
                    <a:pt x="10144" y="190767"/>
                    <a:pt x="11954" y="191176"/>
                    <a:pt x="13745" y="191176"/>
                  </a:cubicBezTo>
                  <a:cubicBezTo>
                    <a:pt x="18002" y="191176"/>
                    <a:pt x="22098" y="188843"/>
                    <a:pt x="24155" y="184804"/>
                  </a:cubicBezTo>
                  <a:cubicBezTo>
                    <a:pt x="33433" y="166630"/>
                    <a:pt x="40196" y="149285"/>
                    <a:pt x="46177" y="133979"/>
                  </a:cubicBezTo>
                  <a:cubicBezTo>
                    <a:pt x="49254" y="126111"/>
                    <a:pt x="52016" y="119310"/>
                    <a:pt x="54731" y="113033"/>
                  </a:cubicBezTo>
                  <a:lnTo>
                    <a:pt x="31375" y="218513"/>
                  </a:lnTo>
                  <a:cubicBezTo>
                    <a:pt x="30594" y="222104"/>
                    <a:pt x="32871" y="225581"/>
                    <a:pt x="36452" y="226285"/>
                  </a:cubicBezTo>
                  <a:cubicBezTo>
                    <a:pt x="41596" y="227286"/>
                    <a:pt x="49787" y="228638"/>
                    <a:pt x="60884" y="229714"/>
                  </a:cubicBezTo>
                  <a:lnTo>
                    <a:pt x="60884" y="286131"/>
                  </a:lnTo>
                  <a:cubicBezTo>
                    <a:pt x="60884" y="295094"/>
                    <a:pt x="68142" y="302352"/>
                    <a:pt x="77105" y="302352"/>
                  </a:cubicBezTo>
                  <a:cubicBezTo>
                    <a:pt x="86068" y="302352"/>
                    <a:pt x="93326" y="295094"/>
                    <a:pt x="93326" y="286131"/>
                  </a:cubicBezTo>
                  <a:lnTo>
                    <a:pt x="93326" y="231477"/>
                  </a:lnTo>
                  <a:cubicBezTo>
                    <a:pt x="95955" y="231524"/>
                    <a:pt x="98555" y="231572"/>
                    <a:pt x="101336" y="231572"/>
                  </a:cubicBezTo>
                  <a:cubicBezTo>
                    <a:pt x="104127" y="231572"/>
                    <a:pt x="106718" y="231515"/>
                    <a:pt x="109357" y="231477"/>
                  </a:cubicBezTo>
                  <a:lnTo>
                    <a:pt x="109357" y="286674"/>
                  </a:lnTo>
                  <a:cubicBezTo>
                    <a:pt x="109357" y="295637"/>
                    <a:pt x="116615" y="302895"/>
                    <a:pt x="125578" y="302895"/>
                  </a:cubicBezTo>
                  <a:cubicBezTo>
                    <a:pt x="134541" y="302895"/>
                    <a:pt x="141799" y="295637"/>
                    <a:pt x="141799" y="286674"/>
                  </a:cubicBezTo>
                  <a:lnTo>
                    <a:pt x="141799" y="229714"/>
                  </a:lnTo>
                  <a:cubicBezTo>
                    <a:pt x="152895" y="228629"/>
                    <a:pt x="161087" y="227286"/>
                    <a:pt x="166230" y="226285"/>
                  </a:cubicBezTo>
                  <a:cubicBezTo>
                    <a:pt x="169831" y="225590"/>
                    <a:pt x="172098" y="222104"/>
                    <a:pt x="171307" y="218513"/>
                  </a:cubicBezTo>
                  <a:lnTo>
                    <a:pt x="147838" y="112547"/>
                  </a:lnTo>
                  <a:cubicBezTo>
                    <a:pt x="150847" y="118786"/>
                    <a:pt x="153886" y="125492"/>
                    <a:pt x="157172" y="133055"/>
                  </a:cubicBezTo>
                  <a:cubicBezTo>
                    <a:pt x="163068" y="146628"/>
                    <a:pt x="169735" y="161677"/>
                    <a:pt x="178117" y="176346"/>
                  </a:cubicBezTo>
                  <a:cubicBezTo>
                    <a:pt x="174336" y="180232"/>
                    <a:pt x="171983" y="185509"/>
                    <a:pt x="171983" y="191348"/>
                  </a:cubicBezTo>
                  <a:cubicBezTo>
                    <a:pt x="171983" y="193729"/>
                    <a:pt x="173926" y="195672"/>
                    <a:pt x="176308" y="195672"/>
                  </a:cubicBezTo>
                  <a:cubicBezTo>
                    <a:pt x="178689" y="195672"/>
                    <a:pt x="180632" y="193729"/>
                    <a:pt x="180632" y="191348"/>
                  </a:cubicBezTo>
                  <a:cubicBezTo>
                    <a:pt x="180632" y="188757"/>
                    <a:pt x="181594" y="186480"/>
                    <a:pt x="182909" y="184452"/>
                  </a:cubicBezTo>
                  <a:cubicBezTo>
                    <a:pt x="183185" y="184890"/>
                    <a:pt x="183413" y="185347"/>
                    <a:pt x="183699" y="185785"/>
                  </a:cubicBezTo>
                  <a:cubicBezTo>
                    <a:pt x="187166" y="191224"/>
                    <a:pt x="194396" y="192796"/>
                    <a:pt x="199834" y="189338"/>
                  </a:cubicBezTo>
                  <a:cubicBezTo>
                    <a:pt x="201825" y="188062"/>
                    <a:pt x="203092" y="186204"/>
                    <a:pt x="203997" y="184194"/>
                  </a:cubicBezTo>
                  <a:cubicBezTo>
                    <a:pt x="205426" y="186271"/>
                    <a:pt x="206445" y="188643"/>
                    <a:pt x="206445" y="191348"/>
                  </a:cubicBezTo>
                  <a:lnTo>
                    <a:pt x="206445" y="297828"/>
                  </a:lnTo>
                  <a:cubicBezTo>
                    <a:pt x="206445" y="300209"/>
                    <a:pt x="208388" y="302152"/>
                    <a:pt x="210769" y="302152"/>
                  </a:cubicBezTo>
                  <a:cubicBezTo>
                    <a:pt x="213150" y="302152"/>
                    <a:pt x="215094" y="300209"/>
                    <a:pt x="215094" y="297828"/>
                  </a:cubicBezTo>
                  <a:lnTo>
                    <a:pt x="214836" y="188852"/>
                  </a:lnTo>
                  <a:close/>
                </a:path>
              </a:pathLst>
            </a:custGeom>
            <a:solidFill>
              <a:srgbClr val="0000FF">
                <a:alpha val="100000"/>
              </a:srgbClr>
            </a:solidFill>
          </p:spPr>
        </p:sp>
      </p:grpSp>
      <p:grpSp>
        <p:nvGrpSpPr>
          <p:cNvPr id="65" name="Group 65"/>
          <p:cNvGrpSpPr/>
          <p:nvPr/>
        </p:nvGrpSpPr>
        <p:grpSpPr>
          <a:xfrm rot="21600000">
            <a:off x="4214622" y="2537270"/>
            <a:ext cx="452140" cy="501253"/>
            <a:chOff x="4214622" y="2537270"/>
            <a:chExt cx="452140" cy="501253"/>
          </a:xfrm>
        </p:grpSpPr>
        <p:sp>
          <p:nvSpPr>
            <p:cNvPr id="64" name="Freeform 64"/>
            <p:cNvSpPr/>
            <p:nvPr/>
          </p:nvSpPr>
          <p:spPr>
            <a:xfrm>
              <a:off x="4214622" y="2537270"/>
              <a:ext cx="452140" cy="501253"/>
            </a:xfrm>
            <a:custGeom>
              <a:avLst/>
              <a:gdLst/>
              <a:ahLst/>
              <a:cxnLst/>
              <a:rect l="0" t="0" r="0" b="0"/>
              <a:pathLst>
                <a:path w="235268" h="302895">
                  <a:moveTo>
                    <a:pt x="175870" y="51806"/>
                  </a:moveTo>
                  <a:cubicBezTo>
                    <a:pt x="175889" y="51806"/>
                    <a:pt x="175908" y="51797"/>
                    <a:pt x="175927" y="51797"/>
                  </a:cubicBezTo>
                  <a:cubicBezTo>
                    <a:pt x="175984" y="51797"/>
                    <a:pt x="176041" y="51816"/>
                    <a:pt x="176098" y="51816"/>
                  </a:cubicBezTo>
                  <a:cubicBezTo>
                    <a:pt x="190510" y="51816"/>
                    <a:pt x="202235" y="40196"/>
                    <a:pt x="202235" y="25918"/>
                  </a:cubicBezTo>
                  <a:cubicBezTo>
                    <a:pt x="202235" y="11640"/>
                    <a:pt x="190510" y="19"/>
                    <a:pt x="176098" y="19"/>
                  </a:cubicBezTo>
                  <a:cubicBezTo>
                    <a:pt x="176079" y="19"/>
                    <a:pt x="176060" y="29"/>
                    <a:pt x="176041" y="29"/>
                  </a:cubicBezTo>
                  <a:cubicBezTo>
                    <a:pt x="175984" y="29"/>
                    <a:pt x="175927" y="10"/>
                    <a:pt x="175870" y="10"/>
                  </a:cubicBezTo>
                  <a:cubicBezTo>
                    <a:pt x="161458" y="10"/>
                    <a:pt x="149733" y="11630"/>
                    <a:pt x="149733" y="25908"/>
                  </a:cubicBezTo>
                  <a:cubicBezTo>
                    <a:pt x="149733" y="40186"/>
                    <a:pt x="161468" y="51806"/>
                    <a:pt x="175870" y="51806"/>
                  </a:cubicBezTo>
                  <a:close/>
                  <a:moveTo>
                    <a:pt x="183194" y="22860"/>
                  </a:moveTo>
                  <a:moveTo>
                    <a:pt x="234715" y="197958"/>
                  </a:moveTo>
                  <a:lnTo>
                    <a:pt x="212779" y="119072"/>
                  </a:lnTo>
                  <a:cubicBezTo>
                    <a:pt x="222142" y="109347"/>
                    <a:pt x="225228" y="97565"/>
                    <a:pt x="224009" y="87097"/>
                  </a:cubicBezTo>
                  <a:cubicBezTo>
                    <a:pt x="222218" y="71752"/>
                    <a:pt x="211750" y="58893"/>
                    <a:pt x="197777" y="52511"/>
                  </a:cubicBezTo>
                  <a:cubicBezTo>
                    <a:pt x="197244" y="52997"/>
                    <a:pt x="196567" y="53311"/>
                    <a:pt x="196005" y="53759"/>
                  </a:cubicBezTo>
                  <a:cubicBezTo>
                    <a:pt x="194796" y="54740"/>
                    <a:pt x="193538" y="55655"/>
                    <a:pt x="192186" y="56455"/>
                  </a:cubicBezTo>
                  <a:cubicBezTo>
                    <a:pt x="191472" y="56874"/>
                    <a:pt x="190757" y="57264"/>
                    <a:pt x="190014" y="57626"/>
                  </a:cubicBezTo>
                  <a:cubicBezTo>
                    <a:pt x="188119" y="58560"/>
                    <a:pt x="186138" y="59312"/>
                    <a:pt x="184052" y="59865"/>
                  </a:cubicBezTo>
                  <a:cubicBezTo>
                    <a:pt x="183804" y="59931"/>
                    <a:pt x="183594" y="60074"/>
                    <a:pt x="183347" y="60131"/>
                  </a:cubicBezTo>
                  <a:cubicBezTo>
                    <a:pt x="183309" y="60131"/>
                    <a:pt x="183251" y="60131"/>
                    <a:pt x="183213" y="60122"/>
                  </a:cubicBezTo>
                  <a:cubicBezTo>
                    <a:pt x="180851" y="60674"/>
                    <a:pt x="178413" y="61046"/>
                    <a:pt x="175879" y="61046"/>
                  </a:cubicBezTo>
                  <a:cubicBezTo>
                    <a:pt x="170288" y="61046"/>
                    <a:pt x="165106" y="59493"/>
                    <a:pt x="160534" y="56979"/>
                  </a:cubicBezTo>
                  <a:cubicBezTo>
                    <a:pt x="160506" y="56960"/>
                    <a:pt x="160496" y="56960"/>
                    <a:pt x="160477" y="56950"/>
                  </a:cubicBezTo>
                  <a:cubicBezTo>
                    <a:pt x="157905" y="55531"/>
                    <a:pt x="155486" y="53892"/>
                    <a:pt x="153410" y="51854"/>
                  </a:cubicBezTo>
                  <a:cubicBezTo>
                    <a:pt x="123501" y="62675"/>
                    <a:pt x="109099" y="96660"/>
                    <a:pt x="97965" y="143494"/>
                  </a:cubicBezTo>
                  <a:cubicBezTo>
                    <a:pt x="97307" y="146247"/>
                    <a:pt x="97841" y="148990"/>
                    <a:pt x="99212" y="151228"/>
                  </a:cubicBezTo>
                  <a:cubicBezTo>
                    <a:pt x="98488" y="151790"/>
                    <a:pt x="97831" y="152467"/>
                    <a:pt x="97336" y="153305"/>
                  </a:cubicBezTo>
                  <a:lnTo>
                    <a:pt x="94898" y="157420"/>
                  </a:lnTo>
                  <a:cubicBezTo>
                    <a:pt x="83268" y="177155"/>
                    <a:pt x="81172" y="180708"/>
                    <a:pt x="56102" y="180708"/>
                  </a:cubicBezTo>
                  <a:cubicBezTo>
                    <a:pt x="20936" y="180708"/>
                    <a:pt x="13097" y="201178"/>
                    <a:pt x="3172" y="227095"/>
                  </a:cubicBezTo>
                  <a:lnTo>
                    <a:pt x="1876" y="230467"/>
                  </a:lnTo>
                  <a:cubicBezTo>
                    <a:pt x="400" y="234305"/>
                    <a:pt x="2343" y="238601"/>
                    <a:pt x="6220" y="240068"/>
                  </a:cubicBezTo>
                  <a:cubicBezTo>
                    <a:pt x="7096" y="240401"/>
                    <a:pt x="8001" y="240563"/>
                    <a:pt x="8896" y="240563"/>
                  </a:cubicBezTo>
                  <a:cubicBezTo>
                    <a:pt x="11916" y="240563"/>
                    <a:pt x="14773" y="238744"/>
                    <a:pt x="15916" y="235772"/>
                  </a:cubicBezTo>
                  <a:lnTo>
                    <a:pt x="17221" y="232372"/>
                  </a:lnTo>
                  <a:cubicBezTo>
                    <a:pt x="23079" y="217065"/>
                    <a:pt x="27041" y="206826"/>
                    <a:pt x="34757" y="201111"/>
                  </a:cubicBezTo>
                  <a:lnTo>
                    <a:pt x="34757" y="254203"/>
                  </a:lnTo>
                  <a:cubicBezTo>
                    <a:pt x="34747" y="254337"/>
                    <a:pt x="34681" y="254441"/>
                    <a:pt x="34681" y="254575"/>
                  </a:cubicBezTo>
                  <a:lnTo>
                    <a:pt x="34681" y="293589"/>
                  </a:lnTo>
                  <a:cubicBezTo>
                    <a:pt x="34681" y="298723"/>
                    <a:pt x="38881" y="302885"/>
                    <a:pt x="44063" y="302885"/>
                  </a:cubicBezTo>
                  <a:cubicBezTo>
                    <a:pt x="49244" y="302885"/>
                    <a:pt x="53445" y="298723"/>
                    <a:pt x="53445" y="293589"/>
                  </a:cubicBezTo>
                  <a:lnTo>
                    <a:pt x="53445" y="254575"/>
                  </a:lnTo>
                  <a:lnTo>
                    <a:pt x="59274" y="254575"/>
                  </a:lnTo>
                  <a:lnTo>
                    <a:pt x="59274" y="293589"/>
                  </a:lnTo>
                  <a:cubicBezTo>
                    <a:pt x="59274" y="298723"/>
                    <a:pt x="63475" y="302885"/>
                    <a:pt x="68656" y="302885"/>
                  </a:cubicBezTo>
                  <a:cubicBezTo>
                    <a:pt x="73838" y="302885"/>
                    <a:pt x="78038" y="298723"/>
                    <a:pt x="78038" y="293589"/>
                  </a:cubicBezTo>
                  <a:lnTo>
                    <a:pt x="78038" y="254575"/>
                  </a:lnTo>
                  <a:lnTo>
                    <a:pt x="78162" y="254575"/>
                  </a:lnTo>
                  <a:lnTo>
                    <a:pt x="78162" y="193424"/>
                  </a:lnTo>
                  <a:cubicBezTo>
                    <a:pt x="92345" y="189776"/>
                    <a:pt x="98317" y="181137"/>
                    <a:pt x="107880" y="164925"/>
                  </a:cubicBezTo>
                  <a:lnTo>
                    <a:pt x="110280" y="160858"/>
                  </a:lnTo>
                  <a:cubicBezTo>
                    <a:pt x="111233" y="159248"/>
                    <a:pt x="111433" y="157439"/>
                    <a:pt x="111109" y="155743"/>
                  </a:cubicBezTo>
                  <a:cubicBezTo>
                    <a:pt x="114586" y="154715"/>
                    <a:pt x="117434" y="152000"/>
                    <a:pt x="118329" y="148247"/>
                  </a:cubicBezTo>
                  <a:cubicBezTo>
                    <a:pt x="126178" y="115224"/>
                    <a:pt x="134388" y="95421"/>
                    <a:pt x="143656" y="83849"/>
                  </a:cubicBezTo>
                  <a:lnTo>
                    <a:pt x="145752" y="94736"/>
                  </a:lnTo>
                  <a:lnTo>
                    <a:pt x="117043" y="197958"/>
                  </a:lnTo>
                  <a:cubicBezTo>
                    <a:pt x="116376" y="201320"/>
                    <a:pt x="118301" y="204597"/>
                    <a:pt x="121320" y="205264"/>
                  </a:cubicBezTo>
                  <a:cubicBezTo>
                    <a:pt x="125330" y="206140"/>
                    <a:pt x="131597" y="207283"/>
                    <a:pt x="139903" y="208255"/>
                  </a:cubicBezTo>
                  <a:lnTo>
                    <a:pt x="139903" y="287865"/>
                  </a:lnTo>
                  <a:cubicBezTo>
                    <a:pt x="139903" y="295808"/>
                    <a:pt x="146399" y="302257"/>
                    <a:pt x="154419" y="302257"/>
                  </a:cubicBezTo>
                  <a:cubicBezTo>
                    <a:pt x="162439" y="302257"/>
                    <a:pt x="168935" y="295818"/>
                    <a:pt x="168935" y="287865"/>
                  </a:cubicBezTo>
                  <a:lnTo>
                    <a:pt x="168935" y="210141"/>
                  </a:lnTo>
                  <a:cubicBezTo>
                    <a:pt x="171212" y="210188"/>
                    <a:pt x="173460" y="210236"/>
                    <a:pt x="175879" y="210236"/>
                  </a:cubicBezTo>
                  <a:cubicBezTo>
                    <a:pt x="178451" y="210236"/>
                    <a:pt x="180861" y="210188"/>
                    <a:pt x="183271" y="210131"/>
                  </a:cubicBezTo>
                  <a:lnTo>
                    <a:pt x="183271" y="288350"/>
                  </a:lnTo>
                  <a:cubicBezTo>
                    <a:pt x="183271" y="296294"/>
                    <a:pt x="189767" y="302743"/>
                    <a:pt x="197787" y="302743"/>
                  </a:cubicBezTo>
                  <a:cubicBezTo>
                    <a:pt x="205807" y="302743"/>
                    <a:pt x="212303" y="296304"/>
                    <a:pt x="212303" y="288350"/>
                  </a:cubicBezTo>
                  <a:lnTo>
                    <a:pt x="212303" y="208197"/>
                  </a:lnTo>
                  <a:cubicBezTo>
                    <a:pt x="220370" y="207235"/>
                    <a:pt x="226505" y="206121"/>
                    <a:pt x="230429" y="205264"/>
                  </a:cubicBezTo>
                  <a:cubicBezTo>
                    <a:pt x="233467" y="204597"/>
                    <a:pt x="235382" y="201320"/>
                    <a:pt x="234715" y="197958"/>
                  </a:cubicBezTo>
                  <a:close/>
                  <a:moveTo>
                    <a:pt x="209836" y="92126"/>
                  </a:moveTo>
                  <a:cubicBezTo>
                    <a:pt x="208055" y="94183"/>
                    <a:pt x="205702" y="95288"/>
                    <a:pt x="203235" y="95888"/>
                  </a:cubicBezTo>
                  <a:cubicBezTo>
                    <a:pt x="202816" y="95983"/>
                    <a:pt x="202425" y="96212"/>
                    <a:pt x="201997" y="96279"/>
                  </a:cubicBezTo>
                  <a:cubicBezTo>
                    <a:pt x="202111" y="96612"/>
                    <a:pt x="202130" y="96965"/>
                    <a:pt x="202216" y="97307"/>
                  </a:cubicBezTo>
                  <a:cubicBezTo>
                    <a:pt x="199358" y="105699"/>
                    <a:pt x="190214" y="112338"/>
                    <a:pt x="175936" y="115653"/>
                  </a:cubicBezTo>
                  <a:cubicBezTo>
                    <a:pt x="171402" y="116700"/>
                    <a:pt x="168402" y="120548"/>
                    <a:pt x="168040" y="124911"/>
                  </a:cubicBezTo>
                  <a:cubicBezTo>
                    <a:pt x="164116" y="123806"/>
                    <a:pt x="160839" y="121596"/>
                    <a:pt x="158848" y="118272"/>
                  </a:cubicBezTo>
                  <a:cubicBezTo>
                    <a:pt x="153733" y="109718"/>
                    <a:pt x="158991" y="97260"/>
                    <a:pt x="170583" y="90449"/>
                  </a:cubicBezTo>
                  <a:cubicBezTo>
                    <a:pt x="176270" y="87106"/>
                    <a:pt x="182413" y="85773"/>
                    <a:pt x="187814" y="86258"/>
                  </a:cubicBezTo>
                  <a:cubicBezTo>
                    <a:pt x="187100" y="82601"/>
                    <a:pt x="187823" y="78715"/>
                    <a:pt x="190462" y="75676"/>
                  </a:cubicBezTo>
                  <a:cubicBezTo>
                    <a:pt x="191262" y="74752"/>
                    <a:pt x="192262" y="74171"/>
                    <a:pt x="193234" y="73533"/>
                  </a:cubicBezTo>
                  <a:cubicBezTo>
                    <a:pt x="194310" y="72838"/>
                    <a:pt x="195453" y="72361"/>
                    <a:pt x="196634" y="71999"/>
                  </a:cubicBezTo>
                  <a:cubicBezTo>
                    <a:pt x="196872" y="71933"/>
                    <a:pt x="197101" y="71857"/>
                    <a:pt x="197348" y="71809"/>
                  </a:cubicBezTo>
                  <a:cubicBezTo>
                    <a:pt x="198358" y="71561"/>
                    <a:pt x="199377" y="71447"/>
                    <a:pt x="200406" y="71447"/>
                  </a:cubicBezTo>
                  <a:cubicBezTo>
                    <a:pt x="201063" y="71457"/>
                    <a:pt x="201701" y="71561"/>
                    <a:pt x="202349" y="71666"/>
                  </a:cubicBezTo>
                  <a:cubicBezTo>
                    <a:pt x="203063" y="71780"/>
                    <a:pt x="203778" y="71857"/>
                    <a:pt x="204464" y="72095"/>
                  </a:cubicBezTo>
                  <a:cubicBezTo>
                    <a:pt x="205873" y="72600"/>
                    <a:pt x="207254" y="73285"/>
                    <a:pt x="208455" y="74305"/>
                  </a:cubicBezTo>
                  <a:cubicBezTo>
                    <a:pt x="213798" y="78848"/>
                    <a:pt x="214417" y="86830"/>
                    <a:pt x="209836" y="92126"/>
                  </a:cubicBezTo>
                  <a:close/>
                  <a:moveTo>
                    <a:pt x="56340" y="175555"/>
                  </a:moveTo>
                  <a:cubicBezTo>
                    <a:pt x="66704" y="175555"/>
                    <a:pt x="75105" y="167230"/>
                    <a:pt x="75105" y="156953"/>
                  </a:cubicBezTo>
                  <a:cubicBezTo>
                    <a:pt x="75105" y="146685"/>
                    <a:pt x="66704" y="138351"/>
                    <a:pt x="56340" y="138351"/>
                  </a:cubicBezTo>
                  <a:cubicBezTo>
                    <a:pt x="45977" y="138351"/>
                    <a:pt x="37576" y="146675"/>
                    <a:pt x="37576" y="156953"/>
                  </a:cubicBezTo>
                  <a:cubicBezTo>
                    <a:pt x="37576" y="167230"/>
                    <a:pt x="45977" y="175555"/>
                    <a:pt x="56340" y="175555"/>
                  </a:cubicBezTo>
                  <a:close/>
                  <a:moveTo>
                    <a:pt x="63694" y="151019"/>
                  </a:moveTo>
                </a:path>
              </a:pathLst>
            </a:custGeom>
            <a:solidFill>
              <a:srgbClr val="FD7794">
                <a:alpha val="100000"/>
              </a:srgbClr>
            </a:solidFill>
          </p:spPr>
        </p:sp>
      </p:grpSp>
      <p:grpSp>
        <p:nvGrpSpPr>
          <p:cNvPr id="67" name="Group 67"/>
          <p:cNvGrpSpPr/>
          <p:nvPr/>
        </p:nvGrpSpPr>
        <p:grpSpPr>
          <a:xfrm rot="21600000">
            <a:off x="3676745" y="2488502"/>
            <a:ext cx="537567" cy="487561"/>
            <a:chOff x="3676745" y="2488502"/>
            <a:chExt cx="537567" cy="487561"/>
          </a:xfrm>
        </p:grpSpPr>
        <p:sp>
          <p:nvSpPr>
            <p:cNvPr id="66" name="Freeform 66"/>
            <p:cNvSpPr/>
            <p:nvPr/>
          </p:nvSpPr>
          <p:spPr>
            <a:xfrm>
              <a:off x="3676745" y="2488502"/>
              <a:ext cx="537567" cy="487561"/>
            </a:xfrm>
            <a:custGeom>
              <a:avLst/>
              <a:gdLst/>
              <a:ahLst/>
              <a:cxnLst/>
              <a:rect l="0" t="0" r="0" b="0"/>
              <a:pathLst>
                <a:path w="219075" h="302895">
                  <a:moveTo>
                    <a:pt x="169812" y="52435"/>
                  </a:moveTo>
                  <a:cubicBezTo>
                    <a:pt x="184261" y="52435"/>
                    <a:pt x="196024" y="40672"/>
                    <a:pt x="196024" y="26222"/>
                  </a:cubicBezTo>
                  <a:cubicBezTo>
                    <a:pt x="196024" y="11763"/>
                    <a:pt x="184261" y="10"/>
                    <a:pt x="169812" y="10"/>
                  </a:cubicBezTo>
                  <a:cubicBezTo>
                    <a:pt x="155362" y="10"/>
                    <a:pt x="143589" y="11773"/>
                    <a:pt x="143589" y="26222"/>
                  </a:cubicBezTo>
                  <a:cubicBezTo>
                    <a:pt x="143599" y="40672"/>
                    <a:pt x="155362" y="52435"/>
                    <a:pt x="169812" y="52435"/>
                  </a:cubicBezTo>
                  <a:close/>
                  <a:moveTo>
                    <a:pt x="175422" y="17307"/>
                  </a:moveTo>
                  <a:moveTo>
                    <a:pt x="206121" y="117500"/>
                  </a:moveTo>
                  <a:cubicBezTo>
                    <a:pt x="215903" y="107556"/>
                    <a:pt x="219113" y="95402"/>
                    <a:pt x="217865" y="84620"/>
                  </a:cubicBezTo>
                  <a:cubicBezTo>
                    <a:pt x="216065" y="69094"/>
                    <a:pt x="205569" y="56074"/>
                    <a:pt x="191548" y="49606"/>
                  </a:cubicBezTo>
                  <a:cubicBezTo>
                    <a:pt x="185823" y="54921"/>
                    <a:pt x="178222" y="58255"/>
                    <a:pt x="169812" y="58255"/>
                  </a:cubicBezTo>
                  <a:cubicBezTo>
                    <a:pt x="160992" y="58255"/>
                    <a:pt x="152991" y="54674"/>
                    <a:pt x="147190" y="48882"/>
                  </a:cubicBezTo>
                  <a:cubicBezTo>
                    <a:pt x="117081" y="59779"/>
                    <a:pt x="102613" y="94221"/>
                    <a:pt x="91430" y="141713"/>
                  </a:cubicBezTo>
                  <a:cubicBezTo>
                    <a:pt x="90707" y="144790"/>
                    <a:pt x="91507" y="147799"/>
                    <a:pt x="93221" y="150181"/>
                  </a:cubicBezTo>
                  <a:cubicBezTo>
                    <a:pt x="89726" y="155343"/>
                    <a:pt x="86935" y="159791"/>
                    <a:pt x="84620" y="163525"/>
                  </a:cubicBezTo>
                  <a:cubicBezTo>
                    <a:pt x="75162" y="178756"/>
                    <a:pt x="74600" y="179670"/>
                    <a:pt x="54178" y="179670"/>
                  </a:cubicBezTo>
                  <a:cubicBezTo>
                    <a:pt x="19974" y="179670"/>
                    <a:pt x="12344" y="199758"/>
                    <a:pt x="2696" y="225190"/>
                  </a:cubicBezTo>
                  <a:lnTo>
                    <a:pt x="1429" y="228505"/>
                  </a:lnTo>
                  <a:cubicBezTo>
                    <a:pt x="0" y="232267"/>
                    <a:pt x="1876" y="236487"/>
                    <a:pt x="5648" y="237925"/>
                  </a:cubicBezTo>
                  <a:cubicBezTo>
                    <a:pt x="6506" y="238249"/>
                    <a:pt x="7382" y="238411"/>
                    <a:pt x="8249" y="238411"/>
                  </a:cubicBezTo>
                  <a:cubicBezTo>
                    <a:pt x="11182" y="238411"/>
                    <a:pt x="13964" y="236620"/>
                    <a:pt x="15069" y="233705"/>
                  </a:cubicBezTo>
                  <a:lnTo>
                    <a:pt x="16335" y="230372"/>
                  </a:lnTo>
                  <a:cubicBezTo>
                    <a:pt x="22336" y="214551"/>
                    <a:pt x="26279" y="204235"/>
                    <a:pt x="34614" y="198834"/>
                  </a:cubicBezTo>
                  <a:lnTo>
                    <a:pt x="19260" y="254603"/>
                  </a:lnTo>
                  <a:cubicBezTo>
                    <a:pt x="18860" y="256613"/>
                    <a:pt x="20002" y="258585"/>
                    <a:pt x="21793" y="258975"/>
                  </a:cubicBezTo>
                  <a:cubicBezTo>
                    <a:pt x="24213" y="259509"/>
                    <a:pt x="28023" y="260213"/>
                    <a:pt x="33090" y="260804"/>
                  </a:cubicBezTo>
                  <a:lnTo>
                    <a:pt x="33090" y="291770"/>
                  </a:lnTo>
                  <a:cubicBezTo>
                    <a:pt x="33090" y="296809"/>
                    <a:pt x="37176" y="300895"/>
                    <a:pt x="42215" y="300895"/>
                  </a:cubicBezTo>
                  <a:cubicBezTo>
                    <a:pt x="47254" y="300895"/>
                    <a:pt x="51340" y="296809"/>
                    <a:pt x="51340" y="291770"/>
                  </a:cubicBezTo>
                  <a:lnTo>
                    <a:pt x="51340" y="261918"/>
                  </a:lnTo>
                  <a:cubicBezTo>
                    <a:pt x="52283" y="261928"/>
                    <a:pt x="53188" y="261957"/>
                    <a:pt x="54178" y="261957"/>
                  </a:cubicBezTo>
                  <a:cubicBezTo>
                    <a:pt x="55169" y="261957"/>
                    <a:pt x="56064" y="261928"/>
                    <a:pt x="57017" y="261918"/>
                  </a:cubicBezTo>
                  <a:lnTo>
                    <a:pt x="57017" y="291770"/>
                  </a:lnTo>
                  <a:cubicBezTo>
                    <a:pt x="57017" y="296809"/>
                    <a:pt x="61103" y="300895"/>
                    <a:pt x="66142" y="300895"/>
                  </a:cubicBezTo>
                  <a:cubicBezTo>
                    <a:pt x="71180" y="300895"/>
                    <a:pt x="75267" y="296809"/>
                    <a:pt x="75267" y="291770"/>
                  </a:cubicBezTo>
                  <a:lnTo>
                    <a:pt x="75267" y="260804"/>
                  </a:lnTo>
                  <a:cubicBezTo>
                    <a:pt x="80334" y="260213"/>
                    <a:pt x="84134" y="259509"/>
                    <a:pt x="86563" y="258975"/>
                  </a:cubicBezTo>
                  <a:cubicBezTo>
                    <a:pt x="88363" y="258575"/>
                    <a:pt x="89497" y="256613"/>
                    <a:pt x="89097" y="254603"/>
                  </a:cubicBezTo>
                  <a:lnTo>
                    <a:pt x="72095" y="192919"/>
                  </a:lnTo>
                  <a:cubicBezTo>
                    <a:pt x="84392" y="190452"/>
                    <a:pt x="88973" y="184194"/>
                    <a:pt x="97022" y="171221"/>
                  </a:cubicBezTo>
                  <a:cubicBezTo>
                    <a:pt x="99384" y="167421"/>
                    <a:pt x="102184" y="162906"/>
                    <a:pt x="105851" y="157553"/>
                  </a:cubicBezTo>
                  <a:cubicBezTo>
                    <a:pt x="106804" y="156153"/>
                    <a:pt x="107099" y="154543"/>
                    <a:pt x="106994" y="152972"/>
                  </a:cubicBezTo>
                  <a:cubicBezTo>
                    <a:pt x="109328" y="151562"/>
                    <a:pt x="111176" y="149371"/>
                    <a:pt x="111852" y="146514"/>
                  </a:cubicBezTo>
                  <a:cubicBezTo>
                    <a:pt x="118672" y="117596"/>
                    <a:pt x="125749" y="98727"/>
                    <a:pt x="133560" y="86563"/>
                  </a:cubicBezTo>
                  <a:lnTo>
                    <a:pt x="133560" y="162687"/>
                  </a:lnTo>
                  <a:cubicBezTo>
                    <a:pt x="133560" y="162820"/>
                    <a:pt x="133483" y="162925"/>
                    <a:pt x="133483" y="163058"/>
                  </a:cubicBezTo>
                  <a:lnTo>
                    <a:pt x="133483" y="287846"/>
                  </a:lnTo>
                  <a:cubicBezTo>
                    <a:pt x="133483" y="295894"/>
                    <a:pt x="140008" y="302409"/>
                    <a:pt x="148047" y="302409"/>
                  </a:cubicBezTo>
                  <a:cubicBezTo>
                    <a:pt x="156096" y="302409"/>
                    <a:pt x="162611" y="295885"/>
                    <a:pt x="162611" y="287846"/>
                  </a:cubicBezTo>
                  <a:lnTo>
                    <a:pt x="162611" y="173393"/>
                  </a:lnTo>
                  <a:lnTo>
                    <a:pt x="177003" y="173393"/>
                  </a:lnTo>
                  <a:lnTo>
                    <a:pt x="177003" y="288331"/>
                  </a:lnTo>
                  <a:cubicBezTo>
                    <a:pt x="177003" y="296380"/>
                    <a:pt x="183528" y="302895"/>
                    <a:pt x="191567" y="302895"/>
                  </a:cubicBezTo>
                  <a:cubicBezTo>
                    <a:pt x="199606" y="302895"/>
                    <a:pt x="206131" y="296370"/>
                    <a:pt x="206131" y="288331"/>
                  </a:cubicBezTo>
                  <a:lnTo>
                    <a:pt x="206131" y="163554"/>
                  </a:lnTo>
                  <a:cubicBezTo>
                    <a:pt x="206131" y="163535"/>
                    <a:pt x="206121" y="163516"/>
                    <a:pt x="206121" y="163497"/>
                  </a:cubicBezTo>
                  <a:lnTo>
                    <a:pt x="206121" y="117500"/>
                  </a:lnTo>
                  <a:close/>
                  <a:moveTo>
                    <a:pt x="200273" y="92383"/>
                  </a:moveTo>
                  <a:cubicBezTo>
                    <a:pt x="199320" y="92888"/>
                    <a:pt x="198282" y="93183"/>
                    <a:pt x="197244" y="93450"/>
                  </a:cubicBezTo>
                  <a:cubicBezTo>
                    <a:pt x="196748" y="93574"/>
                    <a:pt x="196291" y="93840"/>
                    <a:pt x="195786" y="93907"/>
                  </a:cubicBezTo>
                  <a:cubicBezTo>
                    <a:pt x="195901" y="94250"/>
                    <a:pt x="195920" y="94621"/>
                    <a:pt x="196005" y="94964"/>
                  </a:cubicBezTo>
                  <a:cubicBezTo>
                    <a:pt x="193129" y="103451"/>
                    <a:pt x="183966" y="110157"/>
                    <a:pt x="169650" y="113519"/>
                  </a:cubicBezTo>
                  <a:cubicBezTo>
                    <a:pt x="165097" y="114586"/>
                    <a:pt x="162096" y="118472"/>
                    <a:pt x="161735" y="122892"/>
                  </a:cubicBezTo>
                  <a:cubicBezTo>
                    <a:pt x="157801" y="121777"/>
                    <a:pt x="154505" y="119539"/>
                    <a:pt x="152514" y="116176"/>
                  </a:cubicBezTo>
                  <a:cubicBezTo>
                    <a:pt x="147380" y="107518"/>
                    <a:pt x="152657" y="94917"/>
                    <a:pt x="164287" y="88021"/>
                  </a:cubicBezTo>
                  <a:cubicBezTo>
                    <a:pt x="169993" y="84639"/>
                    <a:pt x="176155" y="83287"/>
                    <a:pt x="181575" y="83772"/>
                  </a:cubicBezTo>
                  <a:cubicBezTo>
                    <a:pt x="180861" y="80077"/>
                    <a:pt x="181585" y="76133"/>
                    <a:pt x="184233" y="73057"/>
                  </a:cubicBezTo>
                  <a:cubicBezTo>
                    <a:pt x="185033" y="72123"/>
                    <a:pt x="186042" y="71533"/>
                    <a:pt x="187014" y="70885"/>
                  </a:cubicBezTo>
                  <a:cubicBezTo>
                    <a:pt x="188071" y="70190"/>
                    <a:pt x="189233" y="69704"/>
                    <a:pt x="190405" y="69332"/>
                  </a:cubicBezTo>
                  <a:cubicBezTo>
                    <a:pt x="190643" y="69266"/>
                    <a:pt x="190871" y="69190"/>
                    <a:pt x="191110" y="69142"/>
                  </a:cubicBezTo>
                  <a:cubicBezTo>
                    <a:pt x="192119" y="68894"/>
                    <a:pt x="193148" y="68780"/>
                    <a:pt x="194186" y="68780"/>
                  </a:cubicBezTo>
                  <a:cubicBezTo>
                    <a:pt x="194843" y="68790"/>
                    <a:pt x="195482" y="68894"/>
                    <a:pt x="196139" y="69009"/>
                  </a:cubicBezTo>
                  <a:cubicBezTo>
                    <a:pt x="196853" y="69123"/>
                    <a:pt x="197577" y="69209"/>
                    <a:pt x="198263" y="69447"/>
                  </a:cubicBezTo>
                  <a:cubicBezTo>
                    <a:pt x="199682" y="69961"/>
                    <a:pt x="201054" y="70647"/>
                    <a:pt x="202273" y="71685"/>
                  </a:cubicBezTo>
                  <a:cubicBezTo>
                    <a:pt x="203368" y="72628"/>
                    <a:pt x="204140" y="73790"/>
                    <a:pt x="204835" y="74971"/>
                  </a:cubicBezTo>
                  <a:cubicBezTo>
                    <a:pt x="205407" y="76048"/>
                    <a:pt x="205835" y="77181"/>
                    <a:pt x="206131" y="78353"/>
                  </a:cubicBezTo>
                  <a:cubicBezTo>
                    <a:pt x="207093" y="82239"/>
                    <a:pt x="206454" y="86458"/>
                    <a:pt x="203654" y="89726"/>
                  </a:cubicBezTo>
                  <a:cubicBezTo>
                    <a:pt x="202673" y="90859"/>
                    <a:pt x="201511" y="91707"/>
                    <a:pt x="200273" y="92383"/>
                  </a:cubicBezTo>
                  <a:close/>
                  <a:moveTo>
                    <a:pt x="54178" y="175927"/>
                  </a:moveTo>
                  <a:cubicBezTo>
                    <a:pt x="64256" y="175927"/>
                    <a:pt x="72428" y="167754"/>
                    <a:pt x="72428" y="157677"/>
                  </a:cubicBezTo>
                  <a:cubicBezTo>
                    <a:pt x="72428" y="147599"/>
                    <a:pt x="64256" y="139427"/>
                    <a:pt x="54178" y="139427"/>
                  </a:cubicBezTo>
                  <a:cubicBezTo>
                    <a:pt x="44101" y="139427"/>
                    <a:pt x="35928" y="147599"/>
                    <a:pt x="35928" y="157677"/>
                  </a:cubicBezTo>
                  <a:cubicBezTo>
                    <a:pt x="35928" y="167754"/>
                    <a:pt x="44101" y="175927"/>
                    <a:pt x="54178" y="175927"/>
                  </a:cubicBezTo>
                  <a:close/>
                  <a:moveTo>
                    <a:pt x="61312" y="151543"/>
                  </a:moveTo>
                </a:path>
              </a:pathLst>
            </a:custGeom>
            <a:solidFill>
              <a:srgbClr val="4EA3B7">
                <a:alpha val="100000"/>
              </a:srgbClr>
            </a:solidFill>
          </p:spPr>
        </p:sp>
      </p:grpSp>
      <p:grpSp>
        <p:nvGrpSpPr>
          <p:cNvPr id="69" name="Group 69"/>
          <p:cNvGrpSpPr/>
          <p:nvPr/>
        </p:nvGrpSpPr>
        <p:grpSpPr>
          <a:xfrm rot="21600000">
            <a:off x="2904077" y="2551176"/>
            <a:ext cx="750987" cy="473422"/>
            <a:chOff x="2904077" y="2551176"/>
            <a:chExt cx="750987" cy="473422"/>
          </a:xfrm>
        </p:grpSpPr>
        <p:sp>
          <p:nvSpPr>
            <p:cNvPr id="68" name="Freeform 68"/>
            <p:cNvSpPr/>
            <p:nvPr/>
          </p:nvSpPr>
          <p:spPr>
            <a:xfrm>
              <a:off x="2904077" y="2551176"/>
              <a:ext cx="750987" cy="473422"/>
            </a:xfrm>
            <a:custGeom>
              <a:avLst/>
              <a:gdLst/>
              <a:ahLst/>
              <a:cxnLst/>
              <a:rect l="0" t="0" r="0" b="0"/>
              <a:pathLst>
                <a:path w="303848" h="263843">
                  <a:moveTo>
                    <a:pt x="248212" y="75390"/>
                  </a:moveTo>
                  <a:cubicBezTo>
                    <a:pt x="259775" y="75390"/>
                    <a:pt x="269157" y="66008"/>
                    <a:pt x="269157" y="54445"/>
                  </a:cubicBezTo>
                  <a:cubicBezTo>
                    <a:pt x="269157" y="42882"/>
                    <a:pt x="259785" y="33499"/>
                    <a:pt x="248212" y="33499"/>
                  </a:cubicBezTo>
                  <a:cubicBezTo>
                    <a:pt x="236639" y="33499"/>
                    <a:pt x="227267" y="42882"/>
                    <a:pt x="227267" y="54445"/>
                  </a:cubicBezTo>
                  <a:cubicBezTo>
                    <a:pt x="227267" y="66008"/>
                    <a:pt x="236649" y="75390"/>
                    <a:pt x="248212" y="75390"/>
                  </a:cubicBezTo>
                  <a:close/>
                  <a:moveTo>
                    <a:pt x="297447" y="1638"/>
                  </a:moveTo>
                  <a:cubicBezTo>
                    <a:pt x="293608" y="48"/>
                    <a:pt x="289189" y="1895"/>
                    <a:pt x="287617" y="5763"/>
                  </a:cubicBezTo>
                  <a:cubicBezTo>
                    <a:pt x="281597" y="20479"/>
                    <a:pt x="278244" y="33747"/>
                    <a:pt x="275292" y="45444"/>
                  </a:cubicBezTo>
                  <a:cubicBezTo>
                    <a:pt x="269853" y="67018"/>
                    <a:pt x="266595" y="76952"/>
                    <a:pt x="256242" y="79915"/>
                  </a:cubicBezTo>
                  <a:cubicBezTo>
                    <a:pt x="256242" y="97955"/>
                    <a:pt x="256242" y="115986"/>
                    <a:pt x="256242" y="134026"/>
                  </a:cubicBezTo>
                  <a:cubicBezTo>
                    <a:pt x="251098" y="136160"/>
                    <a:pt x="245326" y="136160"/>
                    <a:pt x="240182" y="134026"/>
                  </a:cubicBezTo>
                  <a:cubicBezTo>
                    <a:pt x="240182" y="115910"/>
                    <a:pt x="240182" y="97803"/>
                    <a:pt x="240182" y="79686"/>
                  </a:cubicBezTo>
                  <a:cubicBezTo>
                    <a:pt x="229324" y="76010"/>
                    <a:pt x="225571" y="63884"/>
                    <a:pt x="220170" y="42434"/>
                  </a:cubicBezTo>
                  <a:cubicBezTo>
                    <a:pt x="217341" y="31194"/>
                    <a:pt x="214122" y="18440"/>
                    <a:pt x="208683" y="5658"/>
                  </a:cubicBezTo>
                  <a:cubicBezTo>
                    <a:pt x="207045" y="1819"/>
                    <a:pt x="202616" y="57"/>
                    <a:pt x="198787" y="1676"/>
                  </a:cubicBezTo>
                  <a:cubicBezTo>
                    <a:pt x="197063" y="2410"/>
                    <a:pt x="195777" y="3734"/>
                    <a:pt x="195015" y="5296"/>
                  </a:cubicBezTo>
                  <a:cubicBezTo>
                    <a:pt x="193577" y="6096"/>
                    <a:pt x="192376" y="7353"/>
                    <a:pt x="191710" y="8992"/>
                  </a:cubicBezTo>
                  <a:cubicBezTo>
                    <a:pt x="190576" y="11754"/>
                    <a:pt x="189624" y="14411"/>
                    <a:pt x="188671" y="17069"/>
                  </a:cubicBezTo>
                  <a:lnTo>
                    <a:pt x="198339" y="20793"/>
                  </a:lnTo>
                  <a:cubicBezTo>
                    <a:pt x="198701" y="21822"/>
                    <a:pt x="198996" y="22850"/>
                    <a:pt x="199330" y="23879"/>
                  </a:cubicBezTo>
                  <a:lnTo>
                    <a:pt x="187785" y="19431"/>
                  </a:lnTo>
                  <a:cubicBezTo>
                    <a:pt x="184099" y="30051"/>
                    <a:pt x="181623" y="39824"/>
                    <a:pt x="179384" y="48692"/>
                  </a:cubicBezTo>
                  <a:cubicBezTo>
                    <a:pt x="174317" y="68780"/>
                    <a:pt x="171212" y="78838"/>
                    <a:pt x="162449" y="82525"/>
                  </a:cubicBezTo>
                  <a:lnTo>
                    <a:pt x="165840" y="87068"/>
                  </a:lnTo>
                  <a:lnTo>
                    <a:pt x="159172" y="88468"/>
                  </a:lnTo>
                  <a:lnTo>
                    <a:pt x="154715" y="93593"/>
                  </a:lnTo>
                  <a:lnTo>
                    <a:pt x="154857" y="93593"/>
                  </a:lnTo>
                  <a:lnTo>
                    <a:pt x="151562" y="106099"/>
                  </a:lnTo>
                  <a:lnTo>
                    <a:pt x="148419" y="93593"/>
                  </a:lnTo>
                  <a:lnTo>
                    <a:pt x="143961" y="88468"/>
                  </a:lnTo>
                  <a:lnTo>
                    <a:pt x="137284" y="87068"/>
                  </a:lnTo>
                  <a:lnTo>
                    <a:pt x="141246" y="81753"/>
                  </a:lnTo>
                  <a:cubicBezTo>
                    <a:pt x="132598" y="76943"/>
                    <a:pt x="129149" y="65065"/>
                    <a:pt x="124254" y="45663"/>
                  </a:cubicBezTo>
                  <a:cubicBezTo>
                    <a:pt x="122177" y="37452"/>
                    <a:pt x="119882" y="28423"/>
                    <a:pt x="116681" y="19174"/>
                  </a:cubicBezTo>
                  <a:lnTo>
                    <a:pt x="105242" y="23584"/>
                  </a:lnTo>
                  <a:cubicBezTo>
                    <a:pt x="105613" y="22536"/>
                    <a:pt x="105994" y="21498"/>
                    <a:pt x="106394" y="20431"/>
                  </a:cubicBezTo>
                  <a:lnTo>
                    <a:pt x="115805" y="16802"/>
                  </a:lnTo>
                  <a:cubicBezTo>
                    <a:pt x="114852" y="14173"/>
                    <a:pt x="113871" y="11535"/>
                    <a:pt x="112747" y="8887"/>
                  </a:cubicBezTo>
                  <a:cubicBezTo>
                    <a:pt x="111119" y="5039"/>
                    <a:pt x="106680" y="3286"/>
                    <a:pt x="102851" y="4905"/>
                  </a:cubicBezTo>
                  <a:cubicBezTo>
                    <a:pt x="102394" y="5105"/>
                    <a:pt x="101965" y="5344"/>
                    <a:pt x="101575" y="5610"/>
                  </a:cubicBezTo>
                  <a:cubicBezTo>
                    <a:pt x="98469" y="5439"/>
                    <a:pt x="95431" y="7201"/>
                    <a:pt x="94183" y="10258"/>
                  </a:cubicBezTo>
                  <a:cubicBezTo>
                    <a:pt x="88163" y="24994"/>
                    <a:pt x="84820" y="38262"/>
                    <a:pt x="81867" y="49959"/>
                  </a:cubicBezTo>
                  <a:cubicBezTo>
                    <a:pt x="75667" y="74505"/>
                    <a:pt x="72333" y="84020"/>
                    <a:pt x="58074" y="85268"/>
                  </a:cubicBezTo>
                  <a:lnTo>
                    <a:pt x="56226" y="88792"/>
                  </a:lnTo>
                  <a:lnTo>
                    <a:pt x="59331" y="129216"/>
                  </a:lnTo>
                  <a:lnTo>
                    <a:pt x="54759" y="137027"/>
                  </a:lnTo>
                  <a:lnTo>
                    <a:pt x="50102" y="129216"/>
                  </a:lnTo>
                  <a:lnTo>
                    <a:pt x="53321" y="88735"/>
                  </a:lnTo>
                  <a:lnTo>
                    <a:pt x="51416" y="85182"/>
                  </a:lnTo>
                  <a:cubicBezTo>
                    <a:pt x="36833" y="83553"/>
                    <a:pt x="32861" y="71171"/>
                    <a:pt x="26737" y="46930"/>
                  </a:cubicBezTo>
                  <a:cubicBezTo>
                    <a:pt x="23898" y="35700"/>
                    <a:pt x="20688" y="22955"/>
                    <a:pt x="15240" y="10173"/>
                  </a:cubicBezTo>
                  <a:cubicBezTo>
                    <a:pt x="13592" y="6334"/>
                    <a:pt x="9134" y="4562"/>
                    <a:pt x="5344" y="6182"/>
                  </a:cubicBezTo>
                  <a:cubicBezTo>
                    <a:pt x="1505" y="7820"/>
                    <a:pt x="-267" y="12249"/>
                    <a:pt x="1362" y="16078"/>
                  </a:cubicBezTo>
                  <a:cubicBezTo>
                    <a:pt x="6353" y="27775"/>
                    <a:pt x="9411" y="39919"/>
                    <a:pt x="12116" y="50635"/>
                  </a:cubicBezTo>
                  <a:cubicBezTo>
                    <a:pt x="16107" y="66446"/>
                    <a:pt x="19974" y="81696"/>
                    <a:pt x="29347" y="91107"/>
                  </a:cubicBezTo>
                  <a:cubicBezTo>
                    <a:pt x="29099" y="92507"/>
                    <a:pt x="29537" y="97060"/>
                    <a:pt x="30375" y="101489"/>
                  </a:cubicBezTo>
                  <a:lnTo>
                    <a:pt x="35433" y="127959"/>
                  </a:lnTo>
                  <a:cubicBezTo>
                    <a:pt x="35671" y="129197"/>
                    <a:pt x="35290" y="130435"/>
                    <a:pt x="34481" y="131407"/>
                  </a:cubicBezTo>
                  <a:cubicBezTo>
                    <a:pt x="31613" y="134836"/>
                    <a:pt x="29528" y="138227"/>
                    <a:pt x="27556" y="149400"/>
                  </a:cubicBezTo>
                  <a:cubicBezTo>
                    <a:pt x="25594" y="160572"/>
                    <a:pt x="31699" y="195910"/>
                    <a:pt x="31699" y="195910"/>
                  </a:cubicBezTo>
                  <a:lnTo>
                    <a:pt x="35357" y="195910"/>
                  </a:lnTo>
                  <a:lnTo>
                    <a:pt x="35357" y="255013"/>
                  </a:lnTo>
                  <a:cubicBezTo>
                    <a:pt x="35357" y="259642"/>
                    <a:pt x="39100" y="263395"/>
                    <a:pt x="43739" y="263395"/>
                  </a:cubicBezTo>
                  <a:cubicBezTo>
                    <a:pt x="48368" y="263395"/>
                    <a:pt x="52121" y="259651"/>
                    <a:pt x="52121" y="255013"/>
                  </a:cubicBezTo>
                  <a:lnTo>
                    <a:pt x="52121" y="195910"/>
                  </a:lnTo>
                  <a:lnTo>
                    <a:pt x="57360" y="195910"/>
                  </a:lnTo>
                  <a:lnTo>
                    <a:pt x="57360" y="255356"/>
                  </a:lnTo>
                  <a:cubicBezTo>
                    <a:pt x="57360" y="259985"/>
                    <a:pt x="61112" y="263738"/>
                    <a:pt x="65742" y="263738"/>
                  </a:cubicBezTo>
                  <a:cubicBezTo>
                    <a:pt x="70371" y="263738"/>
                    <a:pt x="74124" y="259994"/>
                    <a:pt x="74124" y="255356"/>
                  </a:cubicBezTo>
                  <a:lnTo>
                    <a:pt x="74124" y="195910"/>
                  </a:lnTo>
                  <a:lnTo>
                    <a:pt x="77791" y="195910"/>
                  </a:lnTo>
                  <a:cubicBezTo>
                    <a:pt x="77791" y="195910"/>
                    <a:pt x="83858" y="159391"/>
                    <a:pt x="81953" y="149504"/>
                  </a:cubicBezTo>
                  <a:cubicBezTo>
                    <a:pt x="80067" y="139617"/>
                    <a:pt x="77876" y="134750"/>
                    <a:pt x="74933" y="131254"/>
                  </a:cubicBezTo>
                  <a:cubicBezTo>
                    <a:pt x="74095" y="130273"/>
                    <a:pt x="73695" y="129007"/>
                    <a:pt x="73943" y="127740"/>
                  </a:cubicBezTo>
                  <a:lnTo>
                    <a:pt x="78953" y="101489"/>
                  </a:lnTo>
                  <a:cubicBezTo>
                    <a:pt x="79705" y="97555"/>
                    <a:pt x="80115" y="93621"/>
                    <a:pt x="80020" y="91773"/>
                  </a:cubicBezTo>
                  <a:cubicBezTo>
                    <a:pt x="89021" y="83125"/>
                    <a:pt x="92612" y="69037"/>
                    <a:pt x="96498" y="53645"/>
                  </a:cubicBezTo>
                  <a:cubicBezTo>
                    <a:pt x="98479" y="45796"/>
                    <a:pt x="100660" y="37205"/>
                    <a:pt x="103708" y="28051"/>
                  </a:cubicBezTo>
                  <a:cubicBezTo>
                    <a:pt x="106061" y="35404"/>
                    <a:pt x="107937" y="42662"/>
                    <a:pt x="109633" y="49359"/>
                  </a:cubicBezTo>
                  <a:cubicBezTo>
                    <a:pt x="113519" y="64760"/>
                    <a:pt x="117310" y="79619"/>
                    <a:pt x="126159" y="89078"/>
                  </a:cubicBezTo>
                  <a:cubicBezTo>
                    <a:pt x="125920" y="90535"/>
                    <a:pt x="126359" y="95021"/>
                    <a:pt x="127187" y="99393"/>
                  </a:cubicBezTo>
                  <a:lnTo>
                    <a:pt x="132245" y="125863"/>
                  </a:lnTo>
                  <a:cubicBezTo>
                    <a:pt x="132474" y="127102"/>
                    <a:pt x="132102" y="128340"/>
                    <a:pt x="131293" y="129311"/>
                  </a:cubicBezTo>
                  <a:cubicBezTo>
                    <a:pt x="128435" y="132740"/>
                    <a:pt x="126340" y="136131"/>
                    <a:pt x="124377" y="147304"/>
                  </a:cubicBezTo>
                  <a:cubicBezTo>
                    <a:pt x="124082" y="148971"/>
                    <a:pt x="123911" y="150552"/>
                    <a:pt x="123777" y="152105"/>
                  </a:cubicBezTo>
                  <a:lnTo>
                    <a:pt x="120710" y="164744"/>
                  </a:lnTo>
                  <a:lnTo>
                    <a:pt x="124758" y="165725"/>
                  </a:lnTo>
                  <a:cubicBezTo>
                    <a:pt x="124968" y="166526"/>
                    <a:pt x="125197" y="167240"/>
                    <a:pt x="125435" y="167878"/>
                  </a:cubicBezTo>
                  <a:lnTo>
                    <a:pt x="125435" y="252917"/>
                  </a:lnTo>
                  <a:cubicBezTo>
                    <a:pt x="125435" y="258699"/>
                    <a:pt x="130121" y="263395"/>
                    <a:pt x="135912" y="263395"/>
                  </a:cubicBezTo>
                  <a:cubicBezTo>
                    <a:pt x="141694" y="263395"/>
                    <a:pt x="146390" y="258709"/>
                    <a:pt x="146390" y="252917"/>
                  </a:cubicBezTo>
                  <a:lnTo>
                    <a:pt x="146390" y="177060"/>
                  </a:lnTo>
                  <a:lnTo>
                    <a:pt x="156743" y="177060"/>
                  </a:lnTo>
                  <a:lnTo>
                    <a:pt x="156743" y="253260"/>
                  </a:lnTo>
                  <a:cubicBezTo>
                    <a:pt x="156743" y="259042"/>
                    <a:pt x="161430" y="263728"/>
                    <a:pt x="167221" y="263728"/>
                  </a:cubicBezTo>
                  <a:cubicBezTo>
                    <a:pt x="173003" y="263728"/>
                    <a:pt x="177689" y="259042"/>
                    <a:pt x="177689" y="253260"/>
                  </a:cubicBezTo>
                  <a:lnTo>
                    <a:pt x="177689" y="167830"/>
                  </a:lnTo>
                  <a:cubicBezTo>
                    <a:pt x="177917" y="167202"/>
                    <a:pt x="178137" y="166507"/>
                    <a:pt x="178337" y="165735"/>
                  </a:cubicBezTo>
                  <a:lnTo>
                    <a:pt x="182423" y="164744"/>
                  </a:lnTo>
                  <a:lnTo>
                    <a:pt x="179375" y="152200"/>
                  </a:lnTo>
                  <a:cubicBezTo>
                    <a:pt x="179251" y="150619"/>
                    <a:pt x="179080" y="149019"/>
                    <a:pt x="178775" y="147418"/>
                  </a:cubicBezTo>
                  <a:cubicBezTo>
                    <a:pt x="176889" y="137531"/>
                    <a:pt x="174708" y="132664"/>
                    <a:pt x="171755" y="129169"/>
                  </a:cubicBezTo>
                  <a:cubicBezTo>
                    <a:pt x="170917" y="128187"/>
                    <a:pt x="170526" y="126921"/>
                    <a:pt x="170764" y="125654"/>
                  </a:cubicBezTo>
                  <a:lnTo>
                    <a:pt x="175774" y="99403"/>
                  </a:lnTo>
                  <a:cubicBezTo>
                    <a:pt x="176355" y="96374"/>
                    <a:pt x="176727" y="93345"/>
                    <a:pt x="176832" y="91230"/>
                  </a:cubicBezTo>
                  <a:cubicBezTo>
                    <a:pt x="186376" y="82648"/>
                    <a:pt x="190033" y="68199"/>
                    <a:pt x="194015" y="52397"/>
                  </a:cubicBezTo>
                  <a:cubicBezTo>
                    <a:pt x="195882" y="44987"/>
                    <a:pt x="197968" y="36890"/>
                    <a:pt x="200749" y="28308"/>
                  </a:cubicBezTo>
                  <a:cubicBezTo>
                    <a:pt x="202597" y="34461"/>
                    <a:pt x="204140" y="40500"/>
                    <a:pt x="205559" y="46139"/>
                  </a:cubicBezTo>
                  <a:cubicBezTo>
                    <a:pt x="209845" y="63141"/>
                    <a:pt x="214017" y="79486"/>
                    <a:pt x="225028" y="88621"/>
                  </a:cubicBezTo>
                  <a:lnTo>
                    <a:pt x="223999" y="88621"/>
                  </a:lnTo>
                  <a:lnTo>
                    <a:pt x="223999" y="162706"/>
                  </a:lnTo>
                  <a:cubicBezTo>
                    <a:pt x="223990" y="162877"/>
                    <a:pt x="223904" y="163020"/>
                    <a:pt x="223904" y="163192"/>
                  </a:cubicBezTo>
                  <a:lnTo>
                    <a:pt x="223904" y="252908"/>
                  </a:lnTo>
                  <a:cubicBezTo>
                    <a:pt x="223904" y="258689"/>
                    <a:pt x="228590" y="263385"/>
                    <a:pt x="234382" y="263385"/>
                  </a:cubicBezTo>
                  <a:cubicBezTo>
                    <a:pt x="240163" y="263385"/>
                    <a:pt x="244850" y="258699"/>
                    <a:pt x="244850" y="252908"/>
                  </a:cubicBezTo>
                  <a:lnTo>
                    <a:pt x="244850" y="165868"/>
                  </a:lnTo>
                  <a:lnTo>
                    <a:pt x="251622" y="165868"/>
                  </a:lnTo>
                  <a:lnTo>
                    <a:pt x="251622" y="253260"/>
                  </a:lnTo>
                  <a:cubicBezTo>
                    <a:pt x="251622" y="259042"/>
                    <a:pt x="256308" y="263728"/>
                    <a:pt x="262099" y="263728"/>
                  </a:cubicBezTo>
                  <a:cubicBezTo>
                    <a:pt x="267881" y="263728"/>
                    <a:pt x="272567" y="259042"/>
                    <a:pt x="272567" y="253260"/>
                  </a:cubicBezTo>
                  <a:lnTo>
                    <a:pt x="272567" y="163535"/>
                  </a:lnTo>
                  <a:cubicBezTo>
                    <a:pt x="272567" y="163363"/>
                    <a:pt x="272482" y="163220"/>
                    <a:pt x="272472" y="163049"/>
                  </a:cubicBezTo>
                  <a:lnTo>
                    <a:pt x="272472" y="88621"/>
                  </a:lnTo>
                  <a:lnTo>
                    <a:pt x="271939" y="88621"/>
                  </a:lnTo>
                  <a:cubicBezTo>
                    <a:pt x="282064" y="80134"/>
                    <a:pt x="285836" y="65370"/>
                    <a:pt x="289931" y="49149"/>
                  </a:cubicBezTo>
                  <a:cubicBezTo>
                    <a:pt x="292770" y="37929"/>
                    <a:pt x="295980" y="25213"/>
                    <a:pt x="301600" y="11478"/>
                  </a:cubicBezTo>
                  <a:cubicBezTo>
                    <a:pt x="303152" y="7620"/>
                    <a:pt x="301304" y="3210"/>
                    <a:pt x="297447" y="1638"/>
                  </a:cubicBezTo>
                  <a:close/>
                  <a:moveTo>
                    <a:pt x="151552" y="110900"/>
                  </a:moveTo>
                  <a:cubicBezTo>
                    <a:pt x="152248" y="110900"/>
                    <a:pt x="152810" y="111471"/>
                    <a:pt x="152810" y="112157"/>
                  </a:cubicBezTo>
                  <a:cubicBezTo>
                    <a:pt x="152810" y="112852"/>
                    <a:pt x="152248" y="113414"/>
                    <a:pt x="151552" y="113414"/>
                  </a:cubicBezTo>
                  <a:cubicBezTo>
                    <a:pt x="150857" y="113414"/>
                    <a:pt x="150295" y="112852"/>
                    <a:pt x="150295" y="112157"/>
                  </a:cubicBezTo>
                  <a:cubicBezTo>
                    <a:pt x="150295" y="111471"/>
                    <a:pt x="150857" y="110900"/>
                    <a:pt x="151552" y="110900"/>
                  </a:cubicBezTo>
                  <a:close/>
                  <a:moveTo>
                    <a:pt x="151552" y="120844"/>
                  </a:moveTo>
                  <a:cubicBezTo>
                    <a:pt x="152248" y="120844"/>
                    <a:pt x="152810" y="121415"/>
                    <a:pt x="152810" y="122101"/>
                  </a:cubicBezTo>
                  <a:cubicBezTo>
                    <a:pt x="152810" y="122796"/>
                    <a:pt x="152248" y="123358"/>
                    <a:pt x="151552" y="123358"/>
                  </a:cubicBezTo>
                  <a:cubicBezTo>
                    <a:pt x="150857" y="123358"/>
                    <a:pt x="150295" y="122796"/>
                    <a:pt x="150295" y="122101"/>
                  </a:cubicBezTo>
                  <a:cubicBezTo>
                    <a:pt x="150295" y="121425"/>
                    <a:pt x="150857" y="120844"/>
                    <a:pt x="151552" y="120844"/>
                  </a:cubicBezTo>
                  <a:close/>
                  <a:moveTo>
                    <a:pt x="151552" y="130797"/>
                  </a:moveTo>
                  <a:cubicBezTo>
                    <a:pt x="152248" y="130797"/>
                    <a:pt x="152810" y="131369"/>
                    <a:pt x="152810" y="132055"/>
                  </a:cubicBezTo>
                  <a:cubicBezTo>
                    <a:pt x="152810" y="132750"/>
                    <a:pt x="152248" y="133312"/>
                    <a:pt x="151552" y="133312"/>
                  </a:cubicBezTo>
                  <a:cubicBezTo>
                    <a:pt x="150857" y="133312"/>
                    <a:pt x="150295" y="132750"/>
                    <a:pt x="150295" y="132055"/>
                  </a:cubicBezTo>
                  <a:cubicBezTo>
                    <a:pt x="150295" y="131369"/>
                    <a:pt x="150857" y="130797"/>
                    <a:pt x="151552" y="130797"/>
                  </a:cubicBezTo>
                  <a:close/>
                  <a:moveTo>
                    <a:pt x="148714" y="153810"/>
                  </a:moveTo>
                  <a:lnTo>
                    <a:pt x="152095" y="140960"/>
                  </a:lnTo>
                  <a:lnTo>
                    <a:pt x="155315" y="153810"/>
                  </a:lnTo>
                  <a:lnTo>
                    <a:pt x="148714" y="153810"/>
                  </a:lnTo>
                  <a:close/>
                  <a:moveTo>
                    <a:pt x="243240" y="81086"/>
                  </a:moveTo>
                  <a:lnTo>
                    <a:pt x="246431" y="87049"/>
                  </a:lnTo>
                  <a:lnTo>
                    <a:pt x="243221" y="127521"/>
                  </a:lnTo>
                  <a:lnTo>
                    <a:pt x="247879" y="135341"/>
                  </a:lnTo>
                  <a:lnTo>
                    <a:pt x="252451" y="127521"/>
                  </a:lnTo>
                  <a:lnTo>
                    <a:pt x="249345" y="87097"/>
                  </a:lnTo>
                  <a:lnTo>
                    <a:pt x="252498" y="81086"/>
                  </a:lnTo>
                  <a:lnTo>
                    <a:pt x="243240" y="81086"/>
                  </a:lnTo>
                  <a:close/>
                  <a:moveTo>
                    <a:pt x="151552" y="75400"/>
                  </a:moveTo>
                  <a:cubicBezTo>
                    <a:pt x="163116" y="75400"/>
                    <a:pt x="172498" y="66027"/>
                    <a:pt x="172498" y="54454"/>
                  </a:cubicBezTo>
                  <a:cubicBezTo>
                    <a:pt x="172498" y="42882"/>
                    <a:pt x="163116" y="33509"/>
                    <a:pt x="151552" y="33509"/>
                  </a:cubicBezTo>
                  <a:cubicBezTo>
                    <a:pt x="139989" y="33509"/>
                    <a:pt x="130607" y="42891"/>
                    <a:pt x="130607" y="54454"/>
                  </a:cubicBezTo>
                  <a:cubicBezTo>
                    <a:pt x="130607" y="66018"/>
                    <a:pt x="139989" y="75400"/>
                    <a:pt x="151552" y="75400"/>
                  </a:cubicBezTo>
                  <a:close/>
                  <a:moveTo>
                    <a:pt x="150409" y="93602"/>
                  </a:moveTo>
                  <a:lnTo>
                    <a:pt x="152686" y="93602"/>
                  </a:lnTo>
                  <a:lnTo>
                    <a:pt x="155705" y="84001"/>
                  </a:lnTo>
                  <a:cubicBezTo>
                    <a:pt x="154572" y="84106"/>
                    <a:pt x="153524" y="84268"/>
                    <a:pt x="152248" y="84268"/>
                  </a:cubicBezTo>
                  <a:cubicBezTo>
                    <a:pt x="150447" y="84268"/>
                    <a:pt x="148866" y="84049"/>
                    <a:pt x="147333" y="83782"/>
                  </a:cubicBezTo>
                  <a:lnTo>
                    <a:pt x="150409" y="93602"/>
                  </a:lnTo>
                  <a:close/>
                  <a:moveTo>
                    <a:pt x="54740" y="77495"/>
                  </a:moveTo>
                  <a:cubicBezTo>
                    <a:pt x="66304" y="77495"/>
                    <a:pt x="75686" y="68113"/>
                    <a:pt x="75686" y="56550"/>
                  </a:cubicBezTo>
                  <a:cubicBezTo>
                    <a:pt x="75686" y="44987"/>
                    <a:pt x="66304" y="35604"/>
                    <a:pt x="54740" y="35604"/>
                  </a:cubicBezTo>
                  <a:cubicBezTo>
                    <a:pt x="43177" y="35604"/>
                    <a:pt x="33795" y="44987"/>
                    <a:pt x="33795" y="56550"/>
                  </a:cubicBezTo>
                  <a:cubicBezTo>
                    <a:pt x="33795" y="68113"/>
                    <a:pt x="43177" y="77495"/>
                    <a:pt x="54740" y="77495"/>
                  </a:cubicBezTo>
                  <a:close/>
                </a:path>
              </a:pathLst>
            </a:custGeom>
            <a:solidFill>
              <a:srgbClr val="BD10E0">
                <a:alpha val="100000"/>
              </a:srgbClr>
            </a:solidFill>
          </p:spPr>
        </p:sp>
      </p:grpSp>
      <p:grpSp>
        <p:nvGrpSpPr>
          <p:cNvPr id="71" name="Group 71"/>
          <p:cNvGrpSpPr/>
          <p:nvPr/>
        </p:nvGrpSpPr>
        <p:grpSpPr>
          <a:xfrm rot="21600000">
            <a:off x="2494312" y="2760821"/>
            <a:ext cx="400943" cy="396775"/>
            <a:chOff x="2494312" y="2760821"/>
            <a:chExt cx="400943" cy="396775"/>
          </a:xfrm>
        </p:grpSpPr>
        <p:sp>
          <p:nvSpPr>
            <p:cNvPr id="70" name="Freeform 70"/>
            <p:cNvSpPr/>
            <p:nvPr/>
          </p:nvSpPr>
          <p:spPr>
            <a:xfrm>
              <a:off x="2494312" y="2760821"/>
              <a:ext cx="400943" cy="396775"/>
            </a:xfrm>
            <a:custGeom>
              <a:avLst/>
              <a:gdLst/>
              <a:ahLst/>
              <a:cxnLst/>
              <a:rect l="0" t="0" r="0" b="0"/>
              <a:pathLst>
                <a:path w="256223" h="303848">
                  <a:moveTo>
                    <a:pt x="31280" y="55045"/>
                  </a:moveTo>
                  <a:cubicBezTo>
                    <a:pt x="46530" y="55045"/>
                    <a:pt x="58893" y="42682"/>
                    <a:pt x="58893" y="27432"/>
                  </a:cubicBezTo>
                  <a:cubicBezTo>
                    <a:pt x="58893" y="12182"/>
                    <a:pt x="46530" y="-181"/>
                    <a:pt x="31280" y="-181"/>
                  </a:cubicBezTo>
                  <a:cubicBezTo>
                    <a:pt x="16031" y="-181"/>
                    <a:pt x="3667" y="12182"/>
                    <a:pt x="3667" y="27432"/>
                  </a:cubicBezTo>
                  <a:cubicBezTo>
                    <a:pt x="3667" y="42682"/>
                    <a:pt x="16031" y="55045"/>
                    <a:pt x="31280" y="55045"/>
                  </a:cubicBezTo>
                  <a:close/>
                  <a:moveTo>
                    <a:pt x="224685" y="59484"/>
                  </a:moveTo>
                  <a:cubicBezTo>
                    <a:pt x="204968" y="57045"/>
                    <a:pt x="196729" y="73800"/>
                    <a:pt x="193643" y="93250"/>
                  </a:cubicBezTo>
                  <a:cubicBezTo>
                    <a:pt x="180565" y="104023"/>
                    <a:pt x="167716" y="105499"/>
                    <a:pt x="132074" y="100784"/>
                  </a:cubicBezTo>
                  <a:cubicBezTo>
                    <a:pt x="126663" y="100127"/>
                    <a:pt x="121644" y="103889"/>
                    <a:pt x="120910" y="109337"/>
                  </a:cubicBezTo>
                  <a:cubicBezTo>
                    <a:pt x="120186" y="114776"/>
                    <a:pt x="124016" y="119777"/>
                    <a:pt x="129464" y="120501"/>
                  </a:cubicBezTo>
                  <a:cubicBezTo>
                    <a:pt x="142570" y="122234"/>
                    <a:pt x="153257" y="123139"/>
                    <a:pt x="162277" y="123139"/>
                  </a:cubicBezTo>
                  <a:cubicBezTo>
                    <a:pt x="174746" y="123139"/>
                    <a:pt x="183966" y="121310"/>
                    <a:pt x="192024" y="117662"/>
                  </a:cubicBezTo>
                  <a:cubicBezTo>
                    <a:pt x="192138" y="133683"/>
                    <a:pt x="194120" y="146742"/>
                    <a:pt x="194120" y="146742"/>
                  </a:cubicBezTo>
                  <a:cubicBezTo>
                    <a:pt x="194120" y="146742"/>
                    <a:pt x="193710" y="168488"/>
                    <a:pt x="195948" y="172879"/>
                  </a:cubicBezTo>
                  <a:cubicBezTo>
                    <a:pt x="198177" y="177251"/>
                    <a:pt x="201606" y="181966"/>
                    <a:pt x="207616" y="182880"/>
                  </a:cubicBezTo>
                  <a:lnTo>
                    <a:pt x="208312" y="182975"/>
                  </a:lnTo>
                  <a:lnTo>
                    <a:pt x="208312" y="289427"/>
                  </a:lnTo>
                  <a:cubicBezTo>
                    <a:pt x="208312" y="297056"/>
                    <a:pt x="214493" y="303228"/>
                    <a:pt x="222113" y="303228"/>
                  </a:cubicBezTo>
                  <a:cubicBezTo>
                    <a:pt x="229743" y="303228"/>
                    <a:pt x="235915" y="297047"/>
                    <a:pt x="235915" y="289427"/>
                  </a:cubicBezTo>
                  <a:lnTo>
                    <a:pt x="235915" y="180432"/>
                  </a:lnTo>
                  <a:cubicBezTo>
                    <a:pt x="241783" y="176422"/>
                    <a:pt x="246621" y="168869"/>
                    <a:pt x="245831" y="154915"/>
                  </a:cubicBezTo>
                  <a:cubicBezTo>
                    <a:pt x="245002" y="139979"/>
                    <a:pt x="256699" y="64113"/>
                    <a:pt x="224685" y="59484"/>
                  </a:cubicBezTo>
                  <a:close/>
                  <a:moveTo>
                    <a:pt x="218761" y="54893"/>
                  </a:moveTo>
                  <a:cubicBezTo>
                    <a:pt x="234010" y="54893"/>
                    <a:pt x="246374" y="42529"/>
                    <a:pt x="246374" y="27280"/>
                  </a:cubicBezTo>
                  <a:cubicBezTo>
                    <a:pt x="246374" y="12030"/>
                    <a:pt x="234010" y="-333"/>
                    <a:pt x="218761" y="-333"/>
                  </a:cubicBezTo>
                  <a:cubicBezTo>
                    <a:pt x="203511" y="-333"/>
                    <a:pt x="191148" y="12030"/>
                    <a:pt x="191148" y="27280"/>
                  </a:cubicBezTo>
                  <a:cubicBezTo>
                    <a:pt x="191148" y="42529"/>
                    <a:pt x="203511" y="54893"/>
                    <a:pt x="218761" y="54893"/>
                  </a:cubicBezTo>
                  <a:close/>
                  <a:moveTo>
                    <a:pt x="101784" y="126597"/>
                  </a:moveTo>
                  <a:cubicBezTo>
                    <a:pt x="77219" y="126597"/>
                    <a:pt x="61303" y="119043"/>
                    <a:pt x="50987" y="110185"/>
                  </a:cubicBezTo>
                  <a:cubicBezTo>
                    <a:pt x="50768" y="108090"/>
                    <a:pt x="50625" y="106509"/>
                    <a:pt x="50663" y="106175"/>
                  </a:cubicBezTo>
                  <a:cubicBezTo>
                    <a:pt x="50663" y="106175"/>
                    <a:pt x="65151" y="98146"/>
                    <a:pt x="58531" y="86782"/>
                  </a:cubicBezTo>
                  <a:cubicBezTo>
                    <a:pt x="49387" y="70295"/>
                    <a:pt x="42434" y="58417"/>
                    <a:pt x="30509" y="59150"/>
                  </a:cubicBezTo>
                  <a:cubicBezTo>
                    <a:pt x="14573" y="60427"/>
                    <a:pt x="16926" y="60065"/>
                    <a:pt x="10420" y="71161"/>
                  </a:cubicBezTo>
                  <a:cubicBezTo>
                    <a:pt x="343" y="95974"/>
                    <a:pt x="10792" y="123854"/>
                    <a:pt x="10792" y="123854"/>
                  </a:cubicBezTo>
                  <a:cubicBezTo>
                    <a:pt x="11240" y="125463"/>
                    <a:pt x="10868" y="127121"/>
                    <a:pt x="9906" y="128483"/>
                  </a:cubicBezTo>
                  <a:cubicBezTo>
                    <a:pt x="6506" y="133293"/>
                    <a:pt x="4591" y="138017"/>
                    <a:pt x="2705" y="152857"/>
                  </a:cubicBezTo>
                  <a:cubicBezTo>
                    <a:pt x="648" y="168983"/>
                    <a:pt x="6801" y="176898"/>
                    <a:pt x="13640" y="180785"/>
                  </a:cubicBezTo>
                  <a:lnTo>
                    <a:pt x="13640" y="289436"/>
                  </a:lnTo>
                  <a:cubicBezTo>
                    <a:pt x="13640" y="297066"/>
                    <a:pt x="19822" y="303238"/>
                    <a:pt x="27442" y="303238"/>
                  </a:cubicBezTo>
                  <a:cubicBezTo>
                    <a:pt x="35062" y="303238"/>
                    <a:pt x="41243" y="297056"/>
                    <a:pt x="41243" y="289436"/>
                  </a:cubicBezTo>
                  <a:lnTo>
                    <a:pt x="41243" y="182823"/>
                  </a:lnTo>
                  <a:cubicBezTo>
                    <a:pt x="45872" y="181499"/>
                    <a:pt x="49044" y="177870"/>
                    <a:pt x="51206" y="174269"/>
                  </a:cubicBezTo>
                  <a:cubicBezTo>
                    <a:pt x="53750" y="170050"/>
                    <a:pt x="55664" y="161677"/>
                    <a:pt x="54864" y="148323"/>
                  </a:cubicBezTo>
                  <a:cubicBezTo>
                    <a:pt x="54654" y="144847"/>
                    <a:pt x="54254" y="140408"/>
                    <a:pt x="53778" y="135722"/>
                  </a:cubicBezTo>
                  <a:cubicBezTo>
                    <a:pt x="65961" y="142065"/>
                    <a:pt x="81553" y="146475"/>
                    <a:pt x="101784" y="146475"/>
                  </a:cubicBezTo>
                  <a:cubicBezTo>
                    <a:pt x="107271" y="146475"/>
                    <a:pt x="111728" y="142018"/>
                    <a:pt x="111728" y="136531"/>
                  </a:cubicBezTo>
                  <a:cubicBezTo>
                    <a:pt x="111728" y="131045"/>
                    <a:pt x="107280" y="126597"/>
                    <a:pt x="101784" y="126597"/>
                  </a:cubicBezTo>
                  <a:close/>
                </a:path>
              </a:pathLst>
            </a:custGeom>
            <a:solidFill>
              <a:srgbClr val="E19967">
                <a:alpha val="100000"/>
              </a:srgbClr>
            </a:solidFill>
          </p:spPr>
        </p:sp>
      </p:grpSp>
      <p:grpSp>
        <p:nvGrpSpPr>
          <p:cNvPr id="73" name="Group 73"/>
          <p:cNvGrpSpPr/>
          <p:nvPr/>
        </p:nvGrpSpPr>
        <p:grpSpPr>
          <a:xfrm rot="21600000">
            <a:off x="5379530" y="4296442"/>
            <a:ext cx="340667" cy="338286"/>
            <a:chOff x="5379530" y="4296442"/>
            <a:chExt cx="340667" cy="338286"/>
          </a:xfrm>
        </p:grpSpPr>
        <p:sp>
          <p:nvSpPr>
            <p:cNvPr id="72" name="Freeform 72"/>
            <p:cNvSpPr/>
            <p:nvPr/>
          </p:nvSpPr>
          <p:spPr>
            <a:xfrm>
              <a:off x="5379530" y="4296442"/>
              <a:ext cx="340667" cy="338286"/>
            </a:xfrm>
            <a:custGeom>
              <a:avLst/>
              <a:gdLst/>
              <a:ahLst/>
              <a:cxnLst/>
              <a:rect l="0" t="0" r="0" b="0"/>
              <a:pathLst>
                <a:path w="265748" h="300038">
                  <a:moveTo>
                    <a:pt x="260061" y="157601"/>
                  </a:moveTo>
                  <a:lnTo>
                    <a:pt x="204968" y="157601"/>
                  </a:lnTo>
                  <a:lnTo>
                    <a:pt x="204968" y="190643"/>
                  </a:lnTo>
                  <a:lnTo>
                    <a:pt x="155372" y="190643"/>
                  </a:lnTo>
                  <a:lnTo>
                    <a:pt x="155372" y="223685"/>
                  </a:lnTo>
                  <a:lnTo>
                    <a:pt x="104384" y="223685"/>
                  </a:lnTo>
                  <a:lnTo>
                    <a:pt x="104384" y="256718"/>
                  </a:lnTo>
                  <a:lnTo>
                    <a:pt x="54416" y="256718"/>
                  </a:lnTo>
                  <a:lnTo>
                    <a:pt x="54416" y="295256"/>
                  </a:lnTo>
                  <a:cubicBezTo>
                    <a:pt x="54416" y="298294"/>
                    <a:pt x="56874" y="300752"/>
                    <a:pt x="59912" y="300752"/>
                  </a:cubicBezTo>
                  <a:cubicBezTo>
                    <a:pt x="62951" y="300752"/>
                    <a:pt x="65408" y="298294"/>
                    <a:pt x="65408" y="295256"/>
                  </a:cubicBezTo>
                  <a:lnTo>
                    <a:pt x="65408" y="267700"/>
                  </a:lnTo>
                  <a:lnTo>
                    <a:pt x="115376" y="267700"/>
                  </a:lnTo>
                  <a:lnTo>
                    <a:pt x="115376" y="234667"/>
                  </a:lnTo>
                  <a:lnTo>
                    <a:pt x="166373" y="234667"/>
                  </a:lnTo>
                  <a:lnTo>
                    <a:pt x="166373" y="201625"/>
                  </a:lnTo>
                  <a:lnTo>
                    <a:pt x="215970" y="201625"/>
                  </a:lnTo>
                  <a:lnTo>
                    <a:pt x="215970" y="168583"/>
                  </a:lnTo>
                  <a:lnTo>
                    <a:pt x="260080" y="168583"/>
                  </a:lnTo>
                  <a:cubicBezTo>
                    <a:pt x="263119" y="168583"/>
                    <a:pt x="265576" y="166126"/>
                    <a:pt x="265576" y="163087"/>
                  </a:cubicBezTo>
                  <a:cubicBezTo>
                    <a:pt x="265547" y="160058"/>
                    <a:pt x="263100" y="157601"/>
                    <a:pt x="260061" y="157601"/>
                  </a:cubicBezTo>
                  <a:close/>
                  <a:moveTo>
                    <a:pt x="58388" y="191510"/>
                  </a:moveTo>
                  <a:lnTo>
                    <a:pt x="68009" y="157763"/>
                  </a:lnTo>
                  <a:lnTo>
                    <a:pt x="76876" y="160134"/>
                  </a:lnTo>
                  <a:cubicBezTo>
                    <a:pt x="78229" y="160496"/>
                    <a:pt x="79820" y="160553"/>
                    <a:pt x="81477" y="160458"/>
                  </a:cubicBezTo>
                  <a:lnTo>
                    <a:pt x="96479" y="185518"/>
                  </a:lnTo>
                  <a:lnTo>
                    <a:pt x="65399" y="233772"/>
                  </a:lnTo>
                  <a:cubicBezTo>
                    <a:pt x="62113" y="238877"/>
                    <a:pt x="63589" y="245678"/>
                    <a:pt x="68685" y="248955"/>
                  </a:cubicBezTo>
                  <a:cubicBezTo>
                    <a:pt x="70523" y="250136"/>
                    <a:pt x="72581" y="250708"/>
                    <a:pt x="74619" y="250708"/>
                  </a:cubicBezTo>
                  <a:cubicBezTo>
                    <a:pt x="78229" y="250708"/>
                    <a:pt x="81763" y="248926"/>
                    <a:pt x="83868" y="245678"/>
                  </a:cubicBezTo>
                  <a:lnTo>
                    <a:pt x="118643" y="191691"/>
                  </a:lnTo>
                  <a:cubicBezTo>
                    <a:pt x="120910" y="188176"/>
                    <a:pt x="120977" y="183680"/>
                    <a:pt x="118834" y="180099"/>
                  </a:cubicBezTo>
                  <a:lnTo>
                    <a:pt x="98889" y="146780"/>
                  </a:lnTo>
                  <a:cubicBezTo>
                    <a:pt x="100441" y="142723"/>
                    <a:pt x="101698" y="137855"/>
                    <a:pt x="102079" y="132721"/>
                  </a:cubicBezTo>
                  <a:cubicBezTo>
                    <a:pt x="102899" y="121539"/>
                    <a:pt x="101946" y="115681"/>
                    <a:pt x="99793" y="111062"/>
                  </a:cubicBezTo>
                  <a:cubicBezTo>
                    <a:pt x="99174" y="109766"/>
                    <a:pt x="99108" y="108290"/>
                    <a:pt x="99736" y="106985"/>
                  </a:cubicBezTo>
                  <a:lnTo>
                    <a:pt x="112681" y="80201"/>
                  </a:lnTo>
                  <a:cubicBezTo>
                    <a:pt x="112824" y="79905"/>
                    <a:pt x="112947" y="79600"/>
                    <a:pt x="113090" y="79305"/>
                  </a:cubicBezTo>
                  <a:cubicBezTo>
                    <a:pt x="124958" y="92612"/>
                    <a:pt x="129340" y="110185"/>
                    <a:pt x="129397" y="110442"/>
                  </a:cubicBezTo>
                  <a:cubicBezTo>
                    <a:pt x="130045" y="113233"/>
                    <a:pt x="131950" y="115576"/>
                    <a:pt x="134550" y="116786"/>
                  </a:cubicBezTo>
                  <a:cubicBezTo>
                    <a:pt x="135798" y="117358"/>
                    <a:pt x="137141" y="117653"/>
                    <a:pt x="138484" y="117653"/>
                  </a:cubicBezTo>
                  <a:cubicBezTo>
                    <a:pt x="139941" y="117653"/>
                    <a:pt x="141389" y="117319"/>
                    <a:pt x="142723" y="116634"/>
                  </a:cubicBezTo>
                  <a:lnTo>
                    <a:pt x="171269" y="102079"/>
                  </a:lnTo>
                  <a:cubicBezTo>
                    <a:pt x="175860" y="99736"/>
                    <a:pt x="177679" y="94126"/>
                    <a:pt x="175346" y="89535"/>
                  </a:cubicBezTo>
                  <a:cubicBezTo>
                    <a:pt x="173003" y="84944"/>
                    <a:pt x="167392" y="83125"/>
                    <a:pt x="162792" y="85458"/>
                  </a:cubicBezTo>
                  <a:lnTo>
                    <a:pt x="143961" y="95050"/>
                  </a:lnTo>
                  <a:cubicBezTo>
                    <a:pt x="137893" y="79562"/>
                    <a:pt x="123311" y="52835"/>
                    <a:pt x="93412" y="47034"/>
                  </a:cubicBezTo>
                  <a:cubicBezTo>
                    <a:pt x="62665" y="41015"/>
                    <a:pt x="35138" y="56750"/>
                    <a:pt x="33985" y="57417"/>
                  </a:cubicBezTo>
                  <a:cubicBezTo>
                    <a:pt x="33290" y="57826"/>
                    <a:pt x="32652" y="58312"/>
                    <a:pt x="32090" y="58874"/>
                  </a:cubicBezTo>
                  <a:cubicBezTo>
                    <a:pt x="29908" y="61046"/>
                    <a:pt x="10773" y="80591"/>
                    <a:pt x="8306" y="99851"/>
                  </a:cubicBezTo>
                  <a:cubicBezTo>
                    <a:pt x="7649" y="104966"/>
                    <a:pt x="11259" y="109633"/>
                    <a:pt x="16373" y="110290"/>
                  </a:cubicBezTo>
                  <a:cubicBezTo>
                    <a:pt x="21450" y="110852"/>
                    <a:pt x="26156" y="107328"/>
                    <a:pt x="26813" y="102222"/>
                  </a:cubicBezTo>
                  <a:cubicBezTo>
                    <a:pt x="28137" y="91888"/>
                    <a:pt x="39195" y="78438"/>
                    <a:pt x="44367" y="73019"/>
                  </a:cubicBezTo>
                  <a:cubicBezTo>
                    <a:pt x="46615" y="71847"/>
                    <a:pt x="52492" y="69047"/>
                    <a:pt x="60331" y="66942"/>
                  </a:cubicBezTo>
                  <a:cubicBezTo>
                    <a:pt x="59684" y="71104"/>
                    <a:pt x="56159" y="93536"/>
                    <a:pt x="53807" y="98393"/>
                  </a:cubicBezTo>
                  <a:cubicBezTo>
                    <a:pt x="51206" y="103756"/>
                    <a:pt x="48939" y="105470"/>
                    <a:pt x="43596" y="116929"/>
                  </a:cubicBezTo>
                  <a:cubicBezTo>
                    <a:pt x="38262" y="128368"/>
                    <a:pt x="38024" y="138313"/>
                    <a:pt x="39338" y="142208"/>
                  </a:cubicBezTo>
                  <a:cubicBezTo>
                    <a:pt x="40262" y="144942"/>
                    <a:pt x="43520" y="148600"/>
                    <a:pt x="47073" y="151047"/>
                  </a:cubicBezTo>
                  <a:lnTo>
                    <a:pt x="37938" y="183109"/>
                  </a:lnTo>
                  <a:lnTo>
                    <a:pt x="3867" y="221942"/>
                  </a:lnTo>
                  <a:cubicBezTo>
                    <a:pt x="-124" y="226505"/>
                    <a:pt x="324" y="233439"/>
                    <a:pt x="4877" y="237439"/>
                  </a:cubicBezTo>
                  <a:cubicBezTo>
                    <a:pt x="9439" y="241430"/>
                    <a:pt x="16383" y="240992"/>
                    <a:pt x="20384" y="236420"/>
                  </a:cubicBezTo>
                  <a:lnTo>
                    <a:pt x="56074" y="195729"/>
                  </a:lnTo>
                  <a:cubicBezTo>
                    <a:pt x="57150" y="194510"/>
                    <a:pt x="57941" y="193072"/>
                    <a:pt x="58388" y="191510"/>
                  </a:cubicBezTo>
                  <a:close/>
                  <a:moveTo>
                    <a:pt x="74428" y="33614"/>
                  </a:moveTo>
                  <a:cubicBezTo>
                    <a:pt x="76324" y="30756"/>
                    <a:pt x="77734" y="27594"/>
                    <a:pt x="79477" y="24632"/>
                  </a:cubicBezTo>
                  <a:cubicBezTo>
                    <a:pt x="80820" y="22346"/>
                    <a:pt x="83258" y="19136"/>
                    <a:pt x="85354" y="20279"/>
                  </a:cubicBezTo>
                  <a:cubicBezTo>
                    <a:pt x="85963" y="20612"/>
                    <a:pt x="86592" y="20745"/>
                    <a:pt x="87211" y="20765"/>
                  </a:cubicBezTo>
                  <a:cubicBezTo>
                    <a:pt x="84725" y="32776"/>
                    <a:pt x="91983" y="44777"/>
                    <a:pt x="103984" y="47987"/>
                  </a:cubicBezTo>
                  <a:cubicBezTo>
                    <a:pt x="116415" y="51321"/>
                    <a:pt x="129216" y="43948"/>
                    <a:pt x="132550" y="31509"/>
                  </a:cubicBezTo>
                  <a:cubicBezTo>
                    <a:pt x="135884" y="19060"/>
                    <a:pt x="128492" y="6267"/>
                    <a:pt x="116062" y="2934"/>
                  </a:cubicBezTo>
                  <a:cubicBezTo>
                    <a:pt x="106042" y="248"/>
                    <a:pt x="95812" y="4524"/>
                    <a:pt x="90468" y="12783"/>
                  </a:cubicBezTo>
                  <a:cubicBezTo>
                    <a:pt x="86077" y="6972"/>
                    <a:pt x="77114" y="6820"/>
                    <a:pt x="72114" y="10897"/>
                  </a:cubicBezTo>
                  <a:cubicBezTo>
                    <a:pt x="69628" y="12935"/>
                    <a:pt x="67580" y="15564"/>
                    <a:pt x="65570" y="18117"/>
                  </a:cubicBezTo>
                  <a:cubicBezTo>
                    <a:pt x="63341" y="20955"/>
                    <a:pt x="61484" y="24089"/>
                    <a:pt x="59265" y="26946"/>
                  </a:cubicBezTo>
                  <a:cubicBezTo>
                    <a:pt x="55740" y="31461"/>
                    <a:pt x="52626" y="36795"/>
                    <a:pt x="45215" y="34919"/>
                  </a:cubicBezTo>
                  <a:cubicBezTo>
                    <a:pt x="45444" y="35566"/>
                    <a:pt x="45463" y="35862"/>
                    <a:pt x="45625" y="36024"/>
                  </a:cubicBezTo>
                  <a:cubicBezTo>
                    <a:pt x="53683" y="44425"/>
                    <a:pt x="68037" y="43272"/>
                    <a:pt x="74428" y="33614"/>
                  </a:cubicBezTo>
                  <a:close/>
                </a:path>
              </a:pathLst>
            </a:custGeom>
            <a:solidFill>
              <a:srgbClr val="F8E71C">
                <a:alpha val="100000"/>
              </a:srgbClr>
            </a:solidFill>
          </p:spPr>
        </p:sp>
      </p:grpSp>
      <p:sp>
        <p:nvSpPr>
          <p:cNvPr id="74" name="TextBox 74"/>
          <p:cNvSpPr txBox="1"/>
          <p:nvPr/>
        </p:nvSpPr>
        <p:spPr>
          <a:xfrm rot="21600000">
            <a:off x="3460605" y="2985789"/>
            <a:ext cx="715686" cy="299598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ctr">
              <a:lnSpc>
                <a:spcPts val="975"/>
              </a:lnSpc>
            </a:pPr>
            <a:r>
              <a:rPr lang="en-US" sz="975" b="1" i="0" spc="0" dirty="0">
                <a:solidFill>
                  <a:srgbClr val="FFFFFF">
                    <a:alpha val="100000"/>
                  </a:srgbClr>
                </a:solidFill>
                <a:latin typeface="Lato"/>
              </a:rPr>
              <a:t>Individual life style factors</a:t>
            </a:r>
          </a:p>
        </p:txBody>
      </p:sp>
      <p:grpSp>
        <p:nvGrpSpPr>
          <p:cNvPr id="76" name="Group 76"/>
          <p:cNvGrpSpPr/>
          <p:nvPr/>
        </p:nvGrpSpPr>
        <p:grpSpPr>
          <a:xfrm rot="15825843">
            <a:off x="2465737" y="4061365"/>
            <a:ext cx="261194" cy="338286"/>
            <a:chOff x="2465737" y="4061365"/>
            <a:chExt cx="261194" cy="338286"/>
          </a:xfrm>
        </p:grpSpPr>
        <p:sp>
          <p:nvSpPr>
            <p:cNvPr id="75" name="Freeform 75"/>
            <p:cNvSpPr/>
            <p:nvPr/>
          </p:nvSpPr>
          <p:spPr>
            <a:xfrm>
              <a:off x="2465737" y="4061365"/>
              <a:ext cx="261194" cy="33828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254356" y="251984"/>
                  </a:moveTo>
                  <a:lnTo>
                    <a:pt x="246116" y="260394"/>
                  </a:lnTo>
                  <a:lnTo>
                    <a:pt x="289370" y="304562"/>
                  </a:lnTo>
                  <a:lnTo>
                    <a:pt x="304800" y="304800"/>
                  </a:lnTo>
                  <a:lnTo>
                    <a:pt x="254356" y="251984"/>
                  </a:lnTo>
                  <a:close/>
                  <a:moveTo>
                    <a:pt x="259070" y="200196"/>
                  </a:moveTo>
                  <a:lnTo>
                    <a:pt x="135093" y="73466"/>
                  </a:lnTo>
                  <a:lnTo>
                    <a:pt x="148371" y="59893"/>
                  </a:lnTo>
                  <a:cubicBezTo>
                    <a:pt x="150876" y="57341"/>
                    <a:pt x="150676" y="52978"/>
                    <a:pt x="148152" y="50359"/>
                  </a:cubicBezTo>
                  <a:cubicBezTo>
                    <a:pt x="145628" y="47844"/>
                    <a:pt x="142227" y="48482"/>
                    <a:pt x="139713" y="50978"/>
                  </a:cubicBezTo>
                  <a:lnTo>
                    <a:pt x="49549" y="143161"/>
                  </a:lnTo>
                  <a:cubicBezTo>
                    <a:pt x="47044" y="145713"/>
                    <a:pt x="46615" y="149447"/>
                    <a:pt x="49139" y="152009"/>
                  </a:cubicBezTo>
                  <a:cubicBezTo>
                    <a:pt x="51664" y="154591"/>
                    <a:pt x="55740" y="154610"/>
                    <a:pt x="58245" y="152086"/>
                  </a:cubicBezTo>
                  <a:lnTo>
                    <a:pt x="71857" y="138151"/>
                  </a:lnTo>
                  <a:lnTo>
                    <a:pt x="195824" y="264881"/>
                  </a:lnTo>
                  <a:cubicBezTo>
                    <a:pt x="198349" y="267462"/>
                    <a:pt x="202416" y="267500"/>
                    <a:pt x="204940" y="264919"/>
                  </a:cubicBezTo>
                  <a:lnTo>
                    <a:pt x="218723" y="250831"/>
                  </a:lnTo>
                  <a:lnTo>
                    <a:pt x="227333" y="259651"/>
                  </a:lnTo>
                  <a:lnTo>
                    <a:pt x="253708" y="232696"/>
                  </a:lnTo>
                  <a:lnTo>
                    <a:pt x="245088" y="223895"/>
                  </a:lnTo>
                  <a:lnTo>
                    <a:pt x="259118" y="209550"/>
                  </a:lnTo>
                  <a:cubicBezTo>
                    <a:pt x="261623" y="206978"/>
                    <a:pt x="261595" y="202778"/>
                    <a:pt x="259070" y="200196"/>
                  </a:cubicBezTo>
                  <a:close/>
                  <a:moveTo>
                    <a:pt x="126606" y="82334"/>
                  </a:moveTo>
                  <a:lnTo>
                    <a:pt x="219227" y="177013"/>
                  </a:lnTo>
                  <a:lnTo>
                    <a:pt x="209207" y="187262"/>
                  </a:lnTo>
                  <a:lnTo>
                    <a:pt x="116586" y="92564"/>
                  </a:lnTo>
                  <a:lnTo>
                    <a:pt x="126606" y="82334"/>
                  </a:lnTo>
                  <a:close/>
                  <a:moveTo>
                    <a:pt x="80705" y="129311"/>
                  </a:moveTo>
                  <a:lnTo>
                    <a:pt x="90516" y="119243"/>
                  </a:lnTo>
                  <a:lnTo>
                    <a:pt x="114510" y="143761"/>
                  </a:lnTo>
                  <a:lnTo>
                    <a:pt x="104689" y="153838"/>
                  </a:lnTo>
                  <a:lnTo>
                    <a:pt x="80705" y="129311"/>
                  </a:lnTo>
                  <a:close/>
                  <a:moveTo>
                    <a:pt x="113214" y="162487"/>
                  </a:moveTo>
                  <a:lnTo>
                    <a:pt x="123015" y="152457"/>
                  </a:lnTo>
                  <a:lnTo>
                    <a:pt x="147028" y="177032"/>
                  </a:lnTo>
                  <a:lnTo>
                    <a:pt x="137198" y="187061"/>
                  </a:lnTo>
                  <a:lnTo>
                    <a:pt x="113214" y="162487"/>
                  </a:lnTo>
                  <a:close/>
                  <a:moveTo>
                    <a:pt x="173307" y="223971"/>
                  </a:moveTo>
                  <a:lnTo>
                    <a:pt x="145733" y="195767"/>
                  </a:lnTo>
                  <a:lnTo>
                    <a:pt x="155543" y="185718"/>
                  </a:lnTo>
                  <a:lnTo>
                    <a:pt x="183118" y="213922"/>
                  </a:lnTo>
                  <a:lnTo>
                    <a:pt x="173307" y="223971"/>
                  </a:lnTo>
                  <a:close/>
                  <a:moveTo>
                    <a:pt x="200654" y="251946"/>
                  </a:moveTo>
                  <a:lnTo>
                    <a:pt x="191072" y="242126"/>
                  </a:lnTo>
                  <a:lnTo>
                    <a:pt x="236953" y="195186"/>
                  </a:lnTo>
                  <a:lnTo>
                    <a:pt x="246583" y="204988"/>
                  </a:lnTo>
                  <a:lnTo>
                    <a:pt x="200654" y="251946"/>
                  </a:lnTo>
                  <a:close/>
                  <a:moveTo>
                    <a:pt x="53083" y="27242"/>
                  </a:moveTo>
                  <a:lnTo>
                    <a:pt x="71399" y="8496"/>
                  </a:lnTo>
                  <a:lnTo>
                    <a:pt x="63094" y="0"/>
                  </a:lnTo>
                  <a:lnTo>
                    <a:pt x="0" y="64522"/>
                  </a:lnTo>
                  <a:lnTo>
                    <a:pt x="8315" y="73019"/>
                  </a:lnTo>
                  <a:lnTo>
                    <a:pt x="26622" y="54293"/>
                  </a:lnTo>
                  <a:lnTo>
                    <a:pt x="71971" y="100660"/>
                  </a:lnTo>
                  <a:lnTo>
                    <a:pt x="98431" y="73600"/>
                  </a:lnTo>
                  <a:lnTo>
                    <a:pt x="53083" y="27242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</p:spPr>
        </p:sp>
      </p:grpSp>
      <p:pic>
        <p:nvPicPr>
          <p:cNvPr id="77" name="Picture 77"/>
          <p:cNvPicPr>
            <a:picLocks noChangeAspect="1"/>
          </p:cNvPicPr>
          <p:nvPr/>
        </p:nvPicPr>
        <p:blipFill>
          <a:blip r:embed="rId18">
            <a:alphaModFix/>
          </a:blip>
          <a:srcRect/>
          <a:stretch>
            <a:fillRect/>
          </a:stretch>
        </p:blipFill>
        <p:spPr>
          <a:xfrm rot="21600000">
            <a:off x="4427982" y="3457289"/>
            <a:ext cx="214313" cy="417165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19">
            <a:alphaModFix/>
          </a:blip>
          <a:srcRect/>
          <a:stretch>
            <a:fillRect/>
          </a:stretch>
        </p:blipFill>
        <p:spPr>
          <a:xfrm rot="21600000">
            <a:off x="5347145" y="3982498"/>
            <a:ext cx="325636" cy="265807"/>
          </a:xfrm>
          <a:prstGeom prst="rect">
            <a:avLst/>
          </a:prstGeom>
        </p:spPr>
      </p:pic>
      <p:grpSp>
        <p:nvGrpSpPr>
          <p:cNvPr id="80" name="Group 80"/>
          <p:cNvGrpSpPr/>
          <p:nvPr/>
        </p:nvGrpSpPr>
        <p:grpSpPr>
          <a:xfrm rot="21600000">
            <a:off x="4817840" y="3841623"/>
            <a:ext cx="392311" cy="313283"/>
            <a:chOff x="4817840" y="3841623"/>
            <a:chExt cx="392311" cy="313283"/>
          </a:xfrm>
        </p:grpSpPr>
        <p:sp>
          <p:nvSpPr>
            <p:cNvPr id="79" name="Freeform 79"/>
            <p:cNvSpPr/>
            <p:nvPr/>
          </p:nvSpPr>
          <p:spPr>
            <a:xfrm>
              <a:off x="4817840" y="3841623"/>
              <a:ext cx="392311" cy="313283"/>
            </a:xfrm>
            <a:custGeom>
              <a:avLst/>
              <a:gdLst/>
              <a:ahLst/>
              <a:cxnLst/>
              <a:rect l="0" t="0" r="0" b="0"/>
              <a:pathLst>
                <a:path w="310515" h="310515">
                  <a:moveTo>
                    <a:pt x="120720" y="173069"/>
                  </a:moveTo>
                  <a:cubicBezTo>
                    <a:pt x="121939" y="178556"/>
                    <a:pt x="121444" y="178298"/>
                    <a:pt x="127978" y="179251"/>
                  </a:cubicBezTo>
                  <a:cubicBezTo>
                    <a:pt x="134531" y="180213"/>
                    <a:pt x="136636" y="173965"/>
                    <a:pt x="130835" y="169221"/>
                  </a:cubicBezTo>
                  <a:cubicBezTo>
                    <a:pt x="128197" y="167078"/>
                    <a:pt x="119510" y="167602"/>
                    <a:pt x="120720" y="173069"/>
                  </a:cubicBezTo>
                  <a:close/>
                  <a:moveTo>
                    <a:pt x="124987" y="130712"/>
                  </a:moveTo>
                  <a:cubicBezTo>
                    <a:pt x="123015" y="136722"/>
                    <a:pt x="129521" y="138941"/>
                    <a:pt x="134207" y="138598"/>
                  </a:cubicBezTo>
                  <a:cubicBezTo>
                    <a:pt x="138884" y="138236"/>
                    <a:pt x="142589" y="129635"/>
                    <a:pt x="137427" y="124911"/>
                  </a:cubicBezTo>
                  <a:cubicBezTo>
                    <a:pt x="134293" y="122053"/>
                    <a:pt x="126940" y="124711"/>
                    <a:pt x="124987" y="130712"/>
                  </a:cubicBezTo>
                  <a:close/>
                  <a:moveTo>
                    <a:pt x="84658" y="70361"/>
                  </a:moveTo>
                  <a:cubicBezTo>
                    <a:pt x="94945" y="76895"/>
                    <a:pt x="109014" y="68104"/>
                    <a:pt x="111852" y="62255"/>
                  </a:cubicBezTo>
                  <a:cubicBezTo>
                    <a:pt x="114700" y="56388"/>
                    <a:pt x="113776" y="49787"/>
                    <a:pt x="105642" y="42824"/>
                  </a:cubicBezTo>
                  <a:cubicBezTo>
                    <a:pt x="99193" y="37290"/>
                    <a:pt x="87278" y="39957"/>
                    <a:pt x="79658" y="44529"/>
                  </a:cubicBezTo>
                  <a:cubicBezTo>
                    <a:pt x="72057" y="49101"/>
                    <a:pt x="74362" y="63837"/>
                    <a:pt x="84658" y="70361"/>
                  </a:cubicBezTo>
                  <a:close/>
                  <a:moveTo>
                    <a:pt x="94402" y="46387"/>
                  </a:moveTo>
                  <a:cubicBezTo>
                    <a:pt x="103965" y="47701"/>
                    <a:pt x="106213" y="52454"/>
                    <a:pt x="106566" y="57150"/>
                  </a:cubicBezTo>
                  <a:cubicBezTo>
                    <a:pt x="106928" y="61836"/>
                    <a:pt x="97203" y="65570"/>
                    <a:pt x="92011" y="65665"/>
                  </a:cubicBezTo>
                  <a:cubicBezTo>
                    <a:pt x="86820" y="65761"/>
                    <a:pt x="85401" y="63056"/>
                    <a:pt x="82058" y="56750"/>
                  </a:cubicBezTo>
                  <a:cubicBezTo>
                    <a:pt x="78715" y="50454"/>
                    <a:pt x="88182" y="45539"/>
                    <a:pt x="94402" y="46387"/>
                  </a:cubicBezTo>
                  <a:close/>
                  <a:moveTo>
                    <a:pt x="89411" y="155505"/>
                  </a:moveTo>
                  <a:cubicBezTo>
                    <a:pt x="90697" y="162630"/>
                    <a:pt x="94621" y="162497"/>
                    <a:pt x="100203" y="162296"/>
                  </a:cubicBezTo>
                  <a:cubicBezTo>
                    <a:pt x="105756" y="162096"/>
                    <a:pt x="103489" y="154429"/>
                    <a:pt x="99812" y="150514"/>
                  </a:cubicBezTo>
                  <a:cubicBezTo>
                    <a:pt x="97869" y="148466"/>
                    <a:pt x="88125" y="148371"/>
                    <a:pt x="89411" y="155505"/>
                  </a:cubicBezTo>
                  <a:close/>
                  <a:moveTo>
                    <a:pt x="164411" y="88087"/>
                  </a:moveTo>
                  <a:cubicBezTo>
                    <a:pt x="161373" y="85963"/>
                    <a:pt x="156972" y="87592"/>
                    <a:pt x="155515" y="93240"/>
                  </a:cubicBezTo>
                  <a:cubicBezTo>
                    <a:pt x="154076" y="98879"/>
                    <a:pt x="161601" y="100393"/>
                    <a:pt x="164668" y="99470"/>
                  </a:cubicBezTo>
                  <a:cubicBezTo>
                    <a:pt x="167764" y="98565"/>
                    <a:pt x="170459" y="92316"/>
                    <a:pt x="164411" y="88087"/>
                  </a:cubicBezTo>
                  <a:close/>
                  <a:moveTo>
                    <a:pt x="209598" y="194129"/>
                  </a:moveTo>
                  <a:cubicBezTo>
                    <a:pt x="207750" y="192834"/>
                    <a:pt x="201063" y="195605"/>
                    <a:pt x="202492" y="198949"/>
                  </a:cubicBezTo>
                  <a:cubicBezTo>
                    <a:pt x="203902" y="202292"/>
                    <a:pt x="209950" y="202978"/>
                    <a:pt x="212027" y="202159"/>
                  </a:cubicBezTo>
                  <a:cubicBezTo>
                    <a:pt x="214055" y="201339"/>
                    <a:pt x="213817" y="197025"/>
                    <a:pt x="209598" y="194129"/>
                  </a:cubicBezTo>
                  <a:close/>
                  <a:moveTo>
                    <a:pt x="232134" y="209493"/>
                  </a:moveTo>
                  <a:cubicBezTo>
                    <a:pt x="226543" y="205654"/>
                    <a:pt x="220475" y="206102"/>
                    <a:pt x="220113" y="209750"/>
                  </a:cubicBezTo>
                  <a:cubicBezTo>
                    <a:pt x="219723" y="213408"/>
                    <a:pt x="224390" y="214313"/>
                    <a:pt x="232848" y="218894"/>
                  </a:cubicBezTo>
                  <a:cubicBezTo>
                    <a:pt x="241297" y="223457"/>
                    <a:pt x="247736" y="224018"/>
                    <a:pt x="246317" y="220694"/>
                  </a:cubicBezTo>
                  <a:cubicBezTo>
                    <a:pt x="244897" y="217361"/>
                    <a:pt x="238687" y="214008"/>
                    <a:pt x="232134" y="209493"/>
                  </a:cubicBezTo>
                  <a:close/>
                  <a:moveTo>
                    <a:pt x="148361" y="155248"/>
                  </a:moveTo>
                  <a:cubicBezTo>
                    <a:pt x="145799" y="159963"/>
                    <a:pt x="150981" y="164049"/>
                    <a:pt x="155877" y="165087"/>
                  </a:cubicBezTo>
                  <a:cubicBezTo>
                    <a:pt x="160801" y="166135"/>
                    <a:pt x="165840" y="158572"/>
                    <a:pt x="159410" y="153181"/>
                  </a:cubicBezTo>
                  <a:cubicBezTo>
                    <a:pt x="155953" y="150276"/>
                    <a:pt x="150914" y="150524"/>
                    <a:pt x="148361" y="155248"/>
                  </a:cubicBezTo>
                  <a:close/>
                  <a:moveTo>
                    <a:pt x="283112" y="189500"/>
                  </a:moveTo>
                  <a:cubicBezTo>
                    <a:pt x="268834" y="184690"/>
                    <a:pt x="247707" y="187233"/>
                    <a:pt x="228800" y="173145"/>
                  </a:cubicBezTo>
                  <a:cubicBezTo>
                    <a:pt x="209912" y="159087"/>
                    <a:pt x="225114" y="139846"/>
                    <a:pt x="228114" y="135198"/>
                  </a:cubicBezTo>
                  <a:cubicBezTo>
                    <a:pt x="231115" y="130550"/>
                    <a:pt x="236077" y="129378"/>
                    <a:pt x="250307" y="117300"/>
                  </a:cubicBezTo>
                  <a:cubicBezTo>
                    <a:pt x="264547" y="105232"/>
                    <a:pt x="220828" y="71990"/>
                    <a:pt x="207569" y="65294"/>
                  </a:cubicBezTo>
                  <a:cubicBezTo>
                    <a:pt x="194329" y="58617"/>
                    <a:pt x="198511" y="64256"/>
                    <a:pt x="195358" y="62065"/>
                  </a:cubicBezTo>
                  <a:cubicBezTo>
                    <a:pt x="192205" y="59884"/>
                    <a:pt x="185623" y="52464"/>
                    <a:pt x="173584" y="43548"/>
                  </a:cubicBezTo>
                  <a:cubicBezTo>
                    <a:pt x="161506" y="34623"/>
                    <a:pt x="130883" y="25308"/>
                    <a:pt x="104442" y="15354"/>
                  </a:cubicBezTo>
                  <a:cubicBezTo>
                    <a:pt x="77991" y="5401"/>
                    <a:pt x="49825" y="457"/>
                    <a:pt x="29385" y="3229"/>
                  </a:cubicBezTo>
                  <a:cubicBezTo>
                    <a:pt x="8925" y="5991"/>
                    <a:pt x="152" y="35300"/>
                    <a:pt x="1419" y="54950"/>
                  </a:cubicBezTo>
                  <a:cubicBezTo>
                    <a:pt x="2686" y="74600"/>
                    <a:pt x="5077" y="95155"/>
                    <a:pt x="12106" y="108918"/>
                  </a:cubicBezTo>
                  <a:cubicBezTo>
                    <a:pt x="19126" y="122672"/>
                    <a:pt x="39243" y="147752"/>
                    <a:pt x="38005" y="149581"/>
                  </a:cubicBezTo>
                  <a:cubicBezTo>
                    <a:pt x="30299" y="160849"/>
                    <a:pt x="21869" y="195805"/>
                    <a:pt x="26556" y="203159"/>
                  </a:cubicBezTo>
                  <a:cubicBezTo>
                    <a:pt x="31261" y="210531"/>
                    <a:pt x="34395" y="207397"/>
                    <a:pt x="47092" y="201740"/>
                  </a:cubicBezTo>
                  <a:cubicBezTo>
                    <a:pt x="59788" y="196072"/>
                    <a:pt x="69504" y="188795"/>
                    <a:pt x="83182" y="188462"/>
                  </a:cubicBezTo>
                  <a:cubicBezTo>
                    <a:pt x="96860" y="188157"/>
                    <a:pt x="122472" y="199558"/>
                    <a:pt x="143913" y="211646"/>
                  </a:cubicBezTo>
                  <a:cubicBezTo>
                    <a:pt x="165344" y="223714"/>
                    <a:pt x="163573" y="231429"/>
                    <a:pt x="159610" y="248583"/>
                  </a:cubicBezTo>
                  <a:cubicBezTo>
                    <a:pt x="155648" y="265709"/>
                    <a:pt x="148914" y="280854"/>
                    <a:pt x="155267" y="295866"/>
                  </a:cubicBezTo>
                  <a:cubicBezTo>
                    <a:pt x="161611" y="310858"/>
                    <a:pt x="178975" y="308191"/>
                    <a:pt x="194148" y="296142"/>
                  </a:cubicBezTo>
                  <a:cubicBezTo>
                    <a:pt x="209340" y="284112"/>
                    <a:pt x="239744" y="252803"/>
                    <a:pt x="256022" y="247660"/>
                  </a:cubicBezTo>
                  <a:cubicBezTo>
                    <a:pt x="272310" y="242478"/>
                    <a:pt x="287188" y="239906"/>
                    <a:pt x="298999" y="227009"/>
                  </a:cubicBezTo>
                  <a:cubicBezTo>
                    <a:pt x="310772" y="214093"/>
                    <a:pt x="297361" y="194320"/>
                    <a:pt x="283112" y="189500"/>
                  </a:cubicBezTo>
                  <a:close/>
                  <a:moveTo>
                    <a:pt x="206559" y="73438"/>
                  </a:moveTo>
                  <a:cubicBezTo>
                    <a:pt x="220847" y="83553"/>
                    <a:pt x="238239" y="96831"/>
                    <a:pt x="241735" y="106423"/>
                  </a:cubicBezTo>
                  <a:cubicBezTo>
                    <a:pt x="245221" y="116024"/>
                    <a:pt x="240992" y="117596"/>
                    <a:pt x="236382" y="119910"/>
                  </a:cubicBezTo>
                  <a:cubicBezTo>
                    <a:pt x="231743" y="122234"/>
                    <a:pt x="228114" y="122692"/>
                    <a:pt x="222056" y="128568"/>
                  </a:cubicBezTo>
                  <a:cubicBezTo>
                    <a:pt x="215979" y="134445"/>
                    <a:pt x="218951" y="124482"/>
                    <a:pt x="218875" y="114805"/>
                  </a:cubicBezTo>
                  <a:cubicBezTo>
                    <a:pt x="218818" y="105127"/>
                    <a:pt x="219199" y="99070"/>
                    <a:pt x="211265" y="86116"/>
                  </a:cubicBezTo>
                  <a:cubicBezTo>
                    <a:pt x="203330" y="73133"/>
                    <a:pt x="205159" y="72438"/>
                    <a:pt x="206559" y="73438"/>
                  </a:cubicBezTo>
                  <a:close/>
                  <a:moveTo>
                    <a:pt x="17774" y="85630"/>
                  </a:moveTo>
                  <a:cubicBezTo>
                    <a:pt x="8915" y="53864"/>
                    <a:pt x="15707" y="25241"/>
                    <a:pt x="26899" y="19717"/>
                  </a:cubicBezTo>
                  <a:cubicBezTo>
                    <a:pt x="38071" y="14192"/>
                    <a:pt x="57836" y="13306"/>
                    <a:pt x="87506" y="22593"/>
                  </a:cubicBezTo>
                  <a:cubicBezTo>
                    <a:pt x="87506" y="22593"/>
                    <a:pt x="96155" y="25346"/>
                    <a:pt x="108728" y="29728"/>
                  </a:cubicBezTo>
                  <a:cubicBezTo>
                    <a:pt x="121301" y="34109"/>
                    <a:pt x="134855" y="49149"/>
                    <a:pt x="136141" y="68161"/>
                  </a:cubicBezTo>
                  <a:cubicBezTo>
                    <a:pt x="137427" y="87173"/>
                    <a:pt x="116557" y="111557"/>
                    <a:pt x="93526" y="125606"/>
                  </a:cubicBezTo>
                  <a:cubicBezTo>
                    <a:pt x="70504" y="139675"/>
                    <a:pt x="47606" y="132121"/>
                    <a:pt x="41748" y="131359"/>
                  </a:cubicBezTo>
                  <a:cubicBezTo>
                    <a:pt x="35890" y="130597"/>
                    <a:pt x="26622" y="117405"/>
                    <a:pt x="17774" y="85630"/>
                  </a:cubicBezTo>
                  <a:close/>
                  <a:moveTo>
                    <a:pt x="68971" y="181432"/>
                  </a:moveTo>
                  <a:cubicBezTo>
                    <a:pt x="63913" y="181889"/>
                    <a:pt x="54435" y="189300"/>
                    <a:pt x="45196" y="193310"/>
                  </a:cubicBezTo>
                  <a:cubicBezTo>
                    <a:pt x="35966" y="197310"/>
                    <a:pt x="36252" y="200368"/>
                    <a:pt x="33014" y="199234"/>
                  </a:cubicBezTo>
                  <a:cubicBezTo>
                    <a:pt x="29747" y="198130"/>
                    <a:pt x="31804" y="193138"/>
                    <a:pt x="32223" y="188224"/>
                  </a:cubicBezTo>
                  <a:cubicBezTo>
                    <a:pt x="32633" y="183290"/>
                    <a:pt x="37271" y="168145"/>
                    <a:pt x="40157" y="161030"/>
                  </a:cubicBezTo>
                  <a:cubicBezTo>
                    <a:pt x="43043" y="153914"/>
                    <a:pt x="49254" y="157410"/>
                    <a:pt x="52778" y="161439"/>
                  </a:cubicBezTo>
                  <a:cubicBezTo>
                    <a:pt x="56578" y="165735"/>
                    <a:pt x="70495" y="173250"/>
                    <a:pt x="74924" y="177575"/>
                  </a:cubicBezTo>
                  <a:cubicBezTo>
                    <a:pt x="79343" y="181861"/>
                    <a:pt x="74047" y="180946"/>
                    <a:pt x="68971" y="181432"/>
                  </a:cubicBezTo>
                  <a:close/>
                  <a:moveTo>
                    <a:pt x="270758" y="231991"/>
                  </a:moveTo>
                  <a:cubicBezTo>
                    <a:pt x="260795" y="235258"/>
                    <a:pt x="250536" y="235515"/>
                    <a:pt x="239278" y="242916"/>
                  </a:cubicBezTo>
                  <a:cubicBezTo>
                    <a:pt x="228057" y="250346"/>
                    <a:pt x="203283" y="271177"/>
                    <a:pt x="191329" y="283512"/>
                  </a:cubicBezTo>
                  <a:cubicBezTo>
                    <a:pt x="179365" y="295837"/>
                    <a:pt x="173088" y="296770"/>
                    <a:pt x="166573" y="292779"/>
                  </a:cubicBezTo>
                  <a:cubicBezTo>
                    <a:pt x="160039" y="288779"/>
                    <a:pt x="164963" y="270720"/>
                    <a:pt x="170374" y="256289"/>
                  </a:cubicBezTo>
                  <a:cubicBezTo>
                    <a:pt x="175746" y="241859"/>
                    <a:pt x="176975" y="233343"/>
                    <a:pt x="175070" y="221723"/>
                  </a:cubicBezTo>
                  <a:cubicBezTo>
                    <a:pt x="173174" y="210093"/>
                    <a:pt x="147542" y="203968"/>
                    <a:pt x="113405" y="185985"/>
                  </a:cubicBezTo>
                  <a:cubicBezTo>
                    <a:pt x="79258" y="168021"/>
                    <a:pt x="59874" y="151286"/>
                    <a:pt x="55121" y="145828"/>
                  </a:cubicBezTo>
                  <a:cubicBezTo>
                    <a:pt x="50359" y="140351"/>
                    <a:pt x="68875" y="142646"/>
                    <a:pt x="83915" y="140665"/>
                  </a:cubicBezTo>
                  <a:cubicBezTo>
                    <a:pt x="98974" y="138674"/>
                    <a:pt x="104461" y="132959"/>
                    <a:pt x="131350" y="104604"/>
                  </a:cubicBezTo>
                  <a:cubicBezTo>
                    <a:pt x="158248" y="76248"/>
                    <a:pt x="148257" y="56388"/>
                    <a:pt x="142608" y="49016"/>
                  </a:cubicBezTo>
                  <a:cubicBezTo>
                    <a:pt x="136970" y="41624"/>
                    <a:pt x="143894" y="41377"/>
                    <a:pt x="146580" y="43444"/>
                  </a:cubicBezTo>
                  <a:cubicBezTo>
                    <a:pt x="163640" y="56521"/>
                    <a:pt x="197225" y="73704"/>
                    <a:pt x="204988" y="103927"/>
                  </a:cubicBezTo>
                  <a:cubicBezTo>
                    <a:pt x="212760" y="134141"/>
                    <a:pt x="204549" y="160068"/>
                    <a:pt x="216427" y="179041"/>
                  </a:cubicBezTo>
                  <a:cubicBezTo>
                    <a:pt x="228362" y="198006"/>
                    <a:pt x="263023" y="199882"/>
                    <a:pt x="273596" y="201739"/>
                  </a:cubicBezTo>
                  <a:cubicBezTo>
                    <a:pt x="284150" y="203578"/>
                    <a:pt x="285817" y="204959"/>
                    <a:pt x="288017" y="213379"/>
                  </a:cubicBezTo>
                  <a:cubicBezTo>
                    <a:pt x="290227" y="221780"/>
                    <a:pt x="280721" y="228705"/>
                    <a:pt x="270758" y="231991"/>
                  </a:cubicBezTo>
                  <a:close/>
                  <a:moveTo>
                    <a:pt x="195224" y="224247"/>
                  </a:moveTo>
                  <a:cubicBezTo>
                    <a:pt x="191910" y="225047"/>
                    <a:pt x="192691" y="229000"/>
                    <a:pt x="195234" y="236163"/>
                  </a:cubicBezTo>
                  <a:cubicBezTo>
                    <a:pt x="197796" y="243326"/>
                    <a:pt x="199358" y="249936"/>
                    <a:pt x="203187" y="248793"/>
                  </a:cubicBezTo>
                  <a:cubicBezTo>
                    <a:pt x="207007" y="247660"/>
                    <a:pt x="202082" y="235991"/>
                    <a:pt x="201482" y="230524"/>
                  </a:cubicBezTo>
                  <a:cubicBezTo>
                    <a:pt x="201006" y="226171"/>
                    <a:pt x="198558" y="223495"/>
                    <a:pt x="195224" y="224247"/>
                  </a:cubicBezTo>
                  <a:close/>
                  <a:moveTo>
                    <a:pt x="174003" y="128607"/>
                  </a:moveTo>
                  <a:cubicBezTo>
                    <a:pt x="180032" y="133474"/>
                    <a:pt x="188204" y="127283"/>
                    <a:pt x="189690" y="123920"/>
                  </a:cubicBezTo>
                  <a:cubicBezTo>
                    <a:pt x="191205" y="120558"/>
                    <a:pt x="188700" y="116300"/>
                    <a:pt x="187109" y="114481"/>
                  </a:cubicBezTo>
                  <a:cubicBezTo>
                    <a:pt x="184575" y="111576"/>
                    <a:pt x="175908" y="112595"/>
                    <a:pt x="172917" y="115167"/>
                  </a:cubicBezTo>
                  <a:cubicBezTo>
                    <a:pt x="169926" y="117729"/>
                    <a:pt x="167973" y="123730"/>
                    <a:pt x="174003" y="128607"/>
                  </a:cubicBezTo>
                  <a:close/>
                  <a:moveTo>
                    <a:pt x="180251" y="190786"/>
                  </a:moveTo>
                  <a:cubicBezTo>
                    <a:pt x="177937" y="189652"/>
                    <a:pt x="177375" y="193091"/>
                    <a:pt x="174327" y="193367"/>
                  </a:cubicBezTo>
                  <a:cubicBezTo>
                    <a:pt x="171307" y="193662"/>
                    <a:pt x="165268" y="192329"/>
                    <a:pt x="166249" y="197034"/>
                  </a:cubicBezTo>
                  <a:cubicBezTo>
                    <a:pt x="167240" y="201749"/>
                    <a:pt x="170155" y="205245"/>
                    <a:pt x="174441" y="205635"/>
                  </a:cubicBezTo>
                  <a:cubicBezTo>
                    <a:pt x="178756" y="206045"/>
                    <a:pt x="191205" y="196063"/>
                    <a:pt x="180251" y="190786"/>
                  </a:cubicBezTo>
                  <a:close/>
                  <a:moveTo>
                    <a:pt x="199063" y="171383"/>
                  </a:moveTo>
                  <a:cubicBezTo>
                    <a:pt x="196120" y="168135"/>
                    <a:pt x="186623" y="168850"/>
                    <a:pt x="186576" y="174279"/>
                  </a:cubicBezTo>
                  <a:cubicBezTo>
                    <a:pt x="186528" y="179737"/>
                    <a:pt x="192538" y="181699"/>
                    <a:pt x="195415" y="182289"/>
                  </a:cubicBezTo>
                  <a:cubicBezTo>
                    <a:pt x="198320" y="182880"/>
                    <a:pt x="203092" y="175832"/>
                    <a:pt x="199063" y="171383"/>
                  </a:cubicBezTo>
                  <a:close/>
                </a:path>
              </a:pathLst>
            </a:custGeom>
            <a:solidFill>
              <a:srgbClr val="A94124">
                <a:alpha val="100000"/>
              </a:srgbClr>
            </a:solidFill>
          </p:spPr>
        </p:sp>
      </p:grpSp>
      <p:pic>
        <p:nvPicPr>
          <p:cNvPr id="81" name="Picture 81"/>
          <p:cNvPicPr>
            <a:picLocks noChangeAspect="1"/>
          </p:cNvPicPr>
          <p:nvPr/>
        </p:nvPicPr>
        <p:blipFill>
          <a:blip r:embed="rId20">
            <a:alphaModFix/>
          </a:blip>
          <a:srcRect/>
          <a:stretch>
            <a:fillRect/>
          </a:stretch>
        </p:blipFill>
        <p:spPr>
          <a:xfrm rot="21600000">
            <a:off x="2575084" y="3466624"/>
            <a:ext cx="349747" cy="313283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21">
            <a:alphaModFix/>
          </a:blip>
          <a:srcRect/>
          <a:stretch>
            <a:fillRect/>
          </a:stretch>
        </p:blipFill>
        <p:spPr>
          <a:xfrm rot="21600000">
            <a:off x="2658999" y="3858101"/>
            <a:ext cx="289917" cy="250478"/>
          </a:xfrm>
          <a:prstGeom prst="rect">
            <a:avLst/>
          </a:prstGeom>
        </p:spPr>
      </p:pic>
      <p:pic>
        <p:nvPicPr>
          <p:cNvPr id="83" name="Picture 83"/>
          <p:cNvPicPr>
            <a:picLocks noChangeAspect="1"/>
          </p:cNvPicPr>
          <p:nvPr/>
        </p:nvPicPr>
        <p:blipFill>
          <a:blip r:embed="rId22">
            <a:alphaModFix/>
          </a:blip>
          <a:srcRect/>
          <a:stretch>
            <a:fillRect/>
          </a:stretch>
        </p:blipFill>
        <p:spPr>
          <a:xfrm rot="21600000">
            <a:off x="2754725" y="3236500"/>
            <a:ext cx="426690" cy="348109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23">
            <a:alphaModFix/>
          </a:blip>
          <a:srcRect/>
          <a:stretch>
            <a:fillRect/>
          </a:stretch>
        </p:blipFill>
        <p:spPr>
          <a:xfrm rot="21600000">
            <a:off x="5210746" y="3713607"/>
            <a:ext cx="230088" cy="334119"/>
          </a:xfrm>
          <a:prstGeom prst="rect">
            <a:avLst/>
          </a:prstGeom>
        </p:spPr>
      </p:pic>
      <p:pic>
        <p:nvPicPr>
          <p:cNvPr id="85" name="Picture 85"/>
          <p:cNvPicPr>
            <a:picLocks noChangeAspect="1"/>
          </p:cNvPicPr>
          <p:nvPr/>
        </p:nvPicPr>
        <p:blipFill>
          <a:blip r:embed="rId24">
            <a:alphaModFix/>
          </a:blip>
          <a:srcRect/>
          <a:stretch>
            <a:fillRect/>
          </a:stretch>
        </p:blipFill>
        <p:spPr>
          <a:xfrm rot="890483">
            <a:off x="5281422" y="3622357"/>
            <a:ext cx="412998" cy="296614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25">
            <a:alphaModFix/>
          </a:blip>
          <a:srcRect/>
          <a:stretch>
            <a:fillRect/>
          </a:stretch>
        </p:blipFill>
        <p:spPr>
          <a:xfrm rot="21600000">
            <a:off x="4951095" y="3674174"/>
            <a:ext cx="288727" cy="193030"/>
          </a:xfrm>
          <a:prstGeom prst="rect">
            <a:avLst/>
          </a:prstGeom>
        </p:spPr>
      </p:pic>
      <p:pic>
        <p:nvPicPr>
          <p:cNvPr id="87" name="Picture 87"/>
          <p:cNvPicPr>
            <a:picLocks noChangeAspect="1"/>
          </p:cNvPicPr>
          <p:nvPr/>
        </p:nvPicPr>
        <p:blipFill>
          <a:blip r:embed="rId26">
            <a:alphaModFix/>
          </a:blip>
          <a:srcRect/>
          <a:stretch>
            <a:fillRect/>
          </a:stretch>
        </p:blipFill>
        <p:spPr>
          <a:xfrm rot="21600000">
            <a:off x="5125212" y="3472148"/>
            <a:ext cx="289917" cy="201811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27">
            <a:alphaModFix/>
          </a:blip>
          <a:srcRect/>
          <a:stretch>
            <a:fillRect/>
          </a:stretch>
        </p:blipFill>
        <p:spPr>
          <a:xfrm rot="21600000">
            <a:off x="4746117" y="3283363"/>
            <a:ext cx="477738" cy="222647"/>
          </a:xfrm>
          <a:prstGeom prst="rect">
            <a:avLst/>
          </a:prstGeom>
        </p:spPr>
      </p:pic>
      <p:grpSp>
        <p:nvGrpSpPr>
          <p:cNvPr id="90" name="Group 90"/>
          <p:cNvGrpSpPr/>
          <p:nvPr/>
        </p:nvGrpSpPr>
        <p:grpSpPr>
          <a:xfrm rot="21600000">
            <a:off x="4869085" y="4809649"/>
            <a:ext cx="244078" cy="386805"/>
            <a:chOff x="4869085" y="4809649"/>
            <a:chExt cx="244078" cy="386805"/>
          </a:xfrm>
        </p:grpSpPr>
        <p:sp>
          <p:nvSpPr>
            <p:cNvPr id="89" name="Freeform 89"/>
            <p:cNvSpPr/>
            <p:nvPr/>
          </p:nvSpPr>
          <p:spPr>
            <a:xfrm>
              <a:off x="4869085" y="4809649"/>
              <a:ext cx="244078" cy="386805"/>
            </a:xfrm>
            <a:custGeom>
              <a:avLst/>
              <a:gdLst/>
              <a:ahLst/>
              <a:cxnLst/>
              <a:rect l="0" t="0" r="0" b="0"/>
              <a:pathLst>
                <a:path w="152400" h="306705">
                  <a:moveTo>
                    <a:pt x="47034" y="102851"/>
                  </a:moveTo>
                  <a:cubicBezTo>
                    <a:pt x="54340" y="114214"/>
                    <a:pt x="69466" y="117510"/>
                    <a:pt x="80839" y="110214"/>
                  </a:cubicBezTo>
                  <a:cubicBezTo>
                    <a:pt x="92202" y="102908"/>
                    <a:pt x="95498" y="87782"/>
                    <a:pt x="88192" y="76410"/>
                  </a:cubicBezTo>
                  <a:cubicBezTo>
                    <a:pt x="84801" y="71133"/>
                    <a:pt x="79734" y="67599"/>
                    <a:pt x="74133" y="66056"/>
                  </a:cubicBezTo>
                  <a:cubicBezTo>
                    <a:pt x="67656" y="64265"/>
                    <a:pt x="60484" y="65141"/>
                    <a:pt x="54388" y="69056"/>
                  </a:cubicBezTo>
                  <a:cubicBezTo>
                    <a:pt x="43024" y="76352"/>
                    <a:pt x="39729" y="91488"/>
                    <a:pt x="47034" y="102851"/>
                  </a:cubicBezTo>
                  <a:close/>
                  <a:moveTo>
                    <a:pt x="139294" y="50206"/>
                  </a:moveTo>
                  <a:cubicBezTo>
                    <a:pt x="133074" y="47377"/>
                    <a:pt x="125711" y="50130"/>
                    <a:pt x="122882" y="56350"/>
                  </a:cubicBezTo>
                  <a:lnTo>
                    <a:pt x="94831" y="117958"/>
                  </a:lnTo>
                  <a:cubicBezTo>
                    <a:pt x="94831" y="117958"/>
                    <a:pt x="94831" y="117958"/>
                    <a:pt x="94821" y="117958"/>
                  </a:cubicBezTo>
                  <a:cubicBezTo>
                    <a:pt x="94040" y="118110"/>
                    <a:pt x="93335" y="118348"/>
                    <a:pt x="92554" y="118662"/>
                  </a:cubicBezTo>
                  <a:lnTo>
                    <a:pt x="79477" y="124616"/>
                  </a:lnTo>
                  <a:lnTo>
                    <a:pt x="79162" y="124692"/>
                  </a:lnTo>
                  <a:lnTo>
                    <a:pt x="71571" y="128140"/>
                  </a:lnTo>
                  <a:lnTo>
                    <a:pt x="46596" y="139417"/>
                  </a:lnTo>
                  <a:cubicBezTo>
                    <a:pt x="42996" y="141065"/>
                    <a:pt x="38843" y="140046"/>
                    <a:pt x="36338" y="136989"/>
                  </a:cubicBezTo>
                  <a:lnTo>
                    <a:pt x="24594" y="122501"/>
                  </a:lnTo>
                  <a:lnTo>
                    <a:pt x="26241" y="110366"/>
                  </a:lnTo>
                  <a:cubicBezTo>
                    <a:pt x="26480" y="109033"/>
                    <a:pt x="25537" y="107785"/>
                    <a:pt x="24127" y="107547"/>
                  </a:cubicBezTo>
                  <a:lnTo>
                    <a:pt x="23108" y="107471"/>
                  </a:lnTo>
                  <a:lnTo>
                    <a:pt x="26480" y="82420"/>
                  </a:lnTo>
                  <a:cubicBezTo>
                    <a:pt x="27022" y="78581"/>
                    <a:pt x="28746" y="75057"/>
                    <a:pt x="31490" y="72390"/>
                  </a:cubicBezTo>
                  <a:lnTo>
                    <a:pt x="37519" y="66437"/>
                  </a:lnTo>
                  <a:cubicBezTo>
                    <a:pt x="38767" y="65189"/>
                    <a:pt x="40338" y="64170"/>
                    <a:pt x="41824" y="63303"/>
                  </a:cubicBezTo>
                  <a:cubicBezTo>
                    <a:pt x="48787" y="59236"/>
                    <a:pt x="54035" y="51559"/>
                    <a:pt x="55521" y="40443"/>
                  </a:cubicBezTo>
                  <a:cubicBezTo>
                    <a:pt x="58103" y="21269"/>
                    <a:pt x="48320" y="4124"/>
                    <a:pt x="33680" y="2086"/>
                  </a:cubicBezTo>
                  <a:cubicBezTo>
                    <a:pt x="18964" y="133"/>
                    <a:pt x="4943" y="13992"/>
                    <a:pt x="2362" y="33166"/>
                  </a:cubicBezTo>
                  <a:cubicBezTo>
                    <a:pt x="800" y="44358"/>
                    <a:pt x="3772" y="53130"/>
                    <a:pt x="9411" y="58845"/>
                  </a:cubicBezTo>
                  <a:cubicBezTo>
                    <a:pt x="10668" y="60179"/>
                    <a:pt x="11840" y="61503"/>
                    <a:pt x="12697" y="62989"/>
                  </a:cubicBezTo>
                  <a:lnTo>
                    <a:pt x="16926" y="70428"/>
                  </a:lnTo>
                  <a:cubicBezTo>
                    <a:pt x="18802" y="73724"/>
                    <a:pt x="19583" y="77562"/>
                    <a:pt x="19040" y="81391"/>
                  </a:cubicBezTo>
                  <a:lnTo>
                    <a:pt x="15678" y="106442"/>
                  </a:lnTo>
                  <a:lnTo>
                    <a:pt x="14573" y="106289"/>
                  </a:lnTo>
                  <a:cubicBezTo>
                    <a:pt x="13240" y="106137"/>
                    <a:pt x="11992" y="107071"/>
                    <a:pt x="11830" y="108404"/>
                  </a:cubicBezTo>
                  <a:lnTo>
                    <a:pt x="10582" y="117491"/>
                  </a:lnTo>
                  <a:cubicBezTo>
                    <a:pt x="9020" y="117958"/>
                    <a:pt x="7525" y="118662"/>
                    <a:pt x="6277" y="119758"/>
                  </a:cubicBezTo>
                  <a:cubicBezTo>
                    <a:pt x="952" y="124063"/>
                    <a:pt x="171" y="131816"/>
                    <a:pt x="4477" y="137141"/>
                  </a:cubicBezTo>
                  <a:lnTo>
                    <a:pt x="17078" y="152638"/>
                  </a:lnTo>
                  <a:cubicBezTo>
                    <a:pt x="23651" y="160620"/>
                    <a:pt x="33204" y="165011"/>
                    <a:pt x="43072" y="165011"/>
                  </a:cubicBezTo>
                  <a:cubicBezTo>
                    <a:pt x="47692" y="165011"/>
                    <a:pt x="52387" y="163992"/>
                    <a:pt x="56769" y="162039"/>
                  </a:cubicBezTo>
                  <a:lnTo>
                    <a:pt x="63036" y="159220"/>
                  </a:lnTo>
                  <a:lnTo>
                    <a:pt x="73133" y="200092"/>
                  </a:lnTo>
                  <a:cubicBezTo>
                    <a:pt x="73314" y="200816"/>
                    <a:pt x="73600" y="201482"/>
                    <a:pt x="73847" y="202178"/>
                  </a:cubicBezTo>
                  <a:cubicBezTo>
                    <a:pt x="71095" y="216141"/>
                    <a:pt x="66570" y="229610"/>
                    <a:pt x="60312" y="242392"/>
                  </a:cubicBezTo>
                  <a:cubicBezTo>
                    <a:pt x="53435" y="256461"/>
                    <a:pt x="44558" y="269462"/>
                    <a:pt x="33928" y="281054"/>
                  </a:cubicBezTo>
                  <a:cubicBezTo>
                    <a:pt x="29308" y="286102"/>
                    <a:pt x="29642" y="293942"/>
                    <a:pt x="34690" y="298561"/>
                  </a:cubicBezTo>
                  <a:cubicBezTo>
                    <a:pt x="37071" y="300742"/>
                    <a:pt x="40062" y="301819"/>
                    <a:pt x="43063" y="301819"/>
                  </a:cubicBezTo>
                  <a:cubicBezTo>
                    <a:pt x="46415" y="301819"/>
                    <a:pt x="49749" y="300466"/>
                    <a:pt x="52197" y="297799"/>
                  </a:cubicBezTo>
                  <a:cubicBezTo>
                    <a:pt x="64427" y="284455"/>
                    <a:pt x="74647" y="269481"/>
                    <a:pt x="82572" y="253279"/>
                  </a:cubicBezTo>
                  <a:cubicBezTo>
                    <a:pt x="88049" y="242087"/>
                    <a:pt x="92240" y="230391"/>
                    <a:pt x="95393" y="218380"/>
                  </a:cubicBezTo>
                  <a:cubicBezTo>
                    <a:pt x="95802" y="218399"/>
                    <a:pt x="96203" y="218484"/>
                    <a:pt x="96622" y="218484"/>
                  </a:cubicBezTo>
                  <a:cubicBezTo>
                    <a:pt x="97650" y="218484"/>
                    <a:pt x="98689" y="218246"/>
                    <a:pt x="99717" y="218113"/>
                  </a:cubicBezTo>
                  <a:cubicBezTo>
                    <a:pt x="99974" y="225657"/>
                    <a:pt x="99479" y="233896"/>
                    <a:pt x="97707" y="242687"/>
                  </a:cubicBezTo>
                  <a:cubicBezTo>
                    <a:pt x="94488" y="258585"/>
                    <a:pt x="87516" y="273815"/>
                    <a:pt x="77533" y="286750"/>
                  </a:cubicBezTo>
                  <a:cubicBezTo>
                    <a:pt x="73352" y="292160"/>
                    <a:pt x="74352" y="299942"/>
                    <a:pt x="79772" y="304124"/>
                  </a:cubicBezTo>
                  <a:cubicBezTo>
                    <a:pt x="82029" y="305867"/>
                    <a:pt x="84696" y="306705"/>
                    <a:pt x="87335" y="306705"/>
                  </a:cubicBezTo>
                  <a:cubicBezTo>
                    <a:pt x="91040" y="306705"/>
                    <a:pt x="94717" y="305048"/>
                    <a:pt x="97155" y="301885"/>
                  </a:cubicBezTo>
                  <a:cubicBezTo>
                    <a:pt x="109442" y="285969"/>
                    <a:pt x="118034" y="267195"/>
                    <a:pt x="121996" y="247593"/>
                  </a:cubicBezTo>
                  <a:cubicBezTo>
                    <a:pt x="127044" y="222628"/>
                    <a:pt x="123854" y="201073"/>
                    <a:pt x="119729" y="186233"/>
                  </a:cubicBezTo>
                  <a:lnTo>
                    <a:pt x="109623" y="145361"/>
                  </a:lnTo>
                  <a:lnTo>
                    <a:pt x="109614" y="145313"/>
                  </a:lnTo>
                  <a:lnTo>
                    <a:pt x="145447" y="66627"/>
                  </a:lnTo>
                  <a:cubicBezTo>
                    <a:pt x="148276" y="60389"/>
                    <a:pt x="145523" y="53045"/>
                    <a:pt x="139294" y="50206"/>
                  </a:cubicBezTo>
                  <a:close/>
                  <a:moveTo>
                    <a:pt x="8782" y="34033"/>
                  </a:moveTo>
                  <a:cubicBezTo>
                    <a:pt x="10820" y="18764"/>
                    <a:pt x="21860" y="7020"/>
                    <a:pt x="32737" y="8506"/>
                  </a:cubicBezTo>
                  <a:cubicBezTo>
                    <a:pt x="43701" y="9992"/>
                    <a:pt x="51216" y="24241"/>
                    <a:pt x="49101" y="39510"/>
                  </a:cubicBezTo>
                  <a:cubicBezTo>
                    <a:pt x="47139" y="53683"/>
                    <a:pt x="37986" y="61741"/>
                    <a:pt x="25775" y="60103"/>
                  </a:cubicBezTo>
                  <a:cubicBezTo>
                    <a:pt x="13478" y="58455"/>
                    <a:pt x="6829" y="48197"/>
                    <a:pt x="8782" y="34033"/>
                  </a:cubicBezTo>
                  <a:close/>
                  <a:moveTo>
                    <a:pt x="22403" y="64799"/>
                  </a:moveTo>
                  <a:lnTo>
                    <a:pt x="27727" y="65503"/>
                  </a:lnTo>
                  <a:cubicBezTo>
                    <a:pt x="28585" y="65656"/>
                    <a:pt x="28899" y="66675"/>
                    <a:pt x="28280" y="67227"/>
                  </a:cubicBezTo>
                  <a:lnTo>
                    <a:pt x="25146" y="70123"/>
                  </a:lnTo>
                  <a:cubicBezTo>
                    <a:pt x="24679" y="70514"/>
                    <a:pt x="23974" y="70437"/>
                    <a:pt x="23660" y="69885"/>
                  </a:cubicBezTo>
                  <a:lnTo>
                    <a:pt x="21393" y="66284"/>
                  </a:lnTo>
                  <a:cubicBezTo>
                    <a:pt x="20993" y="65580"/>
                    <a:pt x="21546" y="64722"/>
                    <a:pt x="22403" y="64799"/>
                  </a:cubicBezTo>
                  <a:close/>
                  <a:moveTo>
                    <a:pt x="142999" y="20793"/>
                  </a:moveTo>
                  <a:cubicBezTo>
                    <a:pt x="137693" y="20793"/>
                    <a:pt x="133398" y="25089"/>
                    <a:pt x="133398" y="30394"/>
                  </a:cubicBezTo>
                  <a:cubicBezTo>
                    <a:pt x="133398" y="31718"/>
                    <a:pt x="133664" y="32985"/>
                    <a:pt x="134150" y="34128"/>
                  </a:cubicBezTo>
                  <a:cubicBezTo>
                    <a:pt x="135607" y="37586"/>
                    <a:pt x="139027" y="40005"/>
                    <a:pt x="142999" y="40005"/>
                  </a:cubicBezTo>
                  <a:cubicBezTo>
                    <a:pt x="148304" y="40005"/>
                    <a:pt x="152600" y="35709"/>
                    <a:pt x="152600" y="30404"/>
                  </a:cubicBezTo>
                  <a:cubicBezTo>
                    <a:pt x="152600" y="25098"/>
                    <a:pt x="148304" y="20793"/>
                    <a:pt x="142999" y="20793"/>
                  </a:cubicBezTo>
                  <a:close/>
                </a:path>
              </a:pathLst>
            </a:custGeom>
            <a:solidFill>
              <a:srgbClr val="7ED321">
                <a:alpha val="100000"/>
              </a:srgbClr>
            </a:solidFill>
          </p:spPr>
        </p:sp>
      </p:grpSp>
      <p:grpSp>
        <p:nvGrpSpPr>
          <p:cNvPr id="92" name="Group 92"/>
          <p:cNvGrpSpPr/>
          <p:nvPr/>
        </p:nvGrpSpPr>
        <p:grpSpPr>
          <a:xfrm rot="21600000">
            <a:off x="4817840" y="4352830"/>
            <a:ext cx="503486" cy="382935"/>
            <a:chOff x="4817840" y="4352830"/>
            <a:chExt cx="503486" cy="382935"/>
          </a:xfrm>
        </p:grpSpPr>
        <p:sp>
          <p:nvSpPr>
            <p:cNvPr id="91" name="Freeform 91"/>
            <p:cNvSpPr/>
            <p:nvPr/>
          </p:nvSpPr>
          <p:spPr>
            <a:xfrm>
              <a:off x="4817840" y="4352830"/>
              <a:ext cx="503486" cy="382935"/>
            </a:xfrm>
            <a:custGeom>
              <a:avLst/>
              <a:gdLst/>
              <a:ahLst/>
              <a:cxnLst/>
              <a:rect l="0" t="0" r="0" b="0"/>
              <a:pathLst>
                <a:path w="302895" h="280988">
                  <a:moveTo>
                    <a:pt x="14259" y="213560"/>
                  </a:moveTo>
                  <a:cubicBezTo>
                    <a:pt x="23612" y="213560"/>
                    <a:pt x="27632" y="216275"/>
                    <a:pt x="33709" y="220380"/>
                  </a:cubicBezTo>
                  <a:cubicBezTo>
                    <a:pt x="41424" y="225590"/>
                    <a:pt x="51044" y="232086"/>
                    <a:pt x="69113" y="232086"/>
                  </a:cubicBezTo>
                  <a:cubicBezTo>
                    <a:pt x="87192" y="232086"/>
                    <a:pt x="96812" y="225600"/>
                    <a:pt x="104527" y="220380"/>
                  </a:cubicBezTo>
                  <a:cubicBezTo>
                    <a:pt x="110614" y="216275"/>
                    <a:pt x="114633" y="213560"/>
                    <a:pt x="123987" y="213560"/>
                  </a:cubicBezTo>
                  <a:cubicBezTo>
                    <a:pt x="133340" y="213560"/>
                    <a:pt x="137360" y="216275"/>
                    <a:pt x="143437" y="220380"/>
                  </a:cubicBezTo>
                  <a:cubicBezTo>
                    <a:pt x="151152" y="225590"/>
                    <a:pt x="160772" y="232086"/>
                    <a:pt x="178841" y="232086"/>
                  </a:cubicBezTo>
                  <a:cubicBezTo>
                    <a:pt x="196920" y="232086"/>
                    <a:pt x="206540" y="225600"/>
                    <a:pt x="214265" y="220389"/>
                  </a:cubicBezTo>
                  <a:cubicBezTo>
                    <a:pt x="220351" y="216275"/>
                    <a:pt x="224371" y="213560"/>
                    <a:pt x="233744" y="213560"/>
                  </a:cubicBezTo>
                  <a:cubicBezTo>
                    <a:pt x="243107" y="213560"/>
                    <a:pt x="247126" y="216275"/>
                    <a:pt x="253213" y="220380"/>
                  </a:cubicBezTo>
                  <a:cubicBezTo>
                    <a:pt x="260937" y="225600"/>
                    <a:pt x="270548" y="232086"/>
                    <a:pt x="288636" y="232086"/>
                  </a:cubicBezTo>
                  <a:cubicBezTo>
                    <a:pt x="296504" y="232086"/>
                    <a:pt x="302895" y="225704"/>
                    <a:pt x="302895" y="217827"/>
                  </a:cubicBezTo>
                  <a:cubicBezTo>
                    <a:pt x="302895" y="209960"/>
                    <a:pt x="296513" y="203568"/>
                    <a:pt x="288636" y="203568"/>
                  </a:cubicBezTo>
                  <a:cubicBezTo>
                    <a:pt x="279263" y="203568"/>
                    <a:pt x="275253" y="200854"/>
                    <a:pt x="269157" y="196739"/>
                  </a:cubicBezTo>
                  <a:cubicBezTo>
                    <a:pt x="261433" y="191529"/>
                    <a:pt x="251822" y="185042"/>
                    <a:pt x="233734" y="185042"/>
                  </a:cubicBezTo>
                  <a:cubicBezTo>
                    <a:pt x="215646" y="185042"/>
                    <a:pt x="206035" y="191529"/>
                    <a:pt x="198311" y="196748"/>
                  </a:cubicBezTo>
                  <a:cubicBezTo>
                    <a:pt x="192224" y="200854"/>
                    <a:pt x="188204" y="203568"/>
                    <a:pt x="178841" y="203568"/>
                  </a:cubicBezTo>
                  <a:cubicBezTo>
                    <a:pt x="169488" y="203568"/>
                    <a:pt x="165468" y="200854"/>
                    <a:pt x="159391" y="196748"/>
                  </a:cubicBezTo>
                  <a:cubicBezTo>
                    <a:pt x="151676" y="191538"/>
                    <a:pt x="142056" y="185042"/>
                    <a:pt x="123987" y="185042"/>
                  </a:cubicBezTo>
                  <a:cubicBezTo>
                    <a:pt x="105908" y="185042"/>
                    <a:pt x="96288" y="191529"/>
                    <a:pt x="88573" y="196748"/>
                  </a:cubicBezTo>
                  <a:cubicBezTo>
                    <a:pt x="82487" y="200854"/>
                    <a:pt x="78467" y="203568"/>
                    <a:pt x="69113" y="203568"/>
                  </a:cubicBezTo>
                  <a:cubicBezTo>
                    <a:pt x="59760" y="203568"/>
                    <a:pt x="55740" y="200854"/>
                    <a:pt x="49663" y="196748"/>
                  </a:cubicBezTo>
                  <a:cubicBezTo>
                    <a:pt x="41948" y="191538"/>
                    <a:pt x="32328" y="185042"/>
                    <a:pt x="14259" y="185042"/>
                  </a:cubicBezTo>
                  <a:cubicBezTo>
                    <a:pt x="6391" y="185042"/>
                    <a:pt x="0" y="191424"/>
                    <a:pt x="0" y="199301"/>
                  </a:cubicBezTo>
                  <a:cubicBezTo>
                    <a:pt x="0" y="207178"/>
                    <a:pt x="6382" y="213560"/>
                    <a:pt x="14259" y="213560"/>
                  </a:cubicBezTo>
                  <a:close/>
                  <a:moveTo>
                    <a:pt x="288636" y="252603"/>
                  </a:moveTo>
                  <a:cubicBezTo>
                    <a:pt x="279263" y="252603"/>
                    <a:pt x="275253" y="249888"/>
                    <a:pt x="269157" y="245774"/>
                  </a:cubicBezTo>
                  <a:cubicBezTo>
                    <a:pt x="261433" y="240563"/>
                    <a:pt x="251822" y="234077"/>
                    <a:pt x="233734" y="234077"/>
                  </a:cubicBezTo>
                  <a:cubicBezTo>
                    <a:pt x="215646" y="234077"/>
                    <a:pt x="206035" y="240563"/>
                    <a:pt x="198310" y="245783"/>
                  </a:cubicBezTo>
                  <a:cubicBezTo>
                    <a:pt x="192224" y="249888"/>
                    <a:pt x="188204" y="252603"/>
                    <a:pt x="178841" y="252603"/>
                  </a:cubicBezTo>
                  <a:cubicBezTo>
                    <a:pt x="169488" y="252603"/>
                    <a:pt x="165468" y="249888"/>
                    <a:pt x="159391" y="245783"/>
                  </a:cubicBezTo>
                  <a:cubicBezTo>
                    <a:pt x="151676" y="240573"/>
                    <a:pt x="142056" y="234077"/>
                    <a:pt x="123987" y="234077"/>
                  </a:cubicBezTo>
                  <a:cubicBezTo>
                    <a:pt x="105908" y="234077"/>
                    <a:pt x="96288" y="240563"/>
                    <a:pt x="88573" y="245783"/>
                  </a:cubicBezTo>
                  <a:cubicBezTo>
                    <a:pt x="82486" y="249888"/>
                    <a:pt x="78467" y="252603"/>
                    <a:pt x="69113" y="252603"/>
                  </a:cubicBezTo>
                  <a:cubicBezTo>
                    <a:pt x="59760" y="252603"/>
                    <a:pt x="55740" y="249888"/>
                    <a:pt x="49663" y="245783"/>
                  </a:cubicBezTo>
                  <a:cubicBezTo>
                    <a:pt x="41948" y="240573"/>
                    <a:pt x="32328" y="234077"/>
                    <a:pt x="14259" y="234077"/>
                  </a:cubicBezTo>
                  <a:cubicBezTo>
                    <a:pt x="6391" y="234077"/>
                    <a:pt x="0" y="240459"/>
                    <a:pt x="0" y="248336"/>
                  </a:cubicBezTo>
                  <a:cubicBezTo>
                    <a:pt x="0" y="256213"/>
                    <a:pt x="6382" y="262595"/>
                    <a:pt x="14259" y="262595"/>
                  </a:cubicBezTo>
                  <a:cubicBezTo>
                    <a:pt x="23612" y="262595"/>
                    <a:pt x="27632" y="265309"/>
                    <a:pt x="33709" y="269415"/>
                  </a:cubicBezTo>
                  <a:cubicBezTo>
                    <a:pt x="41424" y="274625"/>
                    <a:pt x="51044" y="281121"/>
                    <a:pt x="69113" y="281121"/>
                  </a:cubicBezTo>
                  <a:cubicBezTo>
                    <a:pt x="87192" y="281121"/>
                    <a:pt x="96812" y="274634"/>
                    <a:pt x="104527" y="269415"/>
                  </a:cubicBezTo>
                  <a:cubicBezTo>
                    <a:pt x="110614" y="265309"/>
                    <a:pt x="114633" y="262595"/>
                    <a:pt x="123987" y="262595"/>
                  </a:cubicBezTo>
                  <a:cubicBezTo>
                    <a:pt x="133340" y="262595"/>
                    <a:pt x="137360" y="265309"/>
                    <a:pt x="143437" y="269415"/>
                  </a:cubicBezTo>
                  <a:cubicBezTo>
                    <a:pt x="151152" y="274625"/>
                    <a:pt x="160772" y="281121"/>
                    <a:pt x="178841" y="281121"/>
                  </a:cubicBezTo>
                  <a:cubicBezTo>
                    <a:pt x="196920" y="281121"/>
                    <a:pt x="206540" y="274634"/>
                    <a:pt x="214265" y="269424"/>
                  </a:cubicBezTo>
                  <a:cubicBezTo>
                    <a:pt x="220351" y="265309"/>
                    <a:pt x="224371" y="262595"/>
                    <a:pt x="233743" y="262595"/>
                  </a:cubicBezTo>
                  <a:cubicBezTo>
                    <a:pt x="243107" y="262595"/>
                    <a:pt x="247126" y="265309"/>
                    <a:pt x="253213" y="269415"/>
                  </a:cubicBezTo>
                  <a:cubicBezTo>
                    <a:pt x="260937" y="274634"/>
                    <a:pt x="270548" y="281121"/>
                    <a:pt x="288636" y="281121"/>
                  </a:cubicBezTo>
                  <a:cubicBezTo>
                    <a:pt x="296504" y="281121"/>
                    <a:pt x="302895" y="274739"/>
                    <a:pt x="302895" y="266862"/>
                  </a:cubicBezTo>
                  <a:cubicBezTo>
                    <a:pt x="302895" y="258985"/>
                    <a:pt x="296513" y="252603"/>
                    <a:pt x="288636" y="252603"/>
                  </a:cubicBezTo>
                  <a:close/>
                  <a:moveTo>
                    <a:pt x="195786" y="110633"/>
                  </a:moveTo>
                  <a:cubicBezTo>
                    <a:pt x="189414" y="124444"/>
                    <a:pt x="195453" y="140799"/>
                    <a:pt x="209255" y="147161"/>
                  </a:cubicBezTo>
                  <a:cubicBezTo>
                    <a:pt x="223066" y="153533"/>
                    <a:pt x="239420" y="147495"/>
                    <a:pt x="245783" y="133693"/>
                  </a:cubicBezTo>
                  <a:cubicBezTo>
                    <a:pt x="252155" y="119882"/>
                    <a:pt x="246116" y="103527"/>
                    <a:pt x="232305" y="97165"/>
                  </a:cubicBezTo>
                  <a:cubicBezTo>
                    <a:pt x="218513" y="90792"/>
                    <a:pt x="202149" y="96822"/>
                    <a:pt x="195786" y="110633"/>
                  </a:cubicBezTo>
                  <a:close/>
                  <a:moveTo>
                    <a:pt x="69085" y="183251"/>
                  </a:moveTo>
                  <a:cubicBezTo>
                    <a:pt x="78496" y="183251"/>
                    <a:pt x="82487" y="180546"/>
                    <a:pt x="88544" y="176413"/>
                  </a:cubicBezTo>
                  <a:cubicBezTo>
                    <a:pt x="96317" y="171212"/>
                    <a:pt x="105937" y="164725"/>
                    <a:pt x="123968" y="164725"/>
                  </a:cubicBezTo>
                  <a:cubicBezTo>
                    <a:pt x="142075" y="164725"/>
                    <a:pt x="151695" y="171212"/>
                    <a:pt x="159391" y="176413"/>
                  </a:cubicBezTo>
                  <a:cubicBezTo>
                    <a:pt x="165449" y="180546"/>
                    <a:pt x="169516" y="183251"/>
                    <a:pt x="178851" y="183251"/>
                  </a:cubicBezTo>
                  <a:cubicBezTo>
                    <a:pt x="188185" y="183251"/>
                    <a:pt x="192253" y="180546"/>
                    <a:pt x="198310" y="176413"/>
                  </a:cubicBezTo>
                  <a:lnTo>
                    <a:pt x="199025" y="175917"/>
                  </a:lnTo>
                  <a:cubicBezTo>
                    <a:pt x="202092" y="170574"/>
                    <a:pt x="202159" y="163659"/>
                    <a:pt x="198596" y="158096"/>
                  </a:cubicBezTo>
                  <a:lnTo>
                    <a:pt x="186766" y="139494"/>
                  </a:lnTo>
                  <a:lnTo>
                    <a:pt x="169593" y="112557"/>
                  </a:lnTo>
                  <a:lnTo>
                    <a:pt x="167383" y="109061"/>
                  </a:lnTo>
                  <a:cubicBezTo>
                    <a:pt x="157477" y="93526"/>
                    <a:pt x="162039" y="72857"/>
                    <a:pt x="177575" y="62951"/>
                  </a:cubicBezTo>
                  <a:lnTo>
                    <a:pt x="219694" y="36157"/>
                  </a:lnTo>
                  <a:cubicBezTo>
                    <a:pt x="227533" y="31099"/>
                    <a:pt x="231096" y="20907"/>
                    <a:pt x="226895" y="12563"/>
                  </a:cubicBezTo>
                  <a:cubicBezTo>
                    <a:pt x="222047" y="3010"/>
                    <a:pt x="210150" y="-48"/>
                    <a:pt x="201378" y="5505"/>
                  </a:cubicBezTo>
                  <a:lnTo>
                    <a:pt x="158401" y="32947"/>
                  </a:lnTo>
                  <a:cubicBezTo>
                    <a:pt x="126254" y="53397"/>
                    <a:pt x="116853" y="96098"/>
                    <a:pt x="137303" y="128235"/>
                  </a:cubicBezTo>
                  <a:lnTo>
                    <a:pt x="139579" y="131731"/>
                  </a:lnTo>
                  <a:lnTo>
                    <a:pt x="60465" y="182194"/>
                  </a:lnTo>
                  <a:cubicBezTo>
                    <a:pt x="62817" y="182890"/>
                    <a:pt x="65589" y="183251"/>
                    <a:pt x="69085" y="183251"/>
                  </a:cubicBezTo>
                  <a:close/>
                </a:path>
              </a:pathLst>
            </a:custGeom>
            <a:solidFill>
              <a:srgbClr val="4A90E2">
                <a:alpha val="100000"/>
              </a:srgbClr>
            </a:solidFill>
          </p:spPr>
        </p:sp>
      </p:grpSp>
      <p:grpSp>
        <p:nvGrpSpPr>
          <p:cNvPr id="94" name="Group 94"/>
          <p:cNvGrpSpPr/>
          <p:nvPr/>
        </p:nvGrpSpPr>
        <p:grpSpPr>
          <a:xfrm rot="21600000">
            <a:off x="5143310" y="4727734"/>
            <a:ext cx="496044" cy="307925"/>
            <a:chOff x="5143310" y="4727734"/>
            <a:chExt cx="496044" cy="307925"/>
          </a:xfrm>
        </p:grpSpPr>
        <p:sp>
          <p:nvSpPr>
            <p:cNvPr id="93" name="Freeform 93"/>
            <p:cNvSpPr/>
            <p:nvPr/>
          </p:nvSpPr>
          <p:spPr>
            <a:xfrm>
              <a:off x="5143310" y="4727734"/>
              <a:ext cx="496044" cy="307925"/>
            </a:xfrm>
            <a:custGeom>
              <a:avLst/>
              <a:gdLst/>
              <a:ahLst/>
              <a:cxnLst/>
              <a:rect l="0" t="0" r="0" b="0"/>
              <a:pathLst>
                <a:path w="302895" h="268605">
                  <a:moveTo>
                    <a:pt x="62846" y="164516"/>
                  </a:moveTo>
                  <a:cubicBezTo>
                    <a:pt x="40005" y="164516"/>
                    <a:pt x="21422" y="183099"/>
                    <a:pt x="21422" y="205940"/>
                  </a:cubicBezTo>
                  <a:cubicBezTo>
                    <a:pt x="21422" y="228781"/>
                    <a:pt x="40005" y="247364"/>
                    <a:pt x="62846" y="247364"/>
                  </a:cubicBezTo>
                  <a:cubicBezTo>
                    <a:pt x="85687" y="247364"/>
                    <a:pt x="104270" y="228781"/>
                    <a:pt x="104270" y="205940"/>
                  </a:cubicBezTo>
                  <a:cubicBezTo>
                    <a:pt x="104270" y="183099"/>
                    <a:pt x="85687" y="164516"/>
                    <a:pt x="62846" y="164516"/>
                  </a:cubicBezTo>
                  <a:close/>
                  <a:moveTo>
                    <a:pt x="240049" y="164516"/>
                  </a:moveTo>
                  <a:cubicBezTo>
                    <a:pt x="217208" y="164516"/>
                    <a:pt x="198625" y="183099"/>
                    <a:pt x="198625" y="205940"/>
                  </a:cubicBezTo>
                  <a:cubicBezTo>
                    <a:pt x="198625" y="228781"/>
                    <a:pt x="217208" y="247364"/>
                    <a:pt x="240049" y="247364"/>
                  </a:cubicBezTo>
                  <a:cubicBezTo>
                    <a:pt x="262890" y="247364"/>
                    <a:pt x="281473" y="228781"/>
                    <a:pt x="281473" y="205940"/>
                  </a:cubicBezTo>
                  <a:cubicBezTo>
                    <a:pt x="281473" y="183099"/>
                    <a:pt x="262890" y="164516"/>
                    <a:pt x="240049" y="164516"/>
                  </a:cubicBezTo>
                  <a:close/>
                  <a:moveTo>
                    <a:pt x="214417" y="115052"/>
                  </a:moveTo>
                  <a:lnTo>
                    <a:pt x="235506" y="115052"/>
                  </a:lnTo>
                  <a:cubicBezTo>
                    <a:pt x="241421" y="115052"/>
                    <a:pt x="246221" y="110261"/>
                    <a:pt x="246221" y="104337"/>
                  </a:cubicBezTo>
                  <a:cubicBezTo>
                    <a:pt x="246221" y="98412"/>
                    <a:pt x="241430" y="93621"/>
                    <a:pt x="235506" y="93621"/>
                  </a:cubicBezTo>
                  <a:lnTo>
                    <a:pt x="214417" y="93621"/>
                  </a:lnTo>
                  <a:cubicBezTo>
                    <a:pt x="203902" y="93621"/>
                    <a:pt x="194224" y="87897"/>
                    <a:pt x="189138" y="78696"/>
                  </a:cubicBezTo>
                  <a:lnTo>
                    <a:pt x="175622" y="54207"/>
                  </a:lnTo>
                  <a:cubicBezTo>
                    <a:pt x="175031" y="52778"/>
                    <a:pt x="174269" y="51406"/>
                    <a:pt x="173355" y="50102"/>
                  </a:cubicBezTo>
                  <a:lnTo>
                    <a:pt x="173155" y="49730"/>
                  </a:lnTo>
                  <a:cubicBezTo>
                    <a:pt x="172098" y="47806"/>
                    <a:pt x="170536" y="46349"/>
                    <a:pt x="168716" y="45406"/>
                  </a:cubicBezTo>
                  <a:cubicBezTo>
                    <a:pt x="160191" y="38938"/>
                    <a:pt x="148038" y="39634"/>
                    <a:pt x="140427" y="47511"/>
                  </a:cubicBezTo>
                  <a:lnTo>
                    <a:pt x="94888" y="94659"/>
                  </a:lnTo>
                  <a:cubicBezTo>
                    <a:pt x="86668" y="103175"/>
                    <a:pt x="86906" y="116738"/>
                    <a:pt x="95412" y="124958"/>
                  </a:cubicBezTo>
                  <a:cubicBezTo>
                    <a:pt x="97536" y="127016"/>
                    <a:pt x="99984" y="128521"/>
                    <a:pt x="102575" y="129521"/>
                  </a:cubicBezTo>
                  <a:lnTo>
                    <a:pt x="125044" y="141151"/>
                  </a:lnTo>
                  <a:cubicBezTo>
                    <a:pt x="134664" y="146133"/>
                    <a:pt x="140646" y="155953"/>
                    <a:pt x="140646" y="166792"/>
                  </a:cubicBezTo>
                  <a:lnTo>
                    <a:pt x="140646" y="209131"/>
                  </a:lnTo>
                  <a:cubicBezTo>
                    <a:pt x="140646" y="215046"/>
                    <a:pt x="145447" y="219847"/>
                    <a:pt x="151362" y="219847"/>
                  </a:cubicBezTo>
                  <a:cubicBezTo>
                    <a:pt x="157277" y="219847"/>
                    <a:pt x="162077" y="215055"/>
                    <a:pt x="162077" y="209131"/>
                  </a:cubicBezTo>
                  <a:lnTo>
                    <a:pt x="162077" y="166792"/>
                  </a:lnTo>
                  <a:cubicBezTo>
                    <a:pt x="162077" y="147923"/>
                    <a:pt x="151667" y="130807"/>
                    <a:pt x="134903" y="122130"/>
                  </a:cubicBezTo>
                  <a:lnTo>
                    <a:pt x="130254" y="119729"/>
                  </a:lnTo>
                  <a:lnTo>
                    <a:pt x="166564" y="82134"/>
                  </a:lnTo>
                  <a:lnTo>
                    <a:pt x="170374" y="89040"/>
                  </a:lnTo>
                  <a:cubicBezTo>
                    <a:pt x="179232" y="105099"/>
                    <a:pt x="196101" y="115052"/>
                    <a:pt x="214417" y="115052"/>
                  </a:cubicBezTo>
                  <a:close/>
                  <a:moveTo>
                    <a:pt x="62846" y="143085"/>
                  </a:moveTo>
                  <a:cubicBezTo>
                    <a:pt x="28194" y="143085"/>
                    <a:pt x="0" y="171279"/>
                    <a:pt x="0" y="205931"/>
                  </a:cubicBezTo>
                  <a:cubicBezTo>
                    <a:pt x="0" y="240592"/>
                    <a:pt x="28194" y="268786"/>
                    <a:pt x="62846" y="268786"/>
                  </a:cubicBezTo>
                  <a:cubicBezTo>
                    <a:pt x="97507" y="268786"/>
                    <a:pt x="125701" y="240592"/>
                    <a:pt x="125701" y="205931"/>
                  </a:cubicBezTo>
                  <a:cubicBezTo>
                    <a:pt x="125701" y="171279"/>
                    <a:pt x="97507" y="143085"/>
                    <a:pt x="62846" y="143085"/>
                  </a:cubicBezTo>
                  <a:close/>
                  <a:moveTo>
                    <a:pt x="62846" y="247364"/>
                  </a:moveTo>
                  <a:cubicBezTo>
                    <a:pt x="40005" y="247364"/>
                    <a:pt x="21422" y="228781"/>
                    <a:pt x="21422" y="205940"/>
                  </a:cubicBezTo>
                  <a:cubicBezTo>
                    <a:pt x="21422" y="183099"/>
                    <a:pt x="40005" y="164516"/>
                    <a:pt x="62846" y="164516"/>
                  </a:cubicBezTo>
                  <a:cubicBezTo>
                    <a:pt x="85687" y="164516"/>
                    <a:pt x="104270" y="183099"/>
                    <a:pt x="104270" y="205940"/>
                  </a:cubicBezTo>
                  <a:cubicBezTo>
                    <a:pt x="104270" y="228781"/>
                    <a:pt x="85687" y="247364"/>
                    <a:pt x="62846" y="247364"/>
                  </a:cubicBezTo>
                  <a:close/>
                  <a:moveTo>
                    <a:pt x="240049" y="143085"/>
                  </a:moveTo>
                  <a:cubicBezTo>
                    <a:pt x="205388" y="143085"/>
                    <a:pt x="177194" y="171279"/>
                    <a:pt x="177194" y="205931"/>
                  </a:cubicBezTo>
                  <a:cubicBezTo>
                    <a:pt x="177194" y="240592"/>
                    <a:pt x="205388" y="268786"/>
                    <a:pt x="240049" y="268786"/>
                  </a:cubicBezTo>
                  <a:cubicBezTo>
                    <a:pt x="274701" y="268786"/>
                    <a:pt x="302895" y="240592"/>
                    <a:pt x="302895" y="205931"/>
                  </a:cubicBezTo>
                  <a:cubicBezTo>
                    <a:pt x="302895" y="171279"/>
                    <a:pt x="274701" y="143085"/>
                    <a:pt x="240049" y="143085"/>
                  </a:cubicBezTo>
                  <a:close/>
                  <a:moveTo>
                    <a:pt x="240049" y="247364"/>
                  </a:moveTo>
                  <a:cubicBezTo>
                    <a:pt x="217208" y="247364"/>
                    <a:pt x="198625" y="228781"/>
                    <a:pt x="198625" y="205940"/>
                  </a:cubicBezTo>
                  <a:cubicBezTo>
                    <a:pt x="198625" y="183099"/>
                    <a:pt x="217208" y="164516"/>
                    <a:pt x="240049" y="164516"/>
                  </a:cubicBezTo>
                  <a:cubicBezTo>
                    <a:pt x="262890" y="164516"/>
                    <a:pt x="281473" y="183099"/>
                    <a:pt x="281473" y="205940"/>
                  </a:cubicBezTo>
                  <a:cubicBezTo>
                    <a:pt x="281473" y="228781"/>
                    <a:pt x="262890" y="247364"/>
                    <a:pt x="240049" y="247364"/>
                  </a:cubicBezTo>
                  <a:close/>
                  <a:moveTo>
                    <a:pt x="213770" y="47882"/>
                  </a:moveTo>
                  <a:cubicBezTo>
                    <a:pt x="225190" y="41653"/>
                    <a:pt x="229400" y="27337"/>
                    <a:pt x="223171" y="15907"/>
                  </a:cubicBezTo>
                  <a:cubicBezTo>
                    <a:pt x="216941" y="4486"/>
                    <a:pt x="202625" y="276"/>
                    <a:pt x="191195" y="6506"/>
                  </a:cubicBezTo>
                  <a:cubicBezTo>
                    <a:pt x="179775" y="12735"/>
                    <a:pt x="175565" y="27051"/>
                    <a:pt x="181794" y="38481"/>
                  </a:cubicBezTo>
                  <a:cubicBezTo>
                    <a:pt x="188033" y="49911"/>
                    <a:pt x="202349" y="54112"/>
                    <a:pt x="213770" y="47882"/>
                  </a:cubicBezTo>
                  <a:close/>
                </a:path>
              </a:pathLst>
            </a:custGeom>
            <a:solidFill>
              <a:srgbClr val="FFCCE7">
                <a:alpha val="100000"/>
              </a:srgbClr>
            </a:solidFill>
          </p:spPr>
        </p:sp>
      </p:grpSp>
      <p:pic>
        <p:nvPicPr>
          <p:cNvPr id="95" name="Picture 95"/>
          <p:cNvPicPr>
            <a:picLocks noChangeAspect="1"/>
          </p:cNvPicPr>
          <p:nvPr/>
        </p:nvPicPr>
        <p:blipFill>
          <a:blip r:embed="rId28">
            <a:alphaModFix/>
          </a:blip>
          <a:srcRect/>
          <a:stretch>
            <a:fillRect/>
          </a:stretch>
        </p:blipFill>
        <p:spPr>
          <a:xfrm rot="21600000">
            <a:off x="3503200" y="3393472"/>
            <a:ext cx="555575" cy="350490"/>
          </a:xfrm>
          <a:prstGeom prst="rect">
            <a:avLst/>
          </a:prstGeom>
        </p:spPr>
      </p:pic>
      <p:pic>
        <p:nvPicPr>
          <p:cNvPr id="96" name="Picture 96"/>
          <p:cNvPicPr>
            <a:picLocks noChangeAspect="1"/>
          </p:cNvPicPr>
          <p:nvPr/>
        </p:nvPicPr>
        <p:blipFill>
          <a:blip r:embed="rId29">
            <a:alphaModFix/>
          </a:blip>
          <a:srcRect/>
          <a:stretch>
            <a:fillRect/>
          </a:stretch>
        </p:blipFill>
        <p:spPr>
          <a:xfrm rot="21600000">
            <a:off x="3833908" y="3352991"/>
            <a:ext cx="533400" cy="380703"/>
          </a:xfrm>
          <a:prstGeom prst="rect">
            <a:avLst/>
          </a:prstGeom>
        </p:spPr>
      </p:pic>
      <p:pic>
        <p:nvPicPr>
          <p:cNvPr id="97" name="Picture 97"/>
          <p:cNvPicPr>
            <a:picLocks noChangeAspect="1"/>
          </p:cNvPicPr>
          <p:nvPr/>
        </p:nvPicPr>
        <p:blipFill>
          <a:blip r:embed="rId30">
            <a:alphaModFix/>
          </a:blip>
          <a:srcRect/>
          <a:stretch>
            <a:fillRect/>
          </a:stretch>
        </p:blipFill>
        <p:spPr>
          <a:xfrm rot="21600000">
            <a:off x="2521363" y="4854988"/>
            <a:ext cx="443656" cy="180975"/>
          </a:xfrm>
          <a:prstGeom prst="rect">
            <a:avLst/>
          </a:prstGeom>
        </p:spPr>
      </p:pic>
      <p:pic>
        <p:nvPicPr>
          <p:cNvPr id="98" name="Picture 98"/>
          <p:cNvPicPr>
            <a:picLocks noChangeAspect="1"/>
          </p:cNvPicPr>
          <p:nvPr/>
        </p:nvPicPr>
        <p:blipFill>
          <a:blip r:embed="rId31">
            <a:alphaModFix/>
          </a:blip>
          <a:srcRect/>
          <a:stretch>
            <a:fillRect/>
          </a:stretch>
        </p:blipFill>
        <p:spPr>
          <a:xfrm rot="9229888">
            <a:off x="2392585" y="4481512"/>
            <a:ext cx="467767" cy="197495"/>
          </a:xfrm>
          <a:prstGeom prst="rect">
            <a:avLst/>
          </a:prstGeom>
        </p:spPr>
      </p:pic>
      <p:pic>
        <p:nvPicPr>
          <p:cNvPr id="99" name="Picture 99"/>
          <p:cNvPicPr>
            <a:picLocks noChangeAspect="1"/>
          </p:cNvPicPr>
          <p:nvPr/>
        </p:nvPicPr>
        <p:blipFill>
          <a:blip r:embed="rId32">
            <a:alphaModFix/>
          </a:blip>
          <a:srcRect/>
          <a:stretch>
            <a:fillRect/>
          </a:stretch>
        </p:blipFill>
        <p:spPr>
          <a:xfrm rot="21600000">
            <a:off x="2335149" y="4597527"/>
            <a:ext cx="520452" cy="334119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33">
            <a:alphaModFix/>
          </a:blip>
          <a:srcRect/>
          <a:stretch>
            <a:fillRect/>
          </a:stretch>
        </p:blipFill>
        <p:spPr>
          <a:xfrm rot="21600000">
            <a:off x="3239357" y="4268629"/>
            <a:ext cx="392311" cy="811113"/>
          </a:xfrm>
          <a:prstGeom prst="rect">
            <a:avLst/>
          </a:prstGeom>
        </p:spPr>
      </p:pic>
      <p:pic>
        <p:nvPicPr>
          <p:cNvPr id="101" name="Picture 101"/>
          <p:cNvPicPr>
            <a:picLocks noChangeAspect="1"/>
          </p:cNvPicPr>
          <p:nvPr/>
        </p:nvPicPr>
        <p:blipFill>
          <a:blip r:embed="rId34">
            <a:alphaModFix/>
          </a:blip>
          <a:srcRect/>
          <a:stretch>
            <a:fillRect/>
          </a:stretch>
        </p:blipFill>
        <p:spPr>
          <a:xfrm rot="21600000">
            <a:off x="4314635" y="4296442"/>
            <a:ext cx="409575" cy="811113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35">
            <a:alphaModFix/>
          </a:blip>
          <a:srcRect/>
          <a:stretch>
            <a:fillRect/>
          </a:stretch>
        </p:blipFill>
        <p:spPr>
          <a:xfrm rot="21600000">
            <a:off x="3631883" y="4300252"/>
            <a:ext cx="289917" cy="779413"/>
          </a:xfrm>
          <a:prstGeom prst="rect">
            <a:avLst/>
          </a:prstGeom>
        </p:spPr>
      </p:pic>
      <p:pic>
        <p:nvPicPr>
          <p:cNvPr id="103" name="Picture 103"/>
          <p:cNvPicPr>
            <a:picLocks noChangeAspect="1"/>
          </p:cNvPicPr>
          <p:nvPr/>
        </p:nvPicPr>
        <p:blipFill>
          <a:blip r:embed="rId36">
            <a:alphaModFix/>
          </a:blip>
          <a:srcRect/>
          <a:stretch>
            <a:fillRect/>
          </a:stretch>
        </p:blipFill>
        <p:spPr>
          <a:xfrm rot="21600000">
            <a:off x="3972401" y="4347020"/>
            <a:ext cx="409575" cy="709761"/>
          </a:xfrm>
          <a:prstGeom prst="rect">
            <a:avLst/>
          </a:prstGeom>
        </p:spPr>
      </p:pic>
      <p:pic>
        <p:nvPicPr>
          <p:cNvPr id="104" name="Picture 104"/>
          <p:cNvPicPr>
            <a:picLocks noChangeAspect="1"/>
          </p:cNvPicPr>
          <p:nvPr/>
        </p:nvPicPr>
        <p:blipFill>
          <a:blip r:embed="rId37">
            <a:alphaModFix/>
          </a:blip>
          <a:srcRect/>
          <a:stretch>
            <a:fillRect/>
          </a:stretch>
        </p:blipFill>
        <p:spPr>
          <a:xfrm rot="21600000">
            <a:off x="3576447" y="3743420"/>
            <a:ext cx="400943" cy="595164"/>
          </a:xfrm>
          <a:prstGeom prst="rect">
            <a:avLst/>
          </a:prstGeom>
        </p:spPr>
      </p:pic>
      <p:pic>
        <p:nvPicPr>
          <p:cNvPr id="105" name="Picture 105"/>
          <p:cNvPicPr>
            <a:picLocks noChangeAspect="1"/>
          </p:cNvPicPr>
          <p:nvPr/>
        </p:nvPicPr>
        <p:blipFill>
          <a:blip r:embed="rId38">
            <a:alphaModFix/>
          </a:blip>
          <a:srcRect/>
          <a:stretch>
            <a:fillRect/>
          </a:stretch>
        </p:blipFill>
        <p:spPr>
          <a:xfrm rot="21600000">
            <a:off x="4079081" y="3743420"/>
            <a:ext cx="332780" cy="560338"/>
          </a:xfrm>
          <a:prstGeom prst="rect">
            <a:avLst/>
          </a:prstGeom>
        </p:spPr>
      </p:pic>
      <p:sp>
        <p:nvSpPr>
          <p:cNvPr id="106" name="TextBox 106"/>
          <p:cNvSpPr txBox="1"/>
          <p:nvPr/>
        </p:nvSpPr>
        <p:spPr>
          <a:xfrm rot="21600000">
            <a:off x="5057775" y="5491163"/>
            <a:ext cx="2397975" cy="133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050" b="0" i="0" spc="0">
                <a:solidFill>
                  <a:srgbClr val="000000">
                    <a:alpha val="100000"/>
                  </a:srgbClr>
                </a:solidFill>
                <a:latin typeface="Lato"/>
              </a:rPr>
              <a:t>Adapted from Dahlgren and Whitehead</a:t>
            </a:r>
          </a:p>
        </p:txBody>
      </p:sp>
      <p:sp>
        <p:nvSpPr>
          <p:cNvPr id="107" name="TextBox 107"/>
          <p:cNvSpPr txBox="1"/>
          <p:nvPr/>
        </p:nvSpPr>
        <p:spPr>
          <a:xfrm rot="21600000">
            <a:off x="190500" y="5472113"/>
            <a:ext cx="2159850" cy="133350"/>
          </a:xfrm>
          <a:prstGeom prst="rect">
            <a:avLst/>
          </a:prstGeom>
        </p:spPr>
        <p:txBody>
          <a:bodyPr lIns="0" tIns="14400" rIns="0" bIns="0" rtlCol="0" anchor="t"/>
          <a:lstStyle/>
          <a:p>
            <a:pPr algn="l">
              <a:lnSpc>
                <a:spcPts val="1050"/>
              </a:lnSpc>
            </a:pPr>
            <a:r>
              <a:rPr lang="en-US" sz="1050" b="0" i="0" spc="0" dirty="0">
                <a:solidFill>
                  <a:srgbClr val="000000">
                    <a:alpha val="100000"/>
                  </a:srgbClr>
                </a:solidFill>
                <a:latin typeface="Lato"/>
              </a:rPr>
              <a:t>Global Health Capacity Ltd 2016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FE2008B-8FED-4E09-8A6D-D363F9CE97F5}"/>
              </a:ext>
            </a:extLst>
          </p:cNvPr>
          <p:cNvGrpSpPr/>
          <p:nvPr/>
        </p:nvGrpSpPr>
        <p:grpSpPr>
          <a:xfrm>
            <a:off x="295748" y="179561"/>
            <a:ext cx="7105202" cy="5384454"/>
            <a:chOff x="295748" y="179561"/>
            <a:chExt cx="7105202" cy="5384454"/>
          </a:xfrm>
        </p:grpSpPr>
        <p:grpSp>
          <p:nvGrpSpPr>
            <p:cNvPr id="13" name="Group 13"/>
            <p:cNvGrpSpPr/>
            <p:nvPr/>
          </p:nvGrpSpPr>
          <p:grpSpPr>
            <a:xfrm rot="21600000">
              <a:off x="295748" y="179561"/>
              <a:ext cx="7105202" cy="5384454"/>
              <a:chOff x="295748" y="179561"/>
              <a:chExt cx="7105202" cy="538445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295748" y="179561"/>
                <a:ext cx="7105202" cy="5384454"/>
              </a:xfrm>
              <a:custGeom>
                <a:avLst/>
                <a:gdLst/>
                <a:ahLst/>
                <a:cxnLst/>
                <a:rect l="0" t="0" r="0" b="0"/>
                <a:pathLst>
                  <a:path w="302895" h="302895">
                    <a:moveTo>
                      <a:pt x="151448" y="105"/>
                    </a:moveTo>
                    <a:cubicBezTo>
                      <a:pt x="67780" y="105"/>
                      <a:pt x="0" y="67885"/>
                      <a:pt x="0" y="151476"/>
                    </a:cubicBezTo>
                    <a:cubicBezTo>
                      <a:pt x="0" y="235087"/>
                      <a:pt x="67780" y="302790"/>
                      <a:pt x="151448" y="302790"/>
                    </a:cubicBezTo>
                    <a:cubicBezTo>
                      <a:pt x="235058" y="302790"/>
                      <a:pt x="302905" y="235096"/>
                      <a:pt x="302905" y="151486"/>
                    </a:cubicBezTo>
                    <a:cubicBezTo>
                      <a:pt x="302895" y="67885"/>
                      <a:pt x="235048" y="105"/>
                      <a:pt x="151448" y="105"/>
                    </a:cubicBez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</p:spPr>
          </p:sp>
        </p:grpSp>
        <p:pic>
          <p:nvPicPr>
            <p:cNvPr id="115" name="Graphic 114" descr="Artist female outline">
              <a:extLst>
                <a:ext uri="{FF2B5EF4-FFF2-40B4-BE49-F238E27FC236}">
                  <a16:creationId xmlns:a16="http://schemas.microsoft.com/office/drawing/2014/main" id="{6407DB4C-6596-4FC1-9442-DDA3D84D0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6220092" y="3283364"/>
              <a:ext cx="368856" cy="368856"/>
            </a:xfrm>
            <a:prstGeom prst="rect">
              <a:avLst/>
            </a:prstGeom>
          </p:spPr>
        </p:pic>
        <p:pic>
          <p:nvPicPr>
            <p:cNvPr id="117" name="Graphic 116" descr="Artist male outline">
              <a:extLst>
                <a:ext uri="{FF2B5EF4-FFF2-40B4-BE49-F238E27FC236}">
                  <a16:creationId xmlns:a16="http://schemas.microsoft.com/office/drawing/2014/main" id="{566F4AB9-B654-4E4F-87C8-E16D4A4D2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6441154" y="3561379"/>
              <a:ext cx="398532" cy="398532"/>
            </a:xfrm>
            <a:prstGeom prst="rect">
              <a:avLst/>
            </a:prstGeom>
          </p:spPr>
        </p:pic>
        <p:pic>
          <p:nvPicPr>
            <p:cNvPr id="125" name="Graphic 124" descr="Music notation outline">
              <a:extLst>
                <a:ext uri="{FF2B5EF4-FFF2-40B4-BE49-F238E27FC236}">
                  <a16:creationId xmlns:a16="http://schemas.microsoft.com/office/drawing/2014/main" id="{E02E3292-CF62-47DE-9E1E-933F66BD1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6050245" y="2944159"/>
              <a:ext cx="487560" cy="487560"/>
            </a:xfrm>
            <a:prstGeom prst="rect">
              <a:avLst/>
            </a:prstGeom>
          </p:spPr>
        </p:pic>
        <p:pic>
          <p:nvPicPr>
            <p:cNvPr id="127" name="Graphic 126" descr="Performance Curtains outline">
              <a:extLst>
                <a:ext uri="{FF2B5EF4-FFF2-40B4-BE49-F238E27FC236}">
                  <a16:creationId xmlns:a16="http://schemas.microsoft.com/office/drawing/2014/main" id="{4FD7B16B-DBCD-4A62-9661-5B1511AB6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775939" y="2642203"/>
              <a:ext cx="398532" cy="398532"/>
            </a:xfrm>
            <a:prstGeom prst="rect">
              <a:avLst/>
            </a:prstGeom>
          </p:spPr>
        </p:pic>
        <p:pic>
          <p:nvPicPr>
            <p:cNvPr id="129" name="Graphic 128" descr="Clapper board outline">
              <a:extLst>
                <a:ext uri="{FF2B5EF4-FFF2-40B4-BE49-F238E27FC236}">
                  <a16:creationId xmlns:a16="http://schemas.microsoft.com/office/drawing/2014/main" id="{891C70D1-7688-49E1-97A8-35E38980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6620049" y="2145805"/>
              <a:ext cx="382474" cy="3824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689573FD27354193EDFA387DEFEC4F" ma:contentTypeVersion="15" ma:contentTypeDescription="Create a new document." ma:contentTypeScope="" ma:versionID="68cd447952a897424bf6989a29b12ad6">
  <xsd:schema xmlns:xsd="http://www.w3.org/2001/XMLSchema" xmlns:xs="http://www.w3.org/2001/XMLSchema" xmlns:p="http://schemas.microsoft.com/office/2006/metadata/properties" xmlns:ns2="097aa62f-8f3f-4674-bd30-6b3f8f81b3d5" xmlns:ns3="00131dbb-2bd7-4d2f-93bb-815142f51d9d" xmlns:ns4="516d262c-97ff-4a34-89ee-226c4495ec98" targetNamespace="http://schemas.microsoft.com/office/2006/metadata/properties" ma:root="true" ma:fieldsID="1355add0a009854fb9f8ef4635409459" ns2:_="" ns3:_="" ns4:_="">
    <xsd:import namespace="097aa62f-8f3f-4674-bd30-6b3f8f81b3d5"/>
    <xsd:import namespace="00131dbb-2bd7-4d2f-93bb-815142f51d9d"/>
    <xsd:import namespace="516d262c-97ff-4a34-89ee-226c4495ec98"/>
    <xsd:element name="properties">
      <xsd:complexType>
        <xsd:sequence>
          <xsd:element name="documentManagement">
            <xsd:complexType>
              <xsd:all>
                <xsd:element ref="ns2:PII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aa62f-8f3f-4674-bd30-6b3f8f81b3d5" elementFormDefault="qualified">
    <xsd:import namespace="http://schemas.microsoft.com/office/2006/documentManagement/types"/>
    <xsd:import namespace="http://schemas.microsoft.com/office/infopath/2007/PartnerControls"/>
    <xsd:element name="PII" ma:index="8" ma:displayName="PII" ma:format="Dropdown" ma:internalName="PII">
      <xsd:simpleType>
        <xsd:restriction base="dms:Choice">
          <xsd:enumeration value="Yes"/>
          <xsd:enumeration value="No"/>
          <xsd:enumeration value="Special Category Data"/>
        </xsd:restriction>
      </xsd:simpleType>
    </xsd:element>
    <xsd:element name="TaxCatchAll" ma:index="22" nillable="true" ma:displayName="Taxonomy Catch All Column" ma:hidden="true" ma:list="{c6c53b18-0d7e-4c3c-a14e-3e92ab264e01}" ma:internalName="TaxCatchAll" ma:showField="CatchAllData" ma:web="097aa62f-8f3f-4674-bd30-6b3f8f81b3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131dbb-2bd7-4d2f-93bb-815142f51d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272ab1a-0e6e-4bdc-a9fc-65a848ae05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6d262c-97ff-4a34-89ee-226c4495ec9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I xmlns="097aa62f-8f3f-4674-bd30-6b3f8f81b3d5">No</PII>
    <lcf76f155ced4ddcb4097134ff3c332f xmlns="00131dbb-2bd7-4d2f-93bb-815142f51d9d">
      <Terms xmlns="http://schemas.microsoft.com/office/infopath/2007/PartnerControls"/>
    </lcf76f155ced4ddcb4097134ff3c332f>
    <TaxCatchAll xmlns="097aa62f-8f3f-4674-bd30-6b3f8f81b3d5"/>
  </documentManagement>
</p:properties>
</file>

<file path=customXml/itemProps1.xml><?xml version="1.0" encoding="utf-8"?>
<ds:datastoreItem xmlns:ds="http://schemas.openxmlformats.org/officeDocument/2006/customXml" ds:itemID="{DE202B1F-5740-4948-A1D3-0D7842687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aa62f-8f3f-4674-bd30-6b3f8f81b3d5"/>
    <ds:schemaRef ds:uri="00131dbb-2bd7-4d2f-93bb-815142f51d9d"/>
    <ds:schemaRef ds:uri="516d262c-97ff-4a34-89ee-226c4495ec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71B39A-3472-41FA-9437-BBF86EA51C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1ADFA-EA36-4C99-868D-09ECE1E946AD}">
  <ds:schemaRefs>
    <ds:schemaRef ds:uri="097aa62f-8f3f-4674-bd30-6b3f8f81b3d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16d262c-97ff-4a34-89ee-226c4495ec98"/>
    <ds:schemaRef ds:uri="00131dbb-2bd7-4d2f-93bb-815142f51d9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Lato</vt:lpstr>
      <vt:lpstr>Roboto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Heema Shukla</cp:lastModifiedBy>
  <cp:revision>2</cp:revision>
  <dcterms:created xsi:type="dcterms:W3CDTF">2022-08-23T06:02:40Z</dcterms:created>
  <dcterms:modified xsi:type="dcterms:W3CDTF">2022-11-09T12:22:22Z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0x01010094689573FD27354193EDFA387DEFEC4F</vt:lpwstr>
  </property>
</Properties>
</file>