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5" r:id="rId5"/>
    <p:sldMasterId id="2147483700" r:id="rId6"/>
    <p:sldMasterId id="2147483715" r:id="rId7"/>
    <p:sldMasterId id="2147483670" r:id="rId8"/>
  </p:sldMasterIdLst>
  <p:notesMasterIdLst>
    <p:notesMasterId r:id="rId22"/>
  </p:notesMasterIdLst>
  <p:handoutMasterIdLst>
    <p:handoutMasterId r:id="rId23"/>
  </p:handoutMasterIdLst>
  <p:sldIdLst>
    <p:sldId id="258" r:id="rId9"/>
    <p:sldId id="324" r:id="rId10"/>
    <p:sldId id="314" r:id="rId11"/>
    <p:sldId id="385" r:id="rId12"/>
    <p:sldId id="412" r:id="rId13"/>
    <p:sldId id="418" r:id="rId14"/>
    <p:sldId id="413" r:id="rId15"/>
    <p:sldId id="414" r:id="rId16"/>
    <p:sldId id="415" r:id="rId17"/>
    <p:sldId id="416" r:id="rId18"/>
    <p:sldId id="417" r:id="rId19"/>
    <p:sldId id="419" r:id="rId20"/>
    <p:sldId id="411" r:id="rId21"/>
  </p:sldIdLst>
  <p:sldSz cx="9144000" cy="5145088"/>
  <p:notesSz cx="6888163" cy="100155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24CDEC7-0D68-498A-B60A-1AAF427BB495}">
          <p14:sldIdLst>
            <p14:sldId id="258"/>
            <p14:sldId id="324"/>
            <p14:sldId id="314"/>
            <p14:sldId id="385"/>
            <p14:sldId id="412"/>
            <p14:sldId id="418"/>
            <p14:sldId id="413"/>
            <p14:sldId id="414"/>
            <p14:sldId id="415"/>
            <p14:sldId id="416"/>
            <p14:sldId id="417"/>
            <p14:sldId id="419"/>
            <p14:sldId id="411"/>
          </p14:sldIdLst>
        </p14:section>
      </p14:sectionLst>
    </p:ext>
    <p:ext uri="{EFAFB233-063F-42B5-8137-9DF3F51BA10A}">
      <p15:sldGuideLst xmlns:p15="http://schemas.microsoft.com/office/powerpoint/2012/main">
        <p15:guide id="1" orient="horz" pos="2798">
          <p15:clr>
            <a:srgbClr val="A4A3A4"/>
          </p15:clr>
        </p15:guide>
        <p15:guide id="2" orient="horz" pos="260">
          <p15:clr>
            <a:srgbClr val="A4A3A4"/>
          </p15:clr>
        </p15:guide>
        <p15:guide id="3" pos="249">
          <p15:clr>
            <a:srgbClr val="A4A3A4"/>
          </p15:clr>
        </p15:guide>
        <p15:guide id="4" pos="551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mon Bottery" initials="SB" lastIdx="2" clrIdx="0">
    <p:extLst>
      <p:ext uri="{19B8F6BF-5375-455C-9EA6-DF929625EA0E}">
        <p15:presenceInfo xmlns:p15="http://schemas.microsoft.com/office/powerpoint/2012/main" userId="S::sbottery@kingsfund.org.uk::8de4cab9-4225-49e1-a0ca-9b84315db01d" providerId="AD"/>
      </p:ext>
    </p:extLst>
  </p:cmAuthor>
  <p:cmAuthor id="2" name="Saoirse Mallorie" initials="SM" lastIdx="1" clrIdx="1">
    <p:extLst>
      <p:ext uri="{19B8F6BF-5375-455C-9EA6-DF929625EA0E}">
        <p15:presenceInfo xmlns:p15="http://schemas.microsoft.com/office/powerpoint/2012/main" userId="S::SMallorie@kingsfund.org.uk::de6c0fbb-c538-4a73-aa78-22dd31c222e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CDCE"/>
    <a:srgbClr val="6E2639"/>
    <a:srgbClr val="782182"/>
    <a:srgbClr val="C29CD6"/>
    <a:srgbClr val="A24CC8"/>
    <a:srgbClr val="AD61CE"/>
    <a:srgbClr val="E54800"/>
    <a:srgbClr val="381D59"/>
    <a:srgbClr val="003947"/>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A830E5-5744-4D0F-B629-AEBA95CBCDE3}" v="10" dt="2023-09-19T11:26:09.6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89" autoAdjust="0"/>
    <p:restoredTop sz="73856" autoAdjust="0"/>
  </p:normalViewPr>
  <p:slideViewPr>
    <p:cSldViewPr snapToGrid="0">
      <p:cViewPr varScale="1">
        <p:scale>
          <a:sx n="111" d="100"/>
          <a:sy n="111" d="100"/>
        </p:scale>
        <p:origin x="1464" y="-474"/>
      </p:cViewPr>
      <p:guideLst>
        <p:guide orient="horz" pos="2798"/>
        <p:guide orient="horz" pos="260"/>
        <p:guide pos="249"/>
        <p:guide pos="5511"/>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itesh Mistry" userId="a52954d0-cf80-4fd3-9b81-9de691ef7816" providerId="ADAL" clId="{62A830E5-5744-4D0F-B629-AEBA95CBCDE3}"/>
    <pc:docChg chg="undo redo custSel addSld delSld modSld sldOrd modSection">
      <pc:chgData name="Pritesh Mistry" userId="a52954d0-cf80-4fd3-9b81-9de691ef7816" providerId="ADAL" clId="{62A830E5-5744-4D0F-B629-AEBA95CBCDE3}" dt="2023-09-20T08:30:41.884" v="2124" actId="20577"/>
      <pc:docMkLst>
        <pc:docMk/>
      </pc:docMkLst>
      <pc:sldChg chg="modSp mod">
        <pc:chgData name="Pritesh Mistry" userId="a52954d0-cf80-4fd3-9b81-9de691ef7816" providerId="ADAL" clId="{62A830E5-5744-4D0F-B629-AEBA95CBCDE3}" dt="2023-09-18T10:03:02.855" v="151" actId="20577"/>
        <pc:sldMkLst>
          <pc:docMk/>
          <pc:sldMk cId="0" sldId="258"/>
        </pc:sldMkLst>
        <pc:spChg chg="mod">
          <ac:chgData name="Pritesh Mistry" userId="a52954d0-cf80-4fd3-9b81-9de691ef7816" providerId="ADAL" clId="{62A830E5-5744-4D0F-B629-AEBA95CBCDE3}" dt="2023-09-18T10:03:02.855" v="151" actId="20577"/>
          <ac:spMkLst>
            <pc:docMk/>
            <pc:sldMk cId="0" sldId="258"/>
            <ac:spMk id="7" creationId="{00000000-0000-0000-0000-000000000000}"/>
          </ac:spMkLst>
        </pc:spChg>
        <pc:spChg chg="mod">
          <ac:chgData name="Pritesh Mistry" userId="a52954d0-cf80-4fd3-9b81-9de691ef7816" providerId="ADAL" clId="{62A830E5-5744-4D0F-B629-AEBA95CBCDE3}" dt="2023-09-07T14:22:13.587" v="9" actId="20577"/>
          <ac:spMkLst>
            <pc:docMk/>
            <pc:sldMk cId="0" sldId="258"/>
            <ac:spMk id="8" creationId="{00000000-0000-0000-0000-000000000000}"/>
          </ac:spMkLst>
        </pc:spChg>
      </pc:sldChg>
      <pc:sldChg chg="add">
        <pc:chgData name="Pritesh Mistry" userId="a52954d0-cf80-4fd3-9b81-9de691ef7816" providerId="ADAL" clId="{62A830E5-5744-4D0F-B629-AEBA95CBCDE3}" dt="2023-09-18T10:03:40.344" v="152"/>
        <pc:sldMkLst>
          <pc:docMk/>
          <pc:sldMk cId="3004147540" sldId="314"/>
        </pc:sldMkLst>
      </pc:sldChg>
      <pc:sldChg chg="add del">
        <pc:chgData name="Pritesh Mistry" userId="a52954d0-cf80-4fd3-9b81-9de691ef7816" providerId="ADAL" clId="{62A830E5-5744-4D0F-B629-AEBA95CBCDE3}" dt="2023-09-07T14:44:47.505" v="112" actId="47"/>
        <pc:sldMkLst>
          <pc:docMk/>
          <pc:sldMk cId="4286727643" sldId="321"/>
        </pc:sldMkLst>
      </pc:sldChg>
      <pc:sldChg chg="add del">
        <pc:chgData name="Pritesh Mistry" userId="a52954d0-cf80-4fd3-9b81-9de691ef7816" providerId="ADAL" clId="{62A830E5-5744-4D0F-B629-AEBA95CBCDE3}" dt="2023-09-07T14:44:47.505" v="112" actId="47"/>
        <pc:sldMkLst>
          <pc:docMk/>
          <pc:sldMk cId="4111555731" sldId="322"/>
        </pc:sldMkLst>
      </pc:sldChg>
      <pc:sldChg chg="add">
        <pc:chgData name="Pritesh Mistry" userId="a52954d0-cf80-4fd3-9b81-9de691ef7816" providerId="ADAL" clId="{62A830E5-5744-4D0F-B629-AEBA95CBCDE3}" dt="2023-09-14T13:05:00.696" v="135"/>
        <pc:sldMkLst>
          <pc:docMk/>
          <pc:sldMk cId="4220903268" sldId="324"/>
        </pc:sldMkLst>
      </pc:sldChg>
      <pc:sldChg chg="add del">
        <pc:chgData name="Pritesh Mistry" userId="a52954d0-cf80-4fd3-9b81-9de691ef7816" providerId="ADAL" clId="{62A830E5-5744-4D0F-B629-AEBA95CBCDE3}" dt="2023-09-07T14:44:47.505" v="112" actId="47"/>
        <pc:sldMkLst>
          <pc:docMk/>
          <pc:sldMk cId="1385562807" sldId="325"/>
        </pc:sldMkLst>
      </pc:sldChg>
      <pc:sldChg chg="delSp modSp add del mod">
        <pc:chgData name="Pritesh Mistry" userId="a52954d0-cf80-4fd3-9b81-9de691ef7816" providerId="ADAL" clId="{62A830E5-5744-4D0F-B629-AEBA95CBCDE3}" dt="2023-09-19T12:10:22.281" v="1978" actId="20577"/>
        <pc:sldMkLst>
          <pc:docMk/>
          <pc:sldMk cId="1377353260" sldId="385"/>
        </pc:sldMkLst>
        <pc:spChg chg="mod">
          <ac:chgData name="Pritesh Mistry" userId="a52954d0-cf80-4fd3-9b81-9de691ef7816" providerId="ADAL" clId="{62A830E5-5744-4D0F-B629-AEBA95CBCDE3}" dt="2023-09-18T10:04:40.747" v="198" actId="20577"/>
          <ac:spMkLst>
            <pc:docMk/>
            <pc:sldMk cId="1377353260" sldId="385"/>
            <ac:spMk id="2" creationId="{BD38DE82-AA1C-42FF-9F8B-01E8198E12EE}"/>
          </ac:spMkLst>
        </pc:spChg>
        <pc:spChg chg="mod">
          <ac:chgData name="Pritesh Mistry" userId="a52954d0-cf80-4fd3-9b81-9de691ef7816" providerId="ADAL" clId="{62A830E5-5744-4D0F-B629-AEBA95CBCDE3}" dt="2023-09-19T12:10:22.281" v="1978" actId="20577"/>
          <ac:spMkLst>
            <pc:docMk/>
            <pc:sldMk cId="1377353260" sldId="385"/>
            <ac:spMk id="9" creationId="{541F4F90-7720-4408-8CF1-106E75FCC1E2}"/>
          </ac:spMkLst>
        </pc:spChg>
        <pc:picChg chg="del">
          <ac:chgData name="Pritesh Mistry" userId="a52954d0-cf80-4fd3-9b81-9de691ef7816" providerId="ADAL" clId="{62A830E5-5744-4D0F-B629-AEBA95CBCDE3}" dt="2023-09-18T10:04:42.859" v="199" actId="478"/>
          <ac:picMkLst>
            <pc:docMk/>
            <pc:sldMk cId="1377353260" sldId="385"/>
            <ac:picMk id="7" creationId="{4DCD5E96-B996-4E57-BA1B-2B24EF4F11E5}"/>
          </ac:picMkLst>
        </pc:picChg>
      </pc:sldChg>
      <pc:sldChg chg="add del">
        <pc:chgData name="Pritesh Mistry" userId="a52954d0-cf80-4fd3-9b81-9de691ef7816" providerId="ADAL" clId="{62A830E5-5744-4D0F-B629-AEBA95CBCDE3}" dt="2023-09-07T14:44:47.505" v="112" actId="47"/>
        <pc:sldMkLst>
          <pc:docMk/>
          <pc:sldMk cId="3521382965" sldId="386"/>
        </pc:sldMkLst>
      </pc:sldChg>
      <pc:sldChg chg="add del">
        <pc:chgData name="Pritesh Mistry" userId="a52954d0-cf80-4fd3-9b81-9de691ef7816" providerId="ADAL" clId="{62A830E5-5744-4D0F-B629-AEBA95CBCDE3}" dt="2023-09-07T14:44:47.505" v="112" actId="47"/>
        <pc:sldMkLst>
          <pc:docMk/>
          <pc:sldMk cId="487089198" sldId="387"/>
        </pc:sldMkLst>
      </pc:sldChg>
      <pc:sldChg chg="add del">
        <pc:chgData name="Pritesh Mistry" userId="a52954d0-cf80-4fd3-9b81-9de691ef7816" providerId="ADAL" clId="{62A830E5-5744-4D0F-B629-AEBA95CBCDE3}" dt="2023-09-07T14:44:47.505" v="112" actId="47"/>
        <pc:sldMkLst>
          <pc:docMk/>
          <pc:sldMk cId="386585623" sldId="388"/>
        </pc:sldMkLst>
      </pc:sldChg>
      <pc:sldChg chg="add del">
        <pc:chgData name="Pritesh Mistry" userId="a52954d0-cf80-4fd3-9b81-9de691ef7816" providerId="ADAL" clId="{62A830E5-5744-4D0F-B629-AEBA95CBCDE3}" dt="2023-09-07T14:44:47.505" v="112" actId="47"/>
        <pc:sldMkLst>
          <pc:docMk/>
          <pc:sldMk cId="1692668983" sldId="389"/>
        </pc:sldMkLst>
      </pc:sldChg>
      <pc:sldChg chg="add del">
        <pc:chgData name="Pritesh Mistry" userId="a52954d0-cf80-4fd3-9b81-9de691ef7816" providerId="ADAL" clId="{62A830E5-5744-4D0F-B629-AEBA95CBCDE3}" dt="2023-09-07T14:44:47.505" v="112" actId="47"/>
        <pc:sldMkLst>
          <pc:docMk/>
          <pc:sldMk cId="1766201665" sldId="390"/>
        </pc:sldMkLst>
      </pc:sldChg>
      <pc:sldChg chg="add del">
        <pc:chgData name="Pritesh Mistry" userId="a52954d0-cf80-4fd3-9b81-9de691ef7816" providerId="ADAL" clId="{62A830E5-5744-4D0F-B629-AEBA95CBCDE3}" dt="2023-09-07T14:44:47.505" v="112" actId="47"/>
        <pc:sldMkLst>
          <pc:docMk/>
          <pc:sldMk cId="2668674218" sldId="391"/>
        </pc:sldMkLst>
      </pc:sldChg>
      <pc:sldChg chg="add del">
        <pc:chgData name="Pritesh Mistry" userId="a52954d0-cf80-4fd3-9b81-9de691ef7816" providerId="ADAL" clId="{62A830E5-5744-4D0F-B629-AEBA95CBCDE3}" dt="2023-09-07T14:44:47.505" v="112" actId="47"/>
        <pc:sldMkLst>
          <pc:docMk/>
          <pc:sldMk cId="3622472586" sldId="392"/>
        </pc:sldMkLst>
      </pc:sldChg>
      <pc:sldChg chg="add del">
        <pc:chgData name="Pritesh Mistry" userId="a52954d0-cf80-4fd3-9b81-9de691ef7816" providerId="ADAL" clId="{62A830E5-5744-4D0F-B629-AEBA95CBCDE3}" dt="2023-09-07T14:44:47.505" v="112" actId="47"/>
        <pc:sldMkLst>
          <pc:docMk/>
          <pc:sldMk cId="1414064013" sldId="393"/>
        </pc:sldMkLst>
      </pc:sldChg>
      <pc:sldChg chg="add del">
        <pc:chgData name="Pritesh Mistry" userId="a52954d0-cf80-4fd3-9b81-9de691ef7816" providerId="ADAL" clId="{62A830E5-5744-4D0F-B629-AEBA95CBCDE3}" dt="2023-09-07T14:44:47.505" v="112" actId="47"/>
        <pc:sldMkLst>
          <pc:docMk/>
          <pc:sldMk cId="594575550" sldId="394"/>
        </pc:sldMkLst>
      </pc:sldChg>
      <pc:sldChg chg="add del">
        <pc:chgData name="Pritesh Mistry" userId="a52954d0-cf80-4fd3-9b81-9de691ef7816" providerId="ADAL" clId="{62A830E5-5744-4D0F-B629-AEBA95CBCDE3}" dt="2023-09-07T14:44:47.505" v="112" actId="47"/>
        <pc:sldMkLst>
          <pc:docMk/>
          <pc:sldMk cId="2150472491" sldId="395"/>
        </pc:sldMkLst>
      </pc:sldChg>
      <pc:sldChg chg="add del">
        <pc:chgData name="Pritesh Mistry" userId="a52954d0-cf80-4fd3-9b81-9de691ef7816" providerId="ADAL" clId="{62A830E5-5744-4D0F-B629-AEBA95CBCDE3}" dt="2023-09-07T14:44:47.505" v="112" actId="47"/>
        <pc:sldMkLst>
          <pc:docMk/>
          <pc:sldMk cId="749656061" sldId="396"/>
        </pc:sldMkLst>
      </pc:sldChg>
      <pc:sldChg chg="add del">
        <pc:chgData name="Pritesh Mistry" userId="a52954d0-cf80-4fd3-9b81-9de691ef7816" providerId="ADAL" clId="{62A830E5-5744-4D0F-B629-AEBA95CBCDE3}" dt="2023-09-07T14:44:47.505" v="112" actId="47"/>
        <pc:sldMkLst>
          <pc:docMk/>
          <pc:sldMk cId="0" sldId="397"/>
        </pc:sldMkLst>
      </pc:sldChg>
      <pc:sldChg chg="add del">
        <pc:chgData name="Pritesh Mistry" userId="a52954d0-cf80-4fd3-9b81-9de691ef7816" providerId="ADAL" clId="{62A830E5-5744-4D0F-B629-AEBA95CBCDE3}" dt="2023-09-07T14:44:47.505" v="112" actId="47"/>
        <pc:sldMkLst>
          <pc:docMk/>
          <pc:sldMk cId="1058832201" sldId="398"/>
        </pc:sldMkLst>
      </pc:sldChg>
      <pc:sldChg chg="add del">
        <pc:chgData name="Pritesh Mistry" userId="a52954d0-cf80-4fd3-9b81-9de691ef7816" providerId="ADAL" clId="{62A830E5-5744-4D0F-B629-AEBA95CBCDE3}" dt="2023-09-07T14:44:47.505" v="112" actId="47"/>
        <pc:sldMkLst>
          <pc:docMk/>
          <pc:sldMk cId="341379570" sldId="399"/>
        </pc:sldMkLst>
      </pc:sldChg>
      <pc:sldChg chg="add del">
        <pc:chgData name="Pritesh Mistry" userId="a52954d0-cf80-4fd3-9b81-9de691ef7816" providerId="ADAL" clId="{62A830E5-5744-4D0F-B629-AEBA95CBCDE3}" dt="2023-09-07T14:44:47.505" v="112" actId="47"/>
        <pc:sldMkLst>
          <pc:docMk/>
          <pc:sldMk cId="855342417" sldId="401"/>
        </pc:sldMkLst>
      </pc:sldChg>
      <pc:sldChg chg="add del">
        <pc:chgData name="Pritesh Mistry" userId="a52954d0-cf80-4fd3-9b81-9de691ef7816" providerId="ADAL" clId="{62A830E5-5744-4D0F-B629-AEBA95CBCDE3}" dt="2023-09-07T14:44:47.505" v="112" actId="47"/>
        <pc:sldMkLst>
          <pc:docMk/>
          <pc:sldMk cId="3380752468" sldId="402"/>
        </pc:sldMkLst>
      </pc:sldChg>
      <pc:sldChg chg="add del">
        <pc:chgData name="Pritesh Mistry" userId="a52954d0-cf80-4fd3-9b81-9de691ef7816" providerId="ADAL" clId="{62A830E5-5744-4D0F-B629-AEBA95CBCDE3}" dt="2023-09-07T14:44:47.505" v="112" actId="47"/>
        <pc:sldMkLst>
          <pc:docMk/>
          <pc:sldMk cId="767912748" sldId="403"/>
        </pc:sldMkLst>
      </pc:sldChg>
      <pc:sldChg chg="add del">
        <pc:chgData name="Pritesh Mistry" userId="a52954d0-cf80-4fd3-9b81-9de691ef7816" providerId="ADAL" clId="{62A830E5-5744-4D0F-B629-AEBA95CBCDE3}" dt="2023-09-07T14:44:47.505" v="112" actId="47"/>
        <pc:sldMkLst>
          <pc:docMk/>
          <pc:sldMk cId="2637193541" sldId="404"/>
        </pc:sldMkLst>
      </pc:sldChg>
      <pc:sldChg chg="add del">
        <pc:chgData name="Pritesh Mistry" userId="a52954d0-cf80-4fd3-9b81-9de691ef7816" providerId="ADAL" clId="{62A830E5-5744-4D0F-B629-AEBA95CBCDE3}" dt="2023-09-07T14:44:47.505" v="112" actId="47"/>
        <pc:sldMkLst>
          <pc:docMk/>
          <pc:sldMk cId="2515704805" sldId="405"/>
        </pc:sldMkLst>
      </pc:sldChg>
      <pc:sldChg chg="add del">
        <pc:chgData name="Pritesh Mistry" userId="a52954d0-cf80-4fd3-9b81-9de691ef7816" providerId="ADAL" clId="{62A830E5-5744-4D0F-B629-AEBA95CBCDE3}" dt="2023-09-07T14:44:47.505" v="112" actId="47"/>
        <pc:sldMkLst>
          <pc:docMk/>
          <pc:sldMk cId="647589833" sldId="406"/>
        </pc:sldMkLst>
      </pc:sldChg>
      <pc:sldChg chg="add del">
        <pc:chgData name="Pritesh Mistry" userId="a52954d0-cf80-4fd3-9b81-9de691ef7816" providerId="ADAL" clId="{62A830E5-5744-4D0F-B629-AEBA95CBCDE3}" dt="2023-09-07T14:44:47.505" v="112" actId="47"/>
        <pc:sldMkLst>
          <pc:docMk/>
          <pc:sldMk cId="2154221397" sldId="407"/>
        </pc:sldMkLst>
      </pc:sldChg>
      <pc:sldChg chg="add del">
        <pc:chgData name="Pritesh Mistry" userId="a52954d0-cf80-4fd3-9b81-9de691ef7816" providerId="ADAL" clId="{62A830E5-5744-4D0F-B629-AEBA95CBCDE3}" dt="2023-09-07T14:44:47.505" v="112" actId="47"/>
        <pc:sldMkLst>
          <pc:docMk/>
          <pc:sldMk cId="3117366951" sldId="408"/>
        </pc:sldMkLst>
      </pc:sldChg>
      <pc:sldChg chg="add del">
        <pc:chgData name="Pritesh Mistry" userId="a52954d0-cf80-4fd3-9b81-9de691ef7816" providerId="ADAL" clId="{62A830E5-5744-4D0F-B629-AEBA95CBCDE3}" dt="2023-09-07T14:44:47.505" v="112" actId="47"/>
        <pc:sldMkLst>
          <pc:docMk/>
          <pc:sldMk cId="3774537100" sldId="409"/>
        </pc:sldMkLst>
      </pc:sldChg>
      <pc:sldChg chg="add del">
        <pc:chgData name="Pritesh Mistry" userId="a52954d0-cf80-4fd3-9b81-9de691ef7816" providerId="ADAL" clId="{62A830E5-5744-4D0F-B629-AEBA95CBCDE3}" dt="2023-09-07T14:44:47.505" v="112" actId="47"/>
        <pc:sldMkLst>
          <pc:docMk/>
          <pc:sldMk cId="1820227571" sldId="410"/>
        </pc:sldMkLst>
      </pc:sldChg>
      <pc:sldChg chg="modSp mod">
        <pc:chgData name="Pritesh Mistry" userId="a52954d0-cf80-4fd3-9b81-9de691ef7816" providerId="ADAL" clId="{62A830E5-5744-4D0F-B629-AEBA95CBCDE3}" dt="2023-09-07T14:45:04.543" v="134" actId="20577"/>
        <pc:sldMkLst>
          <pc:docMk/>
          <pc:sldMk cId="3309782989" sldId="411"/>
        </pc:sldMkLst>
        <pc:spChg chg="mod">
          <ac:chgData name="Pritesh Mistry" userId="a52954d0-cf80-4fd3-9b81-9de691ef7816" providerId="ADAL" clId="{62A830E5-5744-4D0F-B629-AEBA95CBCDE3}" dt="2023-09-07T14:45:04.543" v="134" actId="20577"/>
          <ac:spMkLst>
            <pc:docMk/>
            <pc:sldMk cId="3309782989" sldId="411"/>
            <ac:spMk id="2" creationId="{EFE86A68-7810-43A5-81BB-01B392D84001}"/>
          </ac:spMkLst>
        </pc:spChg>
      </pc:sldChg>
      <pc:sldChg chg="addSp modSp add mod">
        <pc:chgData name="Pritesh Mistry" userId="a52954d0-cf80-4fd3-9b81-9de691ef7816" providerId="ADAL" clId="{62A830E5-5744-4D0F-B629-AEBA95CBCDE3}" dt="2023-09-19T12:12:57.371" v="1992" actId="20577"/>
        <pc:sldMkLst>
          <pc:docMk/>
          <pc:sldMk cId="3754228793" sldId="412"/>
        </pc:sldMkLst>
        <pc:spChg chg="mod">
          <ac:chgData name="Pritesh Mistry" userId="a52954d0-cf80-4fd3-9b81-9de691ef7816" providerId="ADAL" clId="{62A830E5-5744-4D0F-B629-AEBA95CBCDE3}" dt="2023-09-18T10:09:43.794" v="344" actId="20577"/>
          <ac:spMkLst>
            <pc:docMk/>
            <pc:sldMk cId="3754228793" sldId="412"/>
            <ac:spMk id="2" creationId="{BD38DE82-AA1C-42FF-9F8B-01E8198E12EE}"/>
          </ac:spMkLst>
        </pc:spChg>
        <pc:spChg chg="add mod">
          <ac:chgData name="Pritesh Mistry" userId="a52954d0-cf80-4fd3-9b81-9de691ef7816" providerId="ADAL" clId="{62A830E5-5744-4D0F-B629-AEBA95CBCDE3}" dt="2023-09-19T12:12:57.371" v="1992" actId="20577"/>
          <ac:spMkLst>
            <pc:docMk/>
            <pc:sldMk cId="3754228793" sldId="412"/>
            <ac:spMk id="3" creationId="{ECC4E8CE-BA08-328C-EED3-AE23D20FF423}"/>
          </ac:spMkLst>
        </pc:spChg>
        <pc:spChg chg="mod">
          <ac:chgData name="Pritesh Mistry" userId="a52954d0-cf80-4fd3-9b81-9de691ef7816" providerId="ADAL" clId="{62A830E5-5744-4D0F-B629-AEBA95CBCDE3}" dt="2023-09-19T12:11:52.964" v="1990" actId="6549"/>
          <ac:spMkLst>
            <pc:docMk/>
            <pc:sldMk cId="3754228793" sldId="412"/>
            <ac:spMk id="9" creationId="{541F4F90-7720-4408-8CF1-106E75FCC1E2}"/>
          </ac:spMkLst>
        </pc:spChg>
      </pc:sldChg>
      <pc:sldChg chg="modSp add mod ord">
        <pc:chgData name="Pritesh Mistry" userId="a52954d0-cf80-4fd3-9b81-9de691ef7816" providerId="ADAL" clId="{62A830E5-5744-4D0F-B629-AEBA95CBCDE3}" dt="2023-09-19T15:25:19.230" v="2073" actId="20577"/>
        <pc:sldMkLst>
          <pc:docMk/>
          <pc:sldMk cId="2381408425" sldId="413"/>
        </pc:sldMkLst>
        <pc:spChg chg="mod">
          <ac:chgData name="Pritesh Mistry" userId="a52954d0-cf80-4fd3-9b81-9de691ef7816" providerId="ADAL" clId="{62A830E5-5744-4D0F-B629-AEBA95CBCDE3}" dt="2023-09-18T12:13:38.730" v="546" actId="20577"/>
          <ac:spMkLst>
            <pc:docMk/>
            <pc:sldMk cId="2381408425" sldId="413"/>
            <ac:spMk id="2" creationId="{BD38DE82-AA1C-42FF-9F8B-01E8198E12EE}"/>
          </ac:spMkLst>
        </pc:spChg>
        <pc:spChg chg="mod">
          <ac:chgData name="Pritesh Mistry" userId="a52954d0-cf80-4fd3-9b81-9de691ef7816" providerId="ADAL" clId="{62A830E5-5744-4D0F-B629-AEBA95CBCDE3}" dt="2023-09-19T15:25:19.230" v="2073" actId="20577"/>
          <ac:spMkLst>
            <pc:docMk/>
            <pc:sldMk cId="2381408425" sldId="413"/>
            <ac:spMk id="9" creationId="{541F4F90-7720-4408-8CF1-106E75FCC1E2}"/>
          </ac:spMkLst>
        </pc:spChg>
      </pc:sldChg>
      <pc:sldChg chg="modSp add mod">
        <pc:chgData name="Pritesh Mistry" userId="a52954d0-cf80-4fd3-9b81-9de691ef7816" providerId="ADAL" clId="{62A830E5-5744-4D0F-B629-AEBA95CBCDE3}" dt="2023-09-19T11:18:20.051" v="1971" actId="20577"/>
        <pc:sldMkLst>
          <pc:docMk/>
          <pc:sldMk cId="3388310158" sldId="414"/>
        </pc:sldMkLst>
        <pc:spChg chg="mod">
          <ac:chgData name="Pritesh Mistry" userId="a52954d0-cf80-4fd3-9b81-9de691ef7816" providerId="ADAL" clId="{62A830E5-5744-4D0F-B629-AEBA95CBCDE3}" dt="2023-09-19T11:18:20.051" v="1971" actId="20577"/>
          <ac:spMkLst>
            <pc:docMk/>
            <pc:sldMk cId="3388310158" sldId="414"/>
            <ac:spMk id="9" creationId="{541F4F90-7720-4408-8CF1-106E75FCC1E2}"/>
          </ac:spMkLst>
        </pc:spChg>
      </pc:sldChg>
      <pc:sldChg chg="modSp add mod">
        <pc:chgData name="Pritesh Mistry" userId="a52954d0-cf80-4fd3-9b81-9de691ef7816" providerId="ADAL" clId="{62A830E5-5744-4D0F-B629-AEBA95CBCDE3}" dt="2023-09-19T15:28:28.584" v="2081" actId="20577"/>
        <pc:sldMkLst>
          <pc:docMk/>
          <pc:sldMk cId="3192448995" sldId="415"/>
        </pc:sldMkLst>
        <pc:spChg chg="mod">
          <ac:chgData name="Pritesh Mistry" userId="a52954d0-cf80-4fd3-9b81-9de691ef7816" providerId="ADAL" clId="{62A830E5-5744-4D0F-B629-AEBA95CBCDE3}" dt="2023-09-19T15:28:28.584" v="2081" actId="20577"/>
          <ac:spMkLst>
            <pc:docMk/>
            <pc:sldMk cId="3192448995" sldId="415"/>
            <ac:spMk id="9" creationId="{541F4F90-7720-4408-8CF1-106E75FCC1E2}"/>
          </ac:spMkLst>
        </pc:spChg>
      </pc:sldChg>
      <pc:sldChg chg="addSp modSp add mod">
        <pc:chgData name="Pritesh Mistry" userId="a52954d0-cf80-4fd3-9b81-9de691ef7816" providerId="ADAL" clId="{62A830E5-5744-4D0F-B629-AEBA95CBCDE3}" dt="2023-09-19T11:26:09.642" v="1976" actId="1076"/>
        <pc:sldMkLst>
          <pc:docMk/>
          <pc:sldMk cId="1643496953" sldId="416"/>
        </pc:sldMkLst>
        <pc:spChg chg="mod">
          <ac:chgData name="Pritesh Mistry" userId="a52954d0-cf80-4fd3-9b81-9de691ef7816" providerId="ADAL" clId="{62A830E5-5744-4D0F-B629-AEBA95CBCDE3}" dt="2023-09-18T12:30:05.480" v="1123" actId="20577"/>
          <ac:spMkLst>
            <pc:docMk/>
            <pc:sldMk cId="1643496953" sldId="416"/>
            <ac:spMk id="9" creationId="{541F4F90-7720-4408-8CF1-106E75FCC1E2}"/>
          </ac:spMkLst>
        </pc:spChg>
        <pc:picChg chg="add mod">
          <ac:chgData name="Pritesh Mistry" userId="a52954d0-cf80-4fd3-9b81-9de691ef7816" providerId="ADAL" clId="{62A830E5-5744-4D0F-B629-AEBA95CBCDE3}" dt="2023-09-19T11:22:02.032" v="1974" actId="14100"/>
          <ac:picMkLst>
            <pc:docMk/>
            <pc:sldMk cId="1643496953" sldId="416"/>
            <ac:picMk id="1026" creationId="{B90471A3-270F-AE0C-83DF-EB2143CAB92C}"/>
          </ac:picMkLst>
        </pc:picChg>
        <pc:picChg chg="add mod">
          <ac:chgData name="Pritesh Mistry" userId="a52954d0-cf80-4fd3-9b81-9de691ef7816" providerId="ADAL" clId="{62A830E5-5744-4D0F-B629-AEBA95CBCDE3}" dt="2023-09-19T11:26:09.642" v="1976" actId="1076"/>
          <ac:picMkLst>
            <pc:docMk/>
            <pc:sldMk cId="1643496953" sldId="416"/>
            <ac:picMk id="1028" creationId="{CA755D12-E910-7639-11A5-842517B6CD13}"/>
          </ac:picMkLst>
        </pc:picChg>
      </pc:sldChg>
      <pc:sldChg chg="modSp add mod">
        <pc:chgData name="Pritesh Mistry" userId="a52954d0-cf80-4fd3-9b81-9de691ef7816" providerId="ADAL" clId="{62A830E5-5744-4D0F-B629-AEBA95CBCDE3}" dt="2023-09-19T12:24:45.673" v="2043" actId="20577"/>
        <pc:sldMkLst>
          <pc:docMk/>
          <pc:sldMk cId="1743527477" sldId="417"/>
        </pc:sldMkLst>
        <pc:spChg chg="mod">
          <ac:chgData name="Pritesh Mistry" userId="a52954d0-cf80-4fd3-9b81-9de691ef7816" providerId="ADAL" clId="{62A830E5-5744-4D0F-B629-AEBA95CBCDE3}" dt="2023-09-19T12:24:45.673" v="2043" actId="20577"/>
          <ac:spMkLst>
            <pc:docMk/>
            <pc:sldMk cId="1743527477" sldId="417"/>
            <ac:spMk id="9" creationId="{541F4F90-7720-4408-8CF1-106E75FCC1E2}"/>
          </ac:spMkLst>
        </pc:spChg>
      </pc:sldChg>
      <pc:sldChg chg="addSp delSp modSp add mod">
        <pc:chgData name="Pritesh Mistry" userId="a52954d0-cf80-4fd3-9b81-9de691ef7816" providerId="ADAL" clId="{62A830E5-5744-4D0F-B629-AEBA95CBCDE3}" dt="2023-09-19T10:02:38.873" v="1895" actId="1076"/>
        <pc:sldMkLst>
          <pc:docMk/>
          <pc:sldMk cId="1328983195" sldId="418"/>
        </pc:sldMkLst>
        <pc:spChg chg="mod">
          <ac:chgData name="Pritesh Mistry" userId="a52954d0-cf80-4fd3-9b81-9de691ef7816" providerId="ADAL" clId="{62A830E5-5744-4D0F-B629-AEBA95CBCDE3}" dt="2023-09-18T12:49:57.250" v="1355" actId="20577"/>
          <ac:spMkLst>
            <pc:docMk/>
            <pc:sldMk cId="1328983195" sldId="418"/>
            <ac:spMk id="2" creationId="{BD38DE82-AA1C-42FF-9F8B-01E8198E12EE}"/>
          </ac:spMkLst>
        </pc:spChg>
        <pc:spChg chg="del mod">
          <ac:chgData name="Pritesh Mistry" userId="a52954d0-cf80-4fd3-9b81-9de691ef7816" providerId="ADAL" clId="{62A830E5-5744-4D0F-B629-AEBA95CBCDE3}" dt="2023-09-18T12:50:01.787" v="1357" actId="478"/>
          <ac:spMkLst>
            <pc:docMk/>
            <pc:sldMk cId="1328983195" sldId="418"/>
            <ac:spMk id="3" creationId="{ECC4E8CE-BA08-328C-EED3-AE23D20FF423}"/>
          </ac:spMkLst>
        </pc:spChg>
        <pc:spChg chg="mod">
          <ac:chgData name="Pritesh Mistry" userId="a52954d0-cf80-4fd3-9b81-9de691ef7816" providerId="ADAL" clId="{62A830E5-5744-4D0F-B629-AEBA95CBCDE3}" dt="2023-09-19T10:02:32.366" v="1894" actId="14100"/>
          <ac:spMkLst>
            <pc:docMk/>
            <pc:sldMk cId="1328983195" sldId="418"/>
            <ac:spMk id="9" creationId="{541F4F90-7720-4408-8CF1-106E75FCC1E2}"/>
          </ac:spMkLst>
        </pc:spChg>
        <pc:picChg chg="add mod">
          <ac:chgData name="Pritesh Mistry" userId="a52954d0-cf80-4fd3-9b81-9de691ef7816" providerId="ADAL" clId="{62A830E5-5744-4D0F-B629-AEBA95CBCDE3}" dt="2023-09-19T10:02:38.873" v="1895" actId="1076"/>
          <ac:picMkLst>
            <pc:docMk/>
            <pc:sldMk cId="1328983195" sldId="418"/>
            <ac:picMk id="8" creationId="{01CA637F-D3A4-0414-488B-3AEECE8206ED}"/>
          </ac:picMkLst>
        </pc:picChg>
      </pc:sldChg>
      <pc:sldChg chg="modSp add mod">
        <pc:chgData name="Pritesh Mistry" userId="a52954d0-cf80-4fd3-9b81-9de691ef7816" providerId="ADAL" clId="{62A830E5-5744-4D0F-B629-AEBA95CBCDE3}" dt="2023-09-20T08:30:41.884" v="2124" actId="20577"/>
        <pc:sldMkLst>
          <pc:docMk/>
          <pc:sldMk cId="1466142539" sldId="419"/>
        </pc:sldMkLst>
        <pc:spChg chg="mod">
          <ac:chgData name="Pritesh Mistry" userId="a52954d0-cf80-4fd3-9b81-9de691ef7816" providerId="ADAL" clId="{62A830E5-5744-4D0F-B629-AEBA95CBCDE3}" dt="2023-09-18T13:30:17.827" v="1787" actId="20577"/>
          <ac:spMkLst>
            <pc:docMk/>
            <pc:sldMk cId="1466142539" sldId="419"/>
            <ac:spMk id="2" creationId="{BD38DE82-AA1C-42FF-9F8B-01E8198E12EE}"/>
          </ac:spMkLst>
        </pc:spChg>
        <pc:spChg chg="mod">
          <ac:chgData name="Pritesh Mistry" userId="a52954d0-cf80-4fd3-9b81-9de691ef7816" providerId="ADAL" clId="{62A830E5-5744-4D0F-B629-AEBA95CBCDE3}" dt="2023-09-20T08:30:41.884" v="2124" actId="20577"/>
          <ac:spMkLst>
            <pc:docMk/>
            <pc:sldMk cId="1466142539" sldId="419"/>
            <ac:spMk id="9" creationId="{541F4F90-7720-4408-8CF1-106E75FCC1E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0" cy="502516"/>
          </a:xfrm>
          <a:prstGeom prst="rect">
            <a:avLst/>
          </a:prstGeom>
        </p:spPr>
        <p:txBody>
          <a:bodyPr vert="horz" lIns="93132" tIns="46566" rIns="93132" bIns="46566" rtlCol="0"/>
          <a:lstStyle>
            <a:lvl1pPr algn="l">
              <a:defRPr sz="1200"/>
            </a:lvl1pPr>
          </a:lstStyle>
          <a:p>
            <a:endParaRPr lang="en-US"/>
          </a:p>
        </p:txBody>
      </p:sp>
      <p:sp>
        <p:nvSpPr>
          <p:cNvPr id="3" name="Date Placeholder 2"/>
          <p:cNvSpPr>
            <a:spLocks noGrp="1"/>
          </p:cNvSpPr>
          <p:nvPr>
            <p:ph type="dt" sz="quarter" idx="1"/>
          </p:nvPr>
        </p:nvSpPr>
        <p:spPr>
          <a:xfrm>
            <a:off x="3901699" y="0"/>
            <a:ext cx="2984870" cy="502516"/>
          </a:xfrm>
          <a:prstGeom prst="rect">
            <a:avLst/>
          </a:prstGeom>
        </p:spPr>
        <p:txBody>
          <a:bodyPr vert="horz" lIns="93132" tIns="46566" rIns="93132" bIns="46566" rtlCol="0"/>
          <a:lstStyle>
            <a:lvl1pPr algn="r">
              <a:defRPr sz="1200"/>
            </a:lvl1pPr>
          </a:lstStyle>
          <a:p>
            <a:fld id="{92CCA3DF-0B99-5E43-9C15-DACBCB5EC4FF}" type="datetimeFigureOut">
              <a:rPr lang="en-US" smtClean="0"/>
              <a:t>9/28/2023</a:t>
            </a:fld>
            <a:endParaRPr lang="en-US"/>
          </a:p>
        </p:txBody>
      </p:sp>
      <p:sp>
        <p:nvSpPr>
          <p:cNvPr id="4" name="Footer Placeholder 3"/>
          <p:cNvSpPr>
            <a:spLocks noGrp="1"/>
          </p:cNvSpPr>
          <p:nvPr>
            <p:ph type="ftr" sz="quarter" idx="2"/>
          </p:nvPr>
        </p:nvSpPr>
        <p:spPr>
          <a:xfrm>
            <a:off x="0" y="9513025"/>
            <a:ext cx="2984870" cy="502515"/>
          </a:xfrm>
          <a:prstGeom prst="rect">
            <a:avLst/>
          </a:prstGeom>
        </p:spPr>
        <p:txBody>
          <a:bodyPr vert="horz" lIns="93132" tIns="46566" rIns="93132" bIns="46566" rtlCol="0" anchor="b"/>
          <a:lstStyle>
            <a:lvl1pPr algn="l">
              <a:defRPr sz="1200"/>
            </a:lvl1pPr>
          </a:lstStyle>
          <a:p>
            <a:endParaRPr lang="en-US"/>
          </a:p>
        </p:txBody>
      </p:sp>
      <p:sp>
        <p:nvSpPr>
          <p:cNvPr id="5" name="Slide Number Placeholder 4"/>
          <p:cNvSpPr>
            <a:spLocks noGrp="1"/>
          </p:cNvSpPr>
          <p:nvPr>
            <p:ph type="sldNum" sz="quarter" idx="3"/>
          </p:nvPr>
        </p:nvSpPr>
        <p:spPr>
          <a:xfrm>
            <a:off x="3901699" y="9513025"/>
            <a:ext cx="2984870" cy="502515"/>
          </a:xfrm>
          <a:prstGeom prst="rect">
            <a:avLst/>
          </a:prstGeom>
        </p:spPr>
        <p:txBody>
          <a:bodyPr vert="horz" lIns="93132" tIns="46566" rIns="93132" bIns="46566" rtlCol="0" anchor="b"/>
          <a:lstStyle>
            <a:lvl1pPr algn="r">
              <a:defRPr sz="1200"/>
            </a:lvl1pPr>
          </a:lstStyle>
          <a:p>
            <a:fld id="{B7948FAF-B894-2D4F-A806-F3BA25A6D717}" type="slidenum">
              <a:rPr lang="en-US" smtClean="0"/>
              <a:t>‹#›</a:t>
            </a:fld>
            <a:endParaRPr lang="en-US"/>
          </a:p>
        </p:txBody>
      </p:sp>
    </p:spTree>
    <p:extLst>
      <p:ext uri="{BB962C8B-B14F-4D97-AF65-F5344CB8AC3E}">
        <p14:creationId xmlns:p14="http://schemas.microsoft.com/office/powerpoint/2010/main" val="956650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0" cy="500777"/>
          </a:xfrm>
          <a:prstGeom prst="rect">
            <a:avLst/>
          </a:prstGeom>
        </p:spPr>
        <p:txBody>
          <a:bodyPr vert="horz" lIns="93132" tIns="46566" rIns="93132" bIns="46566" rtlCol="0"/>
          <a:lstStyle>
            <a:lvl1pPr algn="l">
              <a:defRPr sz="1200"/>
            </a:lvl1pPr>
          </a:lstStyle>
          <a:p>
            <a:endParaRPr lang="en-GB"/>
          </a:p>
        </p:txBody>
      </p:sp>
      <p:sp>
        <p:nvSpPr>
          <p:cNvPr id="3" name="Date Placeholder 2"/>
          <p:cNvSpPr>
            <a:spLocks noGrp="1"/>
          </p:cNvSpPr>
          <p:nvPr>
            <p:ph type="dt" idx="1"/>
          </p:nvPr>
        </p:nvSpPr>
        <p:spPr>
          <a:xfrm>
            <a:off x="3901699" y="0"/>
            <a:ext cx="2984870" cy="500777"/>
          </a:xfrm>
          <a:prstGeom prst="rect">
            <a:avLst/>
          </a:prstGeom>
        </p:spPr>
        <p:txBody>
          <a:bodyPr vert="horz" lIns="93132" tIns="46566" rIns="93132" bIns="46566" rtlCol="0"/>
          <a:lstStyle>
            <a:lvl1pPr algn="r">
              <a:defRPr sz="1200"/>
            </a:lvl1pPr>
          </a:lstStyle>
          <a:p>
            <a:fld id="{1B27CF05-4413-4AD3-94EA-528D074C6343}" type="datetimeFigureOut">
              <a:rPr lang="en-GB" smtClean="0"/>
              <a:pPr/>
              <a:t>28/09/2023</a:t>
            </a:fld>
            <a:endParaRPr lang="en-GB"/>
          </a:p>
        </p:txBody>
      </p:sp>
      <p:sp>
        <p:nvSpPr>
          <p:cNvPr id="4" name="Slide Image Placeholder 3"/>
          <p:cNvSpPr>
            <a:spLocks noGrp="1" noRot="1" noChangeAspect="1"/>
          </p:cNvSpPr>
          <p:nvPr>
            <p:ph type="sldImg" idx="2"/>
          </p:nvPr>
        </p:nvSpPr>
        <p:spPr>
          <a:xfrm>
            <a:off x="106363" y="750888"/>
            <a:ext cx="6675437" cy="3756025"/>
          </a:xfrm>
          <a:prstGeom prst="rect">
            <a:avLst/>
          </a:prstGeom>
          <a:noFill/>
          <a:ln w="12700">
            <a:solidFill>
              <a:prstClr val="black"/>
            </a:solidFill>
          </a:ln>
        </p:spPr>
        <p:txBody>
          <a:bodyPr vert="horz" lIns="93132" tIns="46566" rIns="93132" bIns="46566" rtlCol="0" anchor="ctr"/>
          <a:lstStyle/>
          <a:p>
            <a:endParaRPr lang="en-GB"/>
          </a:p>
        </p:txBody>
      </p:sp>
      <p:sp>
        <p:nvSpPr>
          <p:cNvPr id="5" name="Notes Placeholder 4"/>
          <p:cNvSpPr>
            <a:spLocks noGrp="1"/>
          </p:cNvSpPr>
          <p:nvPr>
            <p:ph type="body" sz="quarter" idx="3"/>
          </p:nvPr>
        </p:nvSpPr>
        <p:spPr>
          <a:xfrm>
            <a:off x="688817" y="4757381"/>
            <a:ext cx="5510530" cy="4506992"/>
          </a:xfrm>
          <a:prstGeom prst="rect">
            <a:avLst/>
          </a:prstGeom>
        </p:spPr>
        <p:txBody>
          <a:bodyPr vert="horz" lIns="93132" tIns="46566" rIns="93132" bIns="4656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3023"/>
            <a:ext cx="2984870" cy="500777"/>
          </a:xfrm>
          <a:prstGeom prst="rect">
            <a:avLst/>
          </a:prstGeom>
        </p:spPr>
        <p:txBody>
          <a:bodyPr vert="horz" lIns="93132" tIns="46566" rIns="93132" bIns="46566" rtlCol="0" anchor="b"/>
          <a:lstStyle>
            <a:lvl1pPr algn="l">
              <a:defRPr sz="1200"/>
            </a:lvl1pPr>
          </a:lstStyle>
          <a:p>
            <a:endParaRPr lang="en-GB"/>
          </a:p>
        </p:txBody>
      </p:sp>
      <p:sp>
        <p:nvSpPr>
          <p:cNvPr id="7" name="Slide Number Placeholder 6"/>
          <p:cNvSpPr>
            <a:spLocks noGrp="1"/>
          </p:cNvSpPr>
          <p:nvPr>
            <p:ph type="sldNum" sz="quarter" idx="5"/>
          </p:nvPr>
        </p:nvSpPr>
        <p:spPr>
          <a:xfrm>
            <a:off x="3901699" y="9513023"/>
            <a:ext cx="2984870" cy="500777"/>
          </a:xfrm>
          <a:prstGeom prst="rect">
            <a:avLst/>
          </a:prstGeom>
        </p:spPr>
        <p:txBody>
          <a:bodyPr vert="horz" lIns="93132" tIns="46566" rIns="93132" bIns="46566" rtlCol="0" anchor="b"/>
          <a:lstStyle>
            <a:lvl1pPr algn="r">
              <a:defRPr sz="1200"/>
            </a:lvl1pPr>
          </a:lstStyle>
          <a:p>
            <a:fld id="{2A7FE96B-C588-418F-98DC-47D2BFF7ABEB}" type="slidenum">
              <a:rPr lang="en-GB" smtClean="0"/>
              <a:pPr/>
              <a:t>‹#›</a:t>
            </a:fld>
            <a:endParaRPr lang="en-GB"/>
          </a:p>
        </p:txBody>
      </p:sp>
    </p:spTree>
    <p:extLst>
      <p:ext uri="{BB962C8B-B14F-4D97-AF65-F5344CB8AC3E}">
        <p14:creationId xmlns:p14="http://schemas.microsoft.com/office/powerpoint/2010/main" val="2493717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7FE96B-C588-418F-98DC-47D2BFF7ABEB}" type="slidenum">
              <a:rPr lang="en-GB" smtClean="0"/>
              <a:pPr/>
              <a:t>1</a:t>
            </a:fld>
            <a:endParaRPr lang="en-GB"/>
          </a:p>
        </p:txBody>
      </p:sp>
    </p:spTree>
    <p:extLst>
      <p:ext uri="{BB962C8B-B14F-4D97-AF65-F5344CB8AC3E}">
        <p14:creationId xmlns:p14="http://schemas.microsoft.com/office/powerpoint/2010/main" val="3259384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mj-l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A7FE96B-C588-418F-98DC-47D2BFF7ABEB}" type="slidenum">
              <a:rPr lang="en-GB" smtClean="0"/>
              <a:pPr/>
              <a:t>10</a:t>
            </a:fld>
            <a:endParaRPr lang="en-GB"/>
          </a:p>
        </p:txBody>
      </p:sp>
    </p:spTree>
    <p:extLst>
      <p:ext uri="{BB962C8B-B14F-4D97-AF65-F5344CB8AC3E}">
        <p14:creationId xmlns:p14="http://schemas.microsoft.com/office/powerpoint/2010/main" val="3977831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mj-l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A7FE96B-C588-418F-98DC-47D2BFF7ABEB}" type="slidenum">
              <a:rPr lang="en-GB" smtClean="0"/>
              <a:pPr/>
              <a:t>11</a:t>
            </a:fld>
            <a:endParaRPr lang="en-GB"/>
          </a:p>
        </p:txBody>
      </p:sp>
    </p:spTree>
    <p:extLst>
      <p:ext uri="{BB962C8B-B14F-4D97-AF65-F5344CB8AC3E}">
        <p14:creationId xmlns:p14="http://schemas.microsoft.com/office/powerpoint/2010/main" val="2636578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mj-l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A7FE96B-C588-418F-98DC-47D2BFF7ABEB}" type="slidenum">
              <a:rPr lang="en-GB" smtClean="0"/>
              <a:pPr/>
              <a:t>12</a:t>
            </a:fld>
            <a:endParaRPr lang="en-GB"/>
          </a:p>
        </p:txBody>
      </p:sp>
    </p:spTree>
    <p:extLst>
      <p:ext uri="{BB962C8B-B14F-4D97-AF65-F5344CB8AC3E}">
        <p14:creationId xmlns:p14="http://schemas.microsoft.com/office/powerpoint/2010/main" val="2808042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lnSpc>
                <a:spcPct val="107000"/>
              </a:lnSpc>
              <a:spcAft>
                <a:spcPts val="800"/>
              </a:spcAft>
              <a:buFont typeface="+mj-l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A7FE96B-C588-418F-98DC-47D2BFF7ABEB}" type="slidenum">
              <a:rPr lang="en-GB" smtClean="0"/>
              <a:pPr/>
              <a:t>2</a:t>
            </a:fld>
            <a:endParaRPr lang="en-GB"/>
          </a:p>
        </p:txBody>
      </p:sp>
    </p:spTree>
    <p:extLst>
      <p:ext uri="{BB962C8B-B14F-4D97-AF65-F5344CB8AC3E}">
        <p14:creationId xmlns:p14="http://schemas.microsoft.com/office/powerpoint/2010/main" val="2135519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lvl="0" indent="0">
              <a:lnSpc>
                <a:spcPct val="107000"/>
              </a:lnSpc>
              <a:spcAft>
                <a:spcPts val="800"/>
              </a:spcAft>
              <a:buFont typeface="+mj-l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A7FE96B-C588-418F-98DC-47D2BFF7ABEB}" type="slidenum">
              <a:rPr lang="en-GB" smtClean="0"/>
              <a:pPr/>
              <a:t>3</a:t>
            </a:fld>
            <a:endParaRPr lang="en-GB"/>
          </a:p>
        </p:txBody>
      </p:sp>
    </p:spTree>
    <p:extLst>
      <p:ext uri="{BB962C8B-B14F-4D97-AF65-F5344CB8AC3E}">
        <p14:creationId xmlns:p14="http://schemas.microsoft.com/office/powerpoint/2010/main" val="3089193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mj-l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A7FE96B-C588-418F-98DC-47D2BFF7ABEB}" type="slidenum">
              <a:rPr lang="en-GB" smtClean="0"/>
              <a:pPr/>
              <a:t>4</a:t>
            </a:fld>
            <a:endParaRPr lang="en-GB"/>
          </a:p>
        </p:txBody>
      </p:sp>
    </p:spTree>
    <p:extLst>
      <p:ext uri="{BB962C8B-B14F-4D97-AF65-F5344CB8AC3E}">
        <p14:creationId xmlns:p14="http://schemas.microsoft.com/office/powerpoint/2010/main" val="3873885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mj-l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A7FE96B-C588-418F-98DC-47D2BFF7ABEB}" type="slidenum">
              <a:rPr lang="en-GB" smtClean="0"/>
              <a:pPr/>
              <a:t>5</a:t>
            </a:fld>
            <a:endParaRPr lang="en-GB"/>
          </a:p>
        </p:txBody>
      </p:sp>
    </p:spTree>
    <p:extLst>
      <p:ext uri="{BB962C8B-B14F-4D97-AF65-F5344CB8AC3E}">
        <p14:creationId xmlns:p14="http://schemas.microsoft.com/office/powerpoint/2010/main" val="2882647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mj-l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A7FE96B-C588-418F-98DC-47D2BFF7ABEB}" type="slidenum">
              <a:rPr lang="en-GB" smtClean="0"/>
              <a:pPr/>
              <a:t>6</a:t>
            </a:fld>
            <a:endParaRPr lang="en-GB"/>
          </a:p>
        </p:txBody>
      </p:sp>
    </p:spTree>
    <p:extLst>
      <p:ext uri="{BB962C8B-B14F-4D97-AF65-F5344CB8AC3E}">
        <p14:creationId xmlns:p14="http://schemas.microsoft.com/office/powerpoint/2010/main" val="2545832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mj-l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A7FE96B-C588-418F-98DC-47D2BFF7ABEB}" type="slidenum">
              <a:rPr lang="en-GB" smtClean="0"/>
              <a:pPr/>
              <a:t>7</a:t>
            </a:fld>
            <a:endParaRPr lang="en-GB"/>
          </a:p>
        </p:txBody>
      </p:sp>
    </p:spTree>
    <p:extLst>
      <p:ext uri="{BB962C8B-B14F-4D97-AF65-F5344CB8AC3E}">
        <p14:creationId xmlns:p14="http://schemas.microsoft.com/office/powerpoint/2010/main" val="3681449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mj-l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A7FE96B-C588-418F-98DC-47D2BFF7ABEB}" type="slidenum">
              <a:rPr lang="en-GB" smtClean="0"/>
              <a:pPr/>
              <a:t>8</a:t>
            </a:fld>
            <a:endParaRPr lang="en-GB"/>
          </a:p>
        </p:txBody>
      </p:sp>
    </p:spTree>
    <p:extLst>
      <p:ext uri="{BB962C8B-B14F-4D97-AF65-F5344CB8AC3E}">
        <p14:creationId xmlns:p14="http://schemas.microsoft.com/office/powerpoint/2010/main" val="1027160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mj-l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A7FE96B-C588-418F-98DC-47D2BFF7ABEB}" type="slidenum">
              <a:rPr lang="en-GB" smtClean="0"/>
              <a:pPr/>
              <a:t>9</a:t>
            </a:fld>
            <a:endParaRPr lang="en-GB"/>
          </a:p>
        </p:txBody>
      </p:sp>
    </p:spTree>
    <p:extLst>
      <p:ext uri="{BB962C8B-B14F-4D97-AF65-F5344CB8AC3E}">
        <p14:creationId xmlns:p14="http://schemas.microsoft.com/office/powerpoint/2010/main" val="2559727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F173AA-6110-488C-934A-62C9FFBAC25C}" type="datetime1">
              <a:rPr lang="en-GB" smtClean="0"/>
              <a:pPr/>
              <a:t>28/09/2023</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grpSp>
        <p:nvGrpSpPr>
          <p:cNvPr id="1029" name="Group 5"/>
          <p:cNvGrpSpPr>
            <a:grpSpLocks noChangeAspect="1"/>
          </p:cNvGrpSpPr>
          <p:nvPr userDrawn="1"/>
        </p:nvGrpSpPr>
        <p:grpSpPr bwMode="auto">
          <a:xfrm>
            <a:off x="1" y="1587"/>
            <a:ext cx="9142413" cy="5126050"/>
            <a:chOff x="0" y="1"/>
            <a:chExt cx="5759" cy="3231"/>
          </a:xfrm>
        </p:grpSpPr>
        <p:sp>
          <p:nvSpPr>
            <p:cNvPr id="1030" name="Freeform 6"/>
            <p:cNvSpPr>
              <a:spLocks/>
            </p:cNvSpPr>
            <p:nvPr userDrawn="1"/>
          </p:nvSpPr>
          <p:spPr bwMode="auto">
            <a:xfrm>
              <a:off x="0" y="1"/>
              <a:ext cx="5759" cy="3231"/>
            </a:xfrm>
            <a:custGeom>
              <a:avLst/>
              <a:gdLst/>
              <a:ahLst/>
              <a:cxnLst>
                <a:cxn ang="0">
                  <a:pos x="0" y="0"/>
                </a:cxn>
                <a:cxn ang="0">
                  <a:pos x="0" y="376"/>
                </a:cxn>
                <a:cxn ang="0">
                  <a:pos x="23618" y="2033"/>
                </a:cxn>
                <a:cxn ang="0">
                  <a:pos x="23620" y="2035"/>
                </a:cxn>
                <a:cxn ang="0">
                  <a:pos x="23616" y="2039"/>
                </a:cxn>
                <a:cxn ang="0">
                  <a:pos x="26667" y="14965"/>
                </a:cxn>
                <a:cxn ang="0">
                  <a:pos x="26667" y="0"/>
                </a:cxn>
                <a:cxn ang="0">
                  <a:pos x="0" y="0"/>
                </a:cxn>
              </a:cxnLst>
              <a:rect l="0" t="0" r="r" b="b"/>
              <a:pathLst>
                <a:path w="26667" h="14965">
                  <a:moveTo>
                    <a:pt x="0" y="0"/>
                  </a:moveTo>
                  <a:lnTo>
                    <a:pt x="0" y="376"/>
                  </a:lnTo>
                  <a:lnTo>
                    <a:pt x="23618" y="2033"/>
                  </a:lnTo>
                  <a:lnTo>
                    <a:pt x="23620" y="2035"/>
                  </a:lnTo>
                  <a:lnTo>
                    <a:pt x="23616" y="2039"/>
                  </a:lnTo>
                  <a:lnTo>
                    <a:pt x="26667" y="14965"/>
                  </a:lnTo>
                  <a:lnTo>
                    <a:pt x="26667"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1" name="Freeform 7"/>
            <p:cNvSpPr>
              <a:spLocks/>
            </p:cNvSpPr>
            <p:nvPr userDrawn="1"/>
          </p:nvSpPr>
          <p:spPr bwMode="auto">
            <a:xfrm>
              <a:off x="4173" y="229"/>
              <a:ext cx="1327" cy="1290"/>
            </a:xfrm>
            <a:custGeom>
              <a:avLst/>
              <a:gdLst/>
              <a:ahLst/>
              <a:cxnLst>
                <a:cxn ang="0">
                  <a:pos x="6129" y="5123"/>
                </a:cxn>
                <a:cxn ang="0">
                  <a:pos x="5445" y="1024"/>
                </a:cxn>
                <a:cxn ang="0">
                  <a:pos x="5358" y="831"/>
                </a:cxn>
                <a:cxn ang="0">
                  <a:pos x="5359" y="830"/>
                </a:cxn>
                <a:cxn ang="0">
                  <a:pos x="5340" y="811"/>
                </a:cxn>
                <a:cxn ang="0">
                  <a:pos x="5339" y="811"/>
                </a:cxn>
                <a:cxn ang="0">
                  <a:pos x="5170" y="729"/>
                </a:cxn>
                <a:cxn ang="0">
                  <a:pos x="1055" y="15"/>
                </a:cxn>
                <a:cxn ang="0">
                  <a:pos x="837" y="119"/>
                </a:cxn>
                <a:cxn ang="0">
                  <a:pos x="34" y="917"/>
                </a:cxn>
                <a:cxn ang="0">
                  <a:pos x="0" y="955"/>
                </a:cxn>
                <a:cxn ang="0">
                  <a:pos x="143" y="814"/>
                </a:cxn>
                <a:cxn ang="0">
                  <a:pos x="360" y="709"/>
                </a:cxn>
                <a:cxn ang="0">
                  <a:pos x="4476" y="1423"/>
                </a:cxn>
                <a:cxn ang="0">
                  <a:pos x="4645" y="1506"/>
                </a:cxn>
                <a:cxn ang="0">
                  <a:pos x="4646" y="1505"/>
                </a:cxn>
                <a:cxn ang="0">
                  <a:pos x="4665" y="1524"/>
                </a:cxn>
                <a:cxn ang="0">
                  <a:pos x="4664" y="1525"/>
                </a:cxn>
                <a:cxn ang="0">
                  <a:pos x="4751" y="1718"/>
                </a:cxn>
                <a:cxn ang="0">
                  <a:pos x="5434" y="5817"/>
                </a:cxn>
                <a:cxn ang="0">
                  <a:pos x="5383" y="5976"/>
                </a:cxn>
                <a:cxn ang="0">
                  <a:pos x="6023" y="5339"/>
                </a:cxn>
                <a:cxn ang="0">
                  <a:pos x="6129" y="5123"/>
                </a:cxn>
              </a:cxnLst>
              <a:rect l="0" t="0" r="r" b="b"/>
              <a:pathLst>
                <a:path w="6143" h="5976">
                  <a:moveTo>
                    <a:pt x="6129" y="5123"/>
                  </a:moveTo>
                  <a:lnTo>
                    <a:pt x="5445" y="1024"/>
                  </a:lnTo>
                  <a:cubicBezTo>
                    <a:pt x="5430" y="943"/>
                    <a:pt x="5401" y="879"/>
                    <a:pt x="5358" y="831"/>
                  </a:cubicBezTo>
                  <a:lnTo>
                    <a:pt x="5359" y="830"/>
                  </a:lnTo>
                  <a:lnTo>
                    <a:pt x="5340" y="811"/>
                  </a:lnTo>
                  <a:lnTo>
                    <a:pt x="5339" y="811"/>
                  </a:lnTo>
                  <a:cubicBezTo>
                    <a:pt x="5295" y="773"/>
                    <a:pt x="5240" y="745"/>
                    <a:pt x="5170" y="729"/>
                  </a:cubicBezTo>
                  <a:lnTo>
                    <a:pt x="1055" y="15"/>
                  </a:lnTo>
                  <a:cubicBezTo>
                    <a:pt x="971" y="0"/>
                    <a:pt x="914" y="42"/>
                    <a:pt x="837" y="119"/>
                  </a:cubicBezTo>
                  <a:lnTo>
                    <a:pt x="34" y="917"/>
                  </a:lnTo>
                  <a:cubicBezTo>
                    <a:pt x="21" y="930"/>
                    <a:pt x="10" y="943"/>
                    <a:pt x="0" y="955"/>
                  </a:cubicBezTo>
                  <a:lnTo>
                    <a:pt x="143" y="814"/>
                  </a:lnTo>
                  <a:cubicBezTo>
                    <a:pt x="220" y="737"/>
                    <a:pt x="277" y="694"/>
                    <a:pt x="360" y="709"/>
                  </a:cubicBezTo>
                  <a:lnTo>
                    <a:pt x="4476" y="1423"/>
                  </a:lnTo>
                  <a:cubicBezTo>
                    <a:pt x="4546" y="1439"/>
                    <a:pt x="4601" y="1467"/>
                    <a:pt x="4645" y="1506"/>
                  </a:cubicBezTo>
                  <a:lnTo>
                    <a:pt x="4646" y="1505"/>
                  </a:lnTo>
                  <a:lnTo>
                    <a:pt x="4665" y="1524"/>
                  </a:lnTo>
                  <a:lnTo>
                    <a:pt x="4664" y="1525"/>
                  </a:lnTo>
                  <a:cubicBezTo>
                    <a:pt x="4707" y="1573"/>
                    <a:pt x="4736" y="1637"/>
                    <a:pt x="4751" y="1718"/>
                  </a:cubicBezTo>
                  <a:lnTo>
                    <a:pt x="5434" y="5817"/>
                  </a:lnTo>
                  <a:cubicBezTo>
                    <a:pt x="5445" y="5878"/>
                    <a:pt x="5425" y="5925"/>
                    <a:pt x="5383" y="5976"/>
                  </a:cubicBezTo>
                  <a:lnTo>
                    <a:pt x="6023" y="5339"/>
                  </a:lnTo>
                  <a:cubicBezTo>
                    <a:pt x="6101" y="5262"/>
                    <a:pt x="6143" y="5206"/>
                    <a:pt x="6129" y="5123"/>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2" name="Freeform 8"/>
            <p:cNvSpPr>
              <a:spLocks/>
            </p:cNvSpPr>
            <p:nvPr userDrawn="1"/>
          </p:nvSpPr>
          <p:spPr bwMode="auto">
            <a:xfrm>
              <a:off x="4012" y="435"/>
              <a:ext cx="1326" cy="1290"/>
            </a:xfrm>
            <a:custGeom>
              <a:avLst/>
              <a:gdLst/>
              <a:ahLst/>
              <a:cxnLst>
                <a:cxn ang="0">
                  <a:pos x="5762" y="5230"/>
                </a:cxn>
                <a:cxn ang="0">
                  <a:pos x="5699" y="5069"/>
                </a:cxn>
                <a:cxn ang="0">
                  <a:pos x="5077" y="892"/>
                </a:cxn>
                <a:cxn ang="0">
                  <a:pos x="5078" y="891"/>
                </a:cxn>
                <a:cxn ang="0">
                  <a:pos x="5078" y="891"/>
                </a:cxn>
                <a:cxn ang="0">
                  <a:pos x="904" y="243"/>
                </a:cxn>
                <a:cxn ang="0">
                  <a:pos x="743" y="179"/>
                </a:cxn>
                <a:cxn ang="0">
                  <a:pos x="759" y="0"/>
                </a:cxn>
                <a:cxn ang="0">
                  <a:pos x="99" y="656"/>
                </a:cxn>
                <a:cxn ang="0">
                  <a:pos x="49" y="873"/>
                </a:cxn>
                <a:cxn ang="0">
                  <a:pos x="210" y="937"/>
                </a:cxn>
                <a:cxn ang="0">
                  <a:pos x="4384" y="1585"/>
                </a:cxn>
                <a:cxn ang="0">
                  <a:pos x="4384" y="1585"/>
                </a:cxn>
                <a:cxn ang="0">
                  <a:pos x="4383" y="1586"/>
                </a:cxn>
                <a:cxn ang="0">
                  <a:pos x="5005" y="5763"/>
                </a:cxn>
                <a:cxn ang="0">
                  <a:pos x="5068" y="5924"/>
                </a:cxn>
                <a:cxn ang="0">
                  <a:pos x="5286" y="5876"/>
                </a:cxn>
                <a:cxn ang="0">
                  <a:pos x="6088" y="5079"/>
                </a:cxn>
                <a:cxn ang="0">
                  <a:pos x="6142" y="5021"/>
                </a:cxn>
                <a:cxn ang="0">
                  <a:pos x="5980" y="5182"/>
                </a:cxn>
                <a:cxn ang="0">
                  <a:pos x="5762" y="5230"/>
                </a:cxn>
              </a:cxnLst>
              <a:rect l="0" t="0" r="r" b="b"/>
              <a:pathLst>
                <a:path w="6142" h="5974">
                  <a:moveTo>
                    <a:pt x="5762" y="5230"/>
                  </a:moveTo>
                  <a:cubicBezTo>
                    <a:pt x="5727" y="5195"/>
                    <a:pt x="5706" y="5132"/>
                    <a:pt x="5699" y="5069"/>
                  </a:cubicBezTo>
                  <a:lnTo>
                    <a:pt x="5077" y="892"/>
                  </a:lnTo>
                  <a:lnTo>
                    <a:pt x="5078" y="891"/>
                  </a:lnTo>
                  <a:lnTo>
                    <a:pt x="5078" y="891"/>
                  </a:lnTo>
                  <a:lnTo>
                    <a:pt x="904" y="243"/>
                  </a:lnTo>
                  <a:cubicBezTo>
                    <a:pt x="841" y="236"/>
                    <a:pt x="778" y="214"/>
                    <a:pt x="743" y="179"/>
                  </a:cubicBezTo>
                  <a:cubicBezTo>
                    <a:pt x="701" y="137"/>
                    <a:pt x="701" y="75"/>
                    <a:pt x="759" y="0"/>
                  </a:cubicBezTo>
                  <a:lnTo>
                    <a:pt x="99" y="656"/>
                  </a:lnTo>
                  <a:cubicBezTo>
                    <a:pt x="8" y="747"/>
                    <a:pt x="0" y="824"/>
                    <a:pt x="49" y="873"/>
                  </a:cubicBezTo>
                  <a:cubicBezTo>
                    <a:pt x="84" y="909"/>
                    <a:pt x="147" y="930"/>
                    <a:pt x="210" y="937"/>
                  </a:cubicBezTo>
                  <a:lnTo>
                    <a:pt x="4384" y="1585"/>
                  </a:lnTo>
                  <a:lnTo>
                    <a:pt x="4384" y="1585"/>
                  </a:lnTo>
                  <a:lnTo>
                    <a:pt x="4383" y="1586"/>
                  </a:lnTo>
                  <a:lnTo>
                    <a:pt x="5005" y="5763"/>
                  </a:lnTo>
                  <a:cubicBezTo>
                    <a:pt x="5011" y="5826"/>
                    <a:pt x="5033" y="5889"/>
                    <a:pt x="5068" y="5924"/>
                  </a:cubicBezTo>
                  <a:cubicBezTo>
                    <a:pt x="5117" y="5974"/>
                    <a:pt x="5194" y="5967"/>
                    <a:pt x="5286" y="5876"/>
                  </a:cubicBezTo>
                  <a:lnTo>
                    <a:pt x="6088" y="5079"/>
                  </a:lnTo>
                  <a:cubicBezTo>
                    <a:pt x="6109" y="5058"/>
                    <a:pt x="6127" y="5039"/>
                    <a:pt x="6142" y="5021"/>
                  </a:cubicBezTo>
                  <a:lnTo>
                    <a:pt x="5980" y="5182"/>
                  </a:lnTo>
                  <a:cubicBezTo>
                    <a:pt x="5888" y="5273"/>
                    <a:pt x="5811" y="5279"/>
                    <a:pt x="5762" y="5230"/>
                  </a:cubicBez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3" name="Freeform 9"/>
            <p:cNvSpPr>
              <a:spLocks/>
            </p:cNvSpPr>
            <p:nvPr userDrawn="1"/>
          </p:nvSpPr>
          <p:spPr bwMode="auto">
            <a:xfrm>
              <a:off x="4160" y="379"/>
              <a:ext cx="1189" cy="1196"/>
            </a:xfrm>
            <a:custGeom>
              <a:avLst/>
              <a:gdLst/>
              <a:ahLst/>
              <a:cxnLst>
                <a:cxn ang="0">
                  <a:pos x="5492" y="5123"/>
                </a:cxn>
                <a:cxn ang="0">
                  <a:pos x="4809" y="1024"/>
                </a:cxn>
                <a:cxn ang="0">
                  <a:pos x="4722" y="831"/>
                </a:cxn>
                <a:cxn ang="0">
                  <a:pos x="4723" y="830"/>
                </a:cxn>
                <a:cxn ang="0">
                  <a:pos x="4704" y="811"/>
                </a:cxn>
                <a:cxn ang="0">
                  <a:pos x="4703" y="812"/>
                </a:cxn>
                <a:cxn ang="0">
                  <a:pos x="4534" y="729"/>
                </a:cxn>
                <a:cxn ang="0">
                  <a:pos x="418" y="15"/>
                </a:cxn>
                <a:cxn ang="0">
                  <a:pos x="201" y="120"/>
                </a:cxn>
                <a:cxn ang="0">
                  <a:pos x="58" y="261"/>
                </a:cxn>
                <a:cxn ang="0">
                  <a:pos x="42" y="440"/>
                </a:cxn>
                <a:cxn ang="0">
                  <a:pos x="203" y="504"/>
                </a:cxn>
                <a:cxn ang="0">
                  <a:pos x="4377" y="1152"/>
                </a:cxn>
                <a:cxn ang="0">
                  <a:pos x="4377" y="1152"/>
                </a:cxn>
                <a:cxn ang="0">
                  <a:pos x="4376" y="1153"/>
                </a:cxn>
                <a:cxn ang="0">
                  <a:pos x="4998" y="5330"/>
                </a:cxn>
                <a:cxn ang="0">
                  <a:pos x="5061" y="5491"/>
                </a:cxn>
                <a:cxn ang="0">
                  <a:pos x="5279" y="5443"/>
                </a:cxn>
                <a:cxn ang="0">
                  <a:pos x="5441" y="5282"/>
                </a:cxn>
                <a:cxn ang="0">
                  <a:pos x="5492" y="5123"/>
                </a:cxn>
              </a:cxnLst>
              <a:rect l="0" t="0" r="r" b="b"/>
              <a:pathLst>
                <a:path w="5503" h="5540">
                  <a:moveTo>
                    <a:pt x="5492" y="5123"/>
                  </a:moveTo>
                  <a:lnTo>
                    <a:pt x="4809" y="1024"/>
                  </a:lnTo>
                  <a:cubicBezTo>
                    <a:pt x="4794" y="943"/>
                    <a:pt x="4765" y="879"/>
                    <a:pt x="4722" y="831"/>
                  </a:cubicBezTo>
                  <a:lnTo>
                    <a:pt x="4723" y="830"/>
                  </a:lnTo>
                  <a:lnTo>
                    <a:pt x="4704" y="811"/>
                  </a:lnTo>
                  <a:lnTo>
                    <a:pt x="4703" y="812"/>
                  </a:lnTo>
                  <a:cubicBezTo>
                    <a:pt x="4659" y="773"/>
                    <a:pt x="4604" y="745"/>
                    <a:pt x="4534" y="729"/>
                  </a:cubicBezTo>
                  <a:lnTo>
                    <a:pt x="418" y="15"/>
                  </a:lnTo>
                  <a:cubicBezTo>
                    <a:pt x="335" y="0"/>
                    <a:pt x="278" y="43"/>
                    <a:pt x="201" y="120"/>
                  </a:cubicBezTo>
                  <a:lnTo>
                    <a:pt x="58" y="261"/>
                  </a:lnTo>
                  <a:cubicBezTo>
                    <a:pt x="0" y="336"/>
                    <a:pt x="0" y="398"/>
                    <a:pt x="42" y="440"/>
                  </a:cubicBezTo>
                  <a:cubicBezTo>
                    <a:pt x="77" y="475"/>
                    <a:pt x="140" y="497"/>
                    <a:pt x="203" y="504"/>
                  </a:cubicBezTo>
                  <a:lnTo>
                    <a:pt x="4377" y="1152"/>
                  </a:lnTo>
                  <a:lnTo>
                    <a:pt x="4377" y="1152"/>
                  </a:lnTo>
                  <a:lnTo>
                    <a:pt x="4376" y="1153"/>
                  </a:lnTo>
                  <a:lnTo>
                    <a:pt x="4998" y="5330"/>
                  </a:lnTo>
                  <a:cubicBezTo>
                    <a:pt x="5005" y="5393"/>
                    <a:pt x="5026" y="5456"/>
                    <a:pt x="5061" y="5491"/>
                  </a:cubicBezTo>
                  <a:cubicBezTo>
                    <a:pt x="5110" y="5540"/>
                    <a:pt x="5187" y="5534"/>
                    <a:pt x="5279" y="5443"/>
                  </a:cubicBezTo>
                  <a:lnTo>
                    <a:pt x="5441" y="5282"/>
                  </a:lnTo>
                  <a:cubicBezTo>
                    <a:pt x="5483" y="5231"/>
                    <a:pt x="5503" y="5184"/>
                    <a:pt x="5492" y="5123"/>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3" name="Title 12"/>
          <p:cNvSpPr>
            <a:spLocks noGrp="1"/>
          </p:cNvSpPr>
          <p:nvPr>
            <p:ph type="title" hasCustomPrompt="1"/>
          </p:nvPr>
        </p:nvSpPr>
        <p:spPr>
          <a:xfrm>
            <a:off x="395288" y="1175302"/>
            <a:ext cx="7273056" cy="857515"/>
          </a:xfrm>
        </p:spPr>
        <p:txBody>
          <a:bodyPr anchor="b">
            <a:normAutofit/>
          </a:bodyPr>
          <a:lstStyle>
            <a:lvl1pPr>
              <a:defRPr sz="2800">
                <a:solidFill>
                  <a:schemeClr val="accent1"/>
                </a:solidFill>
              </a:defRPr>
            </a:lvl1pPr>
          </a:lstStyle>
          <a:p>
            <a:r>
              <a:rPr lang="en-US"/>
              <a:t>Presentation title on one line only</a:t>
            </a:r>
            <a:endParaRPr lang="en-GB"/>
          </a:p>
        </p:txBody>
      </p:sp>
      <p:grpSp>
        <p:nvGrpSpPr>
          <p:cNvPr id="103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Text Placeholder 30"/>
          <p:cNvSpPr>
            <a:spLocks noGrp="1"/>
          </p:cNvSpPr>
          <p:nvPr>
            <p:ph type="body" sz="quarter" idx="13" hasCustomPrompt="1"/>
          </p:nvPr>
        </p:nvSpPr>
        <p:spPr>
          <a:xfrm>
            <a:off x="395289" y="2140218"/>
            <a:ext cx="7272337" cy="1511780"/>
          </a:xfrm>
        </p:spPr>
        <p:txBody>
          <a:bodyPr/>
          <a:lstStyle>
            <a:lvl1pPr>
              <a:spcBef>
                <a:spcPts val="0"/>
              </a:spcBef>
              <a:spcAft>
                <a:spcPts val="0"/>
              </a:spcAft>
              <a:defRPr/>
            </a:lvl1pPr>
          </a:lstStyle>
          <a:p>
            <a:pPr lvl="0"/>
            <a:r>
              <a:rPr lang="en-US"/>
              <a:t>Click to add speaker name, job title, organisation each on an individual line</a:t>
            </a:r>
          </a:p>
          <a:p>
            <a:pPr lvl="1"/>
            <a:r>
              <a:rPr lang="en-US"/>
              <a:t>Second level</a:t>
            </a:r>
          </a:p>
          <a:p>
            <a:pPr lvl="2"/>
            <a:r>
              <a:rPr lang="en-US"/>
              <a:t>Third level</a:t>
            </a:r>
          </a:p>
          <a:p>
            <a:pPr lvl="3"/>
            <a:r>
              <a:rPr lang="en-US"/>
              <a:t>Fourth level</a:t>
            </a:r>
          </a:p>
          <a:p>
            <a:pPr lvl="4"/>
            <a:r>
              <a:rPr lang="en-US"/>
              <a:t>Fifth level</a:t>
            </a:r>
            <a:endParaRPr lang="en-GB"/>
          </a:p>
        </p:txBody>
      </p:sp>
      <p:sp>
        <p:nvSpPr>
          <p:cNvPr id="35" name="Content Placeholder 33"/>
          <p:cNvSpPr>
            <a:spLocks noGrp="1"/>
          </p:cNvSpPr>
          <p:nvPr>
            <p:ph sz="quarter" idx="15" hasCustomPrompt="1"/>
          </p:nvPr>
        </p:nvSpPr>
        <p:spPr>
          <a:xfrm>
            <a:off x="5781791" y="4528583"/>
            <a:ext cx="1000125" cy="533071"/>
          </a:xfrm>
        </p:spPr>
        <p:txBody>
          <a:bodyPr>
            <a:normAutofit/>
          </a:bodyPr>
          <a:lstStyle>
            <a:lvl1pPr algn="ctr">
              <a:defRPr sz="600"/>
            </a:lvl1pPr>
          </a:lstStyle>
          <a:p>
            <a:pPr lvl="0"/>
            <a:r>
              <a:rPr lang="en-US"/>
              <a:t>Click picture icon to add partner logo</a:t>
            </a:r>
            <a:endParaRPr lang="en-GB"/>
          </a:p>
        </p:txBody>
      </p:sp>
      <p:sp>
        <p:nvSpPr>
          <p:cNvPr id="36" name="Content Placeholder 33"/>
          <p:cNvSpPr>
            <a:spLocks noGrp="1"/>
          </p:cNvSpPr>
          <p:nvPr>
            <p:ph sz="quarter" idx="16" hasCustomPrompt="1"/>
          </p:nvPr>
        </p:nvSpPr>
        <p:spPr>
          <a:xfrm>
            <a:off x="4752021" y="4528583"/>
            <a:ext cx="1000125" cy="533071"/>
          </a:xfrm>
        </p:spPr>
        <p:txBody>
          <a:bodyPr>
            <a:normAutofit/>
          </a:bodyPr>
          <a:lstStyle>
            <a:lvl1pPr algn="ctr">
              <a:defRPr sz="600"/>
            </a:lvl1pPr>
          </a:lstStyle>
          <a:p>
            <a:pPr lvl="0"/>
            <a:r>
              <a:rPr lang="en-US"/>
              <a:t>Click picture icon to add partner logo</a:t>
            </a:r>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ront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F173AA-6110-488C-934A-62C9FFBAC25C}" type="datetime1">
              <a:rPr lang="en-GB" smtClean="0"/>
              <a:pPr/>
              <a:t>28/09/2023</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grpSp>
        <p:nvGrpSpPr>
          <p:cNvPr id="5" name="Group 5"/>
          <p:cNvGrpSpPr>
            <a:grpSpLocks noChangeAspect="1"/>
          </p:cNvGrpSpPr>
          <p:nvPr userDrawn="1"/>
        </p:nvGrpSpPr>
        <p:grpSpPr bwMode="auto">
          <a:xfrm>
            <a:off x="1" y="1587"/>
            <a:ext cx="9142413" cy="5126050"/>
            <a:chOff x="0" y="1"/>
            <a:chExt cx="5759" cy="3231"/>
          </a:xfrm>
        </p:grpSpPr>
        <p:sp>
          <p:nvSpPr>
            <p:cNvPr id="1030" name="Freeform 6"/>
            <p:cNvSpPr>
              <a:spLocks/>
            </p:cNvSpPr>
            <p:nvPr userDrawn="1"/>
          </p:nvSpPr>
          <p:spPr bwMode="auto">
            <a:xfrm>
              <a:off x="0" y="1"/>
              <a:ext cx="5759" cy="3231"/>
            </a:xfrm>
            <a:custGeom>
              <a:avLst/>
              <a:gdLst/>
              <a:ahLst/>
              <a:cxnLst>
                <a:cxn ang="0">
                  <a:pos x="0" y="0"/>
                </a:cxn>
                <a:cxn ang="0">
                  <a:pos x="0" y="376"/>
                </a:cxn>
                <a:cxn ang="0">
                  <a:pos x="23618" y="2033"/>
                </a:cxn>
                <a:cxn ang="0">
                  <a:pos x="23620" y="2035"/>
                </a:cxn>
                <a:cxn ang="0">
                  <a:pos x="23616" y="2039"/>
                </a:cxn>
                <a:cxn ang="0">
                  <a:pos x="26667" y="14965"/>
                </a:cxn>
                <a:cxn ang="0">
                  <a:pos x="26667" y="0"/>
                </a:cxn>
                <a:cxn ang="0">
                  <a:pos x="0" y="0"/>
                </a:cxn>
              </a:cxnLst>
              <a:rect l="0" t="0" r="r" b="b"/>
              <a:pathLst>
                <a:path w="26667" h="14965">
                  <a:moveTo>
                    <a:pt x="0" y="0"/>
                  </a:moveTo>
                  <a:lnTo>
                    <a:pt x="0" y="376"/>
                  </a:lnTo>
                  <a:lnTo>
                    <a:pt x="23618" y="2033"/>
                  </a:lnTo>
                  <a:lnTo>
                    <a:pt x="23620" y="2035"/>
                  </a:lnTo>
                  <a:lnTo>
                    <a:pt x="23616" y="2039"/>
                  </a:lnTo>
                  <a:lnTo>
                    <a:pt x="26667" y="14965"/>
                  </a:lnTo>
                  <a:lnTo>
                    <a:pt x="26667"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1" name="Freeform 7"/>
            <p:cNvSpPr>
              <a:spLocks/>
            </p:cNvSpPr>
            <p:nvPr userDrawn="1"/>
          </p:nvSpPr>
          <p:spPr bwMode="auto">
            <a:xfrm>
              <a:off x="4173" y="229"/>
              <a:ext cx="1327" cy="1290"/>
            </a:xfrm>
            <a:custGeom>
              <a:avLst/>
              <a:gdLst/>
              <a:ahLst/>
              <a:cxnLst>
                <a:cxn ang="0">
                  <a:pos x="6129" y="5123"/>
                </a:cxn>
                <a:cxn ang="0">
                  <a:pos x="5445" y="1024"/>
                </a:cxn>
                <a:cxn ang="0">
                  <a:pos x="5358" y="831"/>
                </a:cxn>
                <a:cxn ang="0">
                  <a:pos x="5359" y="830"/>
                </a:cxn>
                <a:cxn ang="0">
                  <a:pos x="5340" y="811"/>
                </a:cxn>
                <a:cxn ang="0">
                  <a:pos x="5339" y="811"/>
                </a:cxn>
                <a:cxn ang="0">
                  <a:pos x="5170" y="729"/>
                </a:cxn>
                <a:cxn ang="0">
                  <a:pos x="1055" y="15"/>
                </a:cxn>
                <a:cxn ang="0">
                  <a:pos x="837" y="119"/>
                </a:cxn>
                <a:cxn ang="0">
                  <a:pos x="34" y="917"/>
                </a:cxn>
                <a:cxn ang="0">
                  <a:pos x="0" y="955"/>
                </a:cxn>
                <a:cxn ang="0">
                  <a:pos x="143" y="814"/>
                </a:cxn>
                <a:cxn ang="0">
                  <a:pos x="360" y="709"/>
                </a:cxn>
                <a:cxn ang="0">
                  <a:pos x="4476" y="1423"/>
                </a:cxn>
                <a:cxn ang="0">
                  <a:pos x="4645" y="1506"/>
                </a:cxn>
                <a:cxn ang="0">
                  <a:pos x="4646" y="1505"/>
                </a:cxn>
                <a:cxn ang="0">
                  <a:pos x="4665" y="1524"/>
                </a:cxn>
                <a:cxn ang="0">
                  <a:pos x="4664" y="1525"/>
                </a:cxn>
                <a:cxn ang="0">
                  <a:pos x="4751" y="1718"/>
                </a:cxn>
                <a:cxn ang="0">
                  <a:pos x="5434" y="5817"/>
                </a:cxn>
                <a:cxn ang="0">
                  <a:pos x="5383" y="5976"/>
                </a:cxn>
                <a:cxn ang="0">
                  <a:pos x="6023" y="5339"/>
                </a:cxn>
                <a:cxn ang="0">
                  <a:pos x="6129" y="5123"/>
                </a:cxn>
              </a:cxnLst>
              <a:rect l="0" t="0" r="r" b="b"/>
              <a:pathLst>
                <a:path w="6143" h="5976">
                  <a:moveTo>
                    <a:pt x="6129" y="5123"/>
                  </a:moveTo>
                  <a:lnTo>
                    <a:pt x="5445" y="1024"/>
                  </a:lnTo>
                  <a:cubicBezTo>
                    <a:pt x="5430" y="943"/>
                    <a:pt x="5401" y="879"/>
                    <a:pt x="5358" y="831"/>
                  </a:cubicBezTo>
                  <a:lnTo>
                    <a:pt x="5359" y="830"/>
                  </a:lnTo>
                  <a:lnTo>
                    <a:pt x="5340" y="811"/>
                  </a:lnTo>
                  <a:lnTo>
                    <a:pt x="5339" y="811"/>
                  </a:lnTo>
                  <a:cubicBezTo>
                    <a:pt x="5295" y="773"/>
                    <a:pt x="5240" y="745"/>
                    <a:pt x="5170" y="729"/>
                  </a:cubicBezTo>
                  <a:lnTo>
                    <a:pt x="1055" y="15"/>
                  </a:lnTo>
                  <a:cubicBezTo>
                    <a:pt x="971" y="0"/>
                    <a:pt x="914" y="42"/>
                    <a:pt x="837" y="119"/>
                  </a:cubicBezTo>
                  <a:lnTo>
                    <a:pt x="34" y="917"/>
                  </a:lnTo>
                  <a:cubicBezTo>
                    <a:pt x="21" y="930"/>
                    <a:pt x="10" y="943"/>
                    <a:pt x="0" y="955"/>
                  </a:cubicBezTo>
                  <a:lnTo>
                    <a:pt x="143" y="814"/>
                  </a:lnTo>
                  <a:cubicBezTo>
                    <a:pt x="220" y="737"/>
                    <a:pt x="277" y="694"/>
                    <a:pt x="360" y="709"/>
                  </a:cubicBezTo>
                  <a:lnTo>
                    <a:pt x="4476" y="1423"/>
                  </a:lnTo>
                  <a:cubicBezTo>
                    <a:pt x="4546" y="1439"/>
                    <a:pt x="4601" y="1467"/>
                    <a:pt x="4645" y="1506"/>
                  </a:cubicBezTo>
                  <a:lnTo>
                    <a:pt x="4646" y="1505"/>
                  </a:lnTo>
                  <a:lnTo>
                    <a:pt x="4665" y="1524"/>
                  </a:lnTo>
                  <a:lnTo>
                    <a:pt x="4664" y="1525"/>
                  </a:lnTo>
                  <a:cubicBezTo>
                    <a:pt x="4707" y="1573"/>
                    <a:pt x="4736" y="1637"/>
                    <a:pt x="4751" y="1718"/>
                  </a:cubicBezTo>
                  <a:lnTo>
                    <a:pt x="5434" y="5817"/>
                  </a:lnTo>
                  <a:cubicBezTo>
                    <a:pt x="5445" y="5878"/>
                    <a:pt x="5425" y="5925"/>
                    <a:pt x="5383" y="5976"/>
                  </a:cubicBezTo>
                  <a:lnTo>
                    <a:pt x="6023" y="5339"/>
                  </a:lnTo>
                  <a:cubicBezTo>
                    <a:pt x="6101" y="5262"/>
                    <a:pt x="6143" y="5206"/>
                    <a:pt x="6129" y="5123"/>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2" name="Freeform 8"/>
            <p:cNvSpPr>
              <a:spLocks/>
            </p:cNvSpPr>
            <p:nvPr userDrawn="1"/>
          </p:nvSpPr>
          <p:spPr bwMode="auto">
            <a:xfrm>
              <a:off x="4012" y="435"/>
              <a:ext cx="1326" cy="1290"/>
            </a:xfrm>
            <a:custGeom>
              <a:avLst/>
              <a:gdLst/>
              <a:ahLst/>
              <a:cxnLst>
                <a:cxn ang="0">
                  <a:pos x="5762" y="5230"/>
                </a:cxn>
                <a:cxn ang="0">
                  <a:pos x="5699" y="5069"/>
                </a:cxn>
                <a:cxn ang="0">
                  <a:pos x="5077" y="892"/>
                </a:cxn>
                <a:cxn ang="0">
                  <a:pos x="5078" y="891"/>
                </a:cxn>
                <a:cxn ang="0">
                  <a:pos x="5078" y="891"/>
                </a:cxn>
                <a:cxn ang="0">
                  <a:pos x="904" y="243"/>
                </a:cxn>
                <a:cxn ang="0">
                  <a:pos x="743" y="179"/>
                </a:cxn>
                <a:cxn ang="0">
                  <a:pos x="759" y="0"/>
                </a:cxn>
                <a:cxn ang="0">
                  <a:pos x="99" y="656"/>
                </a:cxn>
                <a:cxn ang="0">
                  <a:pos x="49" y="873"/>
                </a:cxn>
                <a:cxn ang="0">
                  <a:pos x="210" y="937"/>
                </a:cxn>
                <a:cxn ang="0">
                  <a:pos x="4384" y="1585"/>
                </a:cxn>
                <a:cxn ang="0">
                  <a:pos x="4384" y="1585"/>
                </a:cxn>
                <a:cxn ang="0">
                  <a:pos x="4383" y="1586"/>
                </a:cxn>
                <a:cxn ang="0">
                  <a:pos x="5005" y="5763"/>
                </a:cxn>
                <a:cxn ang="0">
                  <a:pos x="5068" y="5924"/>
                </a:cxn>
                <a:cxn ang="0">
                  <a:pos x="5286" y="5876"/>
                </a:cxn>
                <a:cxn ang="0">
                  <a:pos x="6088" y="5079"/>
                </a:cxn>
                <a:cxn ang="0">
                  <a:pos x="6142" y="5021"/>
                </a:cxn>
                <a:cxn ang="0">
                  <a:pos x="5980" y="5182"/>
                </a:cxn>
                <a:cxn ang="0">
                  <a:pos x="5762" y="5230"/>
                </a:cxn>
              </a:cxnLst>
              <a:rect l="0" t="0" r="r" b="b"/>
              <a:pathLst>
                <a:path w="6142" h="5974">
                  <a:moveTo>
                    <a:pt x="5762" y="5230"/>
                  </a:moveTo>
                  <a:cubicBezTo>
                    <a:pt x="5727" y="5195"/>
                    <a:pt x="5706" y="5132"/>
                    <a:pt x="5699" y="5069"/>
                  </a:cubicBezTo>
                  <a:lnTo>
                    <a:pt x="5077" y="892"/>
                  </a:lnTo>
                  <a:lnTo>
                    <a:pt x="5078" y="891"/>
                  </a:lnTo>
                  <a:lnTo>
                    <a:pt x="5078" y="891"/>
                  </a:lnTo>
                  <a:lnTo>
                    <a:pt x="904" y="243"/>
                  </a:lnTo>
                  <a:cubicBezTo>
                    <a:pt x="841" y="236"/>
                    <a:pt x="778" y="214"/>
                    <a:pt x="743" y="179"/>
                  </a:cubicBezTo>
                  <a:cubicBezTo>
                    <a:pt x="701" y="137"/>
                    <a:pt x="701" y="75"/>
                    <a:pt x="759" y="0"/>
                  </a:cubicBezTo>
                  <a:lnTo>
                    <a:pt x="99" y="656"/>
                  </a:lnTo>
                  <a:cubicBezTo>
                    <a:pt x="8" y="747"/>
                    <a:pt x="0" y="824"/>
                    <a:pt x="49" y="873"/>
                  </a:cubicBezTo>
                  <a:cubicBezTo>
                    <a:pt x="84" y="909"/>
                    <a:pt x="147" y="930"/>
                    <a:pt x="210" y="937"/>
                  </a:cubicBezTo>
                  <a:lnTo>
                    <a:pt x="4384" y="1585"/>
                  </a:lnTo>
                  <a:lnTo>
                    <a:pt x="4384" y="1585"/>
                  </a:lnTo>
                  <a:lnTo>
                    <a:pt x="4383" y="1586"/>
                  </a:lnTo>
                  <a:lnTo>
                    <a:pt x="5005" y="5763"/>
                  </a:lnTo>
                  <a:cubicBezTo>
                    <a:pt x="5011" y="5826"/>
                    <a:pt x="5033" y="5889"/>
                    <a:pt x="5068" y="5924"/>
                  </a:cubicBezTo>
                  <a:cubicBezTo>
                    <a:pt x="5117" y="5974"/>
                    <a:pt x="5194" y="5967"/>
                    <a:pt x="5286" y="5876"/>
                  </a:cubicBezTo>
                  <a:lnTo>
                    <a:pt x="6088" y="5079"/>
                  </a:lnTo>
                  <a:cubicBezTo>
                    <a:pt x="6109" y="5058"/>
                    <a:pt x="6127" y="5039"/>
                    <a:pt x="6142" y="5021"/>
                  </a:cubicBezTo>
                  <a:lnTo>
                    <a:pt x="5980" y="5182"/>
                  </a:lnTo>
                  <a:cubicBezTo>
                    <a:pt x="5888" y="5273"/>
                    <a:pt x="5811" y="5279"/>
                    <a:pt x="5762" y="5230"/>
                  </a:cubicBez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3" name="Freeform 9"/>
            <p:cNvSpPr>
              <a:spLocks/>
            </p:cNvSpPr>
            <p:nvPr userDrawn="1"/>
          </p:nvSpPr>
          <p:spPr bwMode="auto">
            <a:xfrm>
              <a:off x="4160" y="379"/>
              <a:ext cx="1189" cy="1196"/>
            </a:xfrm>
            <a:custGeom>
              <a:avLst/>
              <a:gdLst/>
              <a:ahLst/>
              <a:cxnLst>
                <a:cxn ang="0">
                  <a:pos x="5492" y="5123"/>
                </a:cxn>
                <a:cxn ang="0">
                  <a:pos x="4809" y="1024"/>
                </a:cxn>
                <a:cxn ang="0">
                  <a:pos x="4722" y="831"/>
                </a:cxn>
                <a:cxn ang="0">
                  <a:pos x="4723" y="830"/>
                </a:cxn>
                <a:cxn ang="0">
                  <a:pos x="4704" y="811"/>
                </a:cxn>
                <a:cxn ang="0">
                  <a:pos x="4703" y="812"/>
                </a:cxn>
                <a:cxn ang="0">
                  <a:pos x="4534" y="729"/>
                </a:cxn>
                <a:cxn ang="0">
                  <a:pos x="418" y="15"/>
                </a:cxn>
                <a:cxn ang="0">
                  <a:pos x="201" y="120"/>
                </a:cxn>
                <a:cxn ang="0">
                  <a:pos x="58" y="261"/>
                </a:cxn>
                <a:cxn ang="0">
                  <a:pos x="42" y="440"/>
                </a:cxn>
                <a:cxn ang="0">
                  <a:pos x="203" y="504"/>
                </a:cxn>
                <a:cxn ang="0">
                  <a:pos x="4377" y="1152"/>
                </a:cxn>
                <a:cxn ang="0">
                  <a:pos x="4377" y="1152"/>
                </a:cxn>
                <a:cxn ang="0">
                  <a:pos x="4376" y="1153"/>
                </a:cxn>
                <a:cxn ang="0">
                  <a:pos x="4998" y="5330"/>
                </a:cxn>
                <a:cxn ang="0">
                  <a:pos x="5061" y="5491"/>
                </a:cxn>
                <a:cxn ang="0">
                  <a:pos x="5279" y="5443"/>
                </a:cxn>
                <a:cxn ang="0">
                  <a:pos x="5441" y="5282"/>
                </a:cxn>
                <a:cxn ang="0">
                  <a:pos x="5492" y="5123"/>
                </a:cxn>
              </a:cxnLst>
              <a:rect l="0" t="0" r="r" b="b"/>
              <a:pathLst>
                <a:path w="5503" h="5540">
                  <a:moveTo>
                    <a:pt x="5492" y="5123"/>
                  </a:moveTo>
                  <a:lnTo>
                    <a:pt x="4809" y="1024"/>
                  </a:lnTo>
                  <a:cubicBezTo>
                    <a:pt x="4794" y="943"/>
                    <a:pt x="4765" y="879"/>
                    <a:pt x="4722" y="831"/>
                  </a:cubicBezTo>
                  <a:lnTo>
                    <a:pt x="4723" y="830"/>
                  </a:lnTo>
                  <a:lnTo>
                    <a:pt x="4704" y="811"/>
                  </a:lnTo>
                  <a:lnTo>
                    <a:pt x="4703" y="812"/>
                  </a:lnTo>
                  <a:cubicBezTo>
                    <a:pt x="4659" y="773"/>
                    <a:pt x="4604" y="745"/>
                    <a:pt x="4534" y="729"/>
                  </a:cubicBezTo>
                  <a:lnTo>
                    <a:pt x="418" y="15"/>
                  </a:lnTo>
                  <a:cubicBezTo>
                    <a:pt x="335" y="0"/>
                    <a:pt x="278" y="43"/>
                    <a:pt x="201" y="120"/>
                  </a:cubicBezTo>
                  <a:lnTo>
                    <a:pt x="58" y="261"/>
                  </a:lnTo>
                  <a:cubicBezTo>
                    <a:pt x="0" y="336"/>
                    <a:pt x="0" y="398"/>
                    <a:pt x="42" y="440"/>
                  </a:cubicBezTo>
                  <a:cubicBezTo>
                    <a:pt x="77" y="475"/>
                    <a:pt x="140" y="497"/>
                    <a:pt x="203" y="504"/>
                  </a:cubicBezTo>
                  <a:lnTo>
                    <a:pt x="4377" y="1152"/>
                  </a:lnTo>
                  <a:lnTo>
                    <a:pt x="4377" y="1152"/>
                  </a:lnTo>
                  <a:lnTo>
                    <a:pt x="4376" y="1153"/>
                  </a:lnTo>
                  <a:lnTo>
                    <a:pt x="4998" y="5330"/>
                  </a:lnTo>
                  <a:cubicBezTo>
                    <a:pt x="5005" y="5393"/>
                    <a:pt x="5026" y="5456"/>
                    <a:pt x="5061" y="5491"/>
                  </a:cubicBezTo>
                  <a:cubicBezTo>
                    <a:pt x="5110" y="5540"/>
                    <a:pt x="5187" y="5534"/>
                    <a:pt x="5279" y="5443"/>
                  </a:cubicBezTo>
                  <a:lnTo>
                    <a:pt x="5441" y="5282"/>
                  </a:lnTo>
                  <a:cubicBezTo>
                    <a:pt x="5483" y="5231"/>
                    <a:pt x="5503" y="5184"/>
                    <a:pt x="5492" y="5123"/>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3" name="Title 12"/>
          <p:cNvSpPr>
            <a:spLocks noGrp="1"/>
          </p:cNvSpPr>
          <p:nvPr>
            <p:ph type="title" hasCustomPrompt="1"/>
          </p:nvPr>
        </p:nvSpPr>
        <p:spPr>
          <a:xfrm>
            <a:off x="395288" y="1175302"/>
            <a:ext cx="7273056" cy="857515"/>
          </a:xfrm>
        </p:spPr>
        <p:txBody>
          <a:bodyPr anchor="b">
            <a:normAutofit/>
          </a:bodyPr>
          <a:lstStyle>
            <a:lvl1pPr>
              <a:defRPr sz="2800">
                <a:solidFill>
                  <a:schemeClr val="accent1"/>
                </a:solidFill>
              </a:defRPr>
            </a:lvl1pPr>
          </a:lstStyle>
          <a:p>
            <a:r>
              <a:rPr lang="en-US"/>
              <a:t>Presentation title on one line only</a:t>
            </a:r>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Text Placeholder 30"/>
          <p:cNvSpPr>
            <a:spLocks noGrp="1"/>
          </p:cNvSpPr>
          <p:nvPr>
            <p:ph type="body" sz="quarter" idx="13" hasCustomPrompt="1"/>
          </p:nvPr>
        </p:nvSpPr>
        <p:spPr>
          <a:xfrm>
            <a:off x="395289" y="2140218"/>
            <a:ext cx="7272337" cy="1511780"/>
          </a:xfrm>
        </p:spPr>
        <p:txBody>
          <a:bodyPr/>
          <a:lstStyle>
            <a:lvl1pPr>
              <a:spcBef>
                <a:spcPts val="0"/>
              </a:spcBef>
              <a:spcAft>
                <a:spcPts val="0"/>
              </a:spcAft>
              <a:defRPr/>
            </a:lvl1pPr>
          </a:lstStyle>
          <a:p>
            <a:pPr lvl="0"/>
            <a:r>
              <a:rPr lang="en-US"/>
              <a:t>Click to add speaker name, job title, organisation each on an individual line</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Content Placeholder 33"/>
          <p:cNvSpPr>
            <a:spLocks noGrp="1"/>
          </p:cNvSpPr>
          <p:nvPr>
            <p:ph sz="quarter" idx="14" hasCustomPrompt="1"/>
          </p:nvPr>
        </p:nvSpPr>
        <p:spPr>
          <a:xfrm>
            <a:off x="6811560" y="4528583"/>
            <a:ext cx="1000800" cy="533071"/>
          </a:xfrm>
        </p:spPr>
        <p:txBody>
          <a:bodyPr>
            <a:normAutofit/>
          </a:bodyPr>
          <a:lstStyle>
            <a:lvl1pPr algn="ctr">
              <a:defRPr sz="600"/>
            </a:lvl1pPr>
          </a:lstStyle>
          <a:p>
            <a:pPr lvl="0"/>
            <a:r>
              <a:rPr lang="en-US"/>
              <a:t>Click picture icon to add partner logo</a:t>
            </a:r>
            <a:endParaRPr lang="en-GB"/>
          </a:p>
        </p:txBody>
      </p:sp>
      <p:sp>
        <p:nvSpPr>
          <p:cNvPr id="35" name="Content Placeholder 33"/>
          <p:cNvSpPr>
            <a:spLocks noGrp="1"/>
          </p:cNvSpPr>
          <p:nvPr>
            <p:ph sz="quarter" idx="15" hasCustomPrompt="1"/>
          </p:nvPr>
        </p:nvSpPr>
        <p:spPr>
          <a:xfrm>
            <a:off x="5781791" y="4528583"/>
            <a:ext cx="1000125" cy="533071"/>
          </a:xfrm>
        </p:spPr>
        <p:txBody>
          <a:bodyPr>
            <a:normAutofit/>
          </a:bodyPr>
          <a:lstStyle>
            <a:lvl1pPr algn="ctr">
              <a:defRPr sz="600"/>
            </a:lvl1pPr>
          </a:lstStyle>
          <a:p>
            <a:pPr lvl="0"/>
            <a:r>
              <a:rPr lang="en-US"/>
              <a:t>Click picture icon to add partner logo</a:t>
            </a:r>
            <a:endParaRPr lang="en-GB"/>
          </a:p>
        </p:txBody>
      </p:sp>
      <p:sp>
        <p:nvSpPr>
          <p:cNvPr id="36" name="Content Placeholder 33"/>
          <p:cNvSpPr>
            <a:spLocks noGrp="1"/>
          </p:cNvSpPr>
          <p:nvPr>
            <p:ph sz="quarter" idx="16" hasCustomPrompt="1"/>
          </p:nvPr>
        </p:nvSpPr>
        <p:spPr>
          <a:xfrm>
            <a:off x="4752021" y="4528583"/>
            <a:ext cx="1000125" cy="533071"/>
          </a:xfrm>
        </p:spPr>
        <p:txBody>
          <a:bodyPr>
            <a:normAutofit/>
          </a:bodyPr>
          <a:lstStyle>
            <a:lvl1pPr algn="ctr">
              <a:defRPr sz="600"/>
            </a:lvl1pPr>
          </a:lstStyle>
          <a:p>
            <a:pPr lvl="0"/>
            <a:r>
              <a:rPr lang="en-US"/>
              <a:t>Click picture icon to add partner logo</a:t>
            </a:r>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break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D40E40-8F2E-4CA0-BB4D-21A4FEB8701E}" type="datetime1">
              <a:rPr lang="en-GB" smtClean="0"/>
              <a:pPr/>
              <a:t>28/09/2023</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8" y="340607"/>
            <a:ext cx="7273056" cy="793393"/>
          </a:xfrm>
        </p:spPr>
        <p:txBody>
          <a:bodyPr anchor="t">
            <a:normAutofit/>
          </a:bodyPr>
          <a:lstStyle>
            <a:lvl1pPr>
              <a:defRPr sz="2400">
                <a:solidFill>
                  <a:schemeClr val="accent1"/>
                </a:solidFill>
              </a:defRPr>
            </a:lvl1pPr>
          </a:lstStyle>
          <a:p>
            <a:r>
              <a:rPr lang="en-US"/>
              <a:t>Section title on one line</a:t>
            </a:r>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Text Placeholder 30"/>
          <p:cNvSpPr>
            <a:spLocks noGrp="1"/>
          </p:cNvSpPr>
          <p:nvPr>
            <p:ph type="body" sz="quarter" idx="13" hasCustomPrompt="1"/>
          </p:nvPr>
        </p:nvSpPr>
        <p:spPr>
          <a:xfrm>
            <a:off x="395289" y="1134000"/>
            <a:ext cx="7272337" cy="3308400"/>
          </a:xfrm>
        </p:spPr>
        <p:txBody>
          <a:bodyPr/>
          <a:lstStyle>
            <a:lvl1pPr>
              <a:defRPr baseline="0"/>
            </a:lvl1pPr>
          </a:lstStyle>
          <a:p>
            <a:pPr lvl="0"/>
            <a:r>
              <a:rPr lang="en-US"/>
              <a:t>Use these slides to introduce each new section of your presentation. See user tip on the left on how to style this body text. Keep text size to 16pt.</a:t>
            </a:r>
          </a:p>
          <a:p>
            <a:pPr lvl="1"/>
            <a:r>
              <a:rPr lang="en-US"/>
              <a:t>Second level</a:t>
            </a:r>
          </a:p>
          <a:p>
            <a:pPr lvl="2"/>
            <a:r>
              <a:rPr lang="en-US"/>
              <a:t>Third level</a:t>
            </a:r>
          </a:p>
          <a:p>
            <a:pPr lvl="3"/>
            <a:r>
              <a:rPr lang="en-US"/>
              <a:t>Fourth level</a:t>
            </a:r>
          </a:p>
          <a:p>
            <a:pPr lvl="4"/>
            <a:r>
              <a:rPr lang="en-US"/>
              <a:t>Fifth level</a:t>
            </a:r>
            <a:endParaRPr lang="en-GB"/>
          </a:p>
        </p:txBody>
      </p:sp>
      <p:grpSp>
        <p:nvGrpSpPr>
          <p:cNvPr id="37" name="Group 11"/>
          <p:cNvGrpSpPr/>
          <p:nvPr userDrawn="1"/>
        </p:nvGrpSpPr>
        <p:grpSpPr>
          <a:xfrm>
            <a:off x="-1908720" y="53818"/>
            <a:ext cx="1872208" cy="2900891"/>
            <a:chOff x="6195941" y="562596"/>
            <a:chExt cx="1872208" cy="2902681"/>
          </a:xfrm>
        </p:grpSpPr>
        <p:grpSp>
          <p:nvGrpSpPr>
            <p:cNvPr id="38" name="Group 113"/>
            <p:cNvGrpSpPr/>
            <p:nvPr/>
          </p:nvGrpSpPr>
          <p:grpSpPr>
            <a:xfrm>
              <a:off x="6195941" y="832626"/>
              <a:ext cx="1872208" cy="2632651"/>
              <a:chOff x="-1872716" y="660661"/>
              <a:chExt cx="1872208" cy="1974490"/>
            </a:xfrm>
          </p:grpSpPr>
          <p:sp>
            <p:nvSpPr>
              <p:cNvPr id="42" name="TextBox 41"/>
              <p:cNvSpPr txBox="1"/>
              <p:nvPr/>
            </p:nvSpPr>
            <p:spPr>
              <a:xfrm>
                <a:off x="-1872716" y="984698"/>
                <a:ext cx="1872208" cy="1650453"/>
              </a:xfrm>
              <a:prstGeom prst="rect">
                <a:avLst/>
              </a:prstGeom>
              <a:noFill/>
            </p:spPr>
            <p:txBody>
              <a:bodyPr wrap="square" lIns="0" tIns="0" rIns="0" bIns="0" rtlCol="0">
                <a:spAutoFit/>
              </a:bodyPr>
              <a:lstStyle/>
              <a:p>
                <a:r>
                  <a:rPr lang="en-GB" sz="1000">
                    <a:solidFill>
                      <a:schemeClr val="tx1"/>
                    </a:solidFill>
                  </a:rPr>
                  <a:t>To format</a:t>
                </a:r>
                <a:r>
                  <a:rPr lang="en-GB" sz="1000" baseline="0">
                    <a:solidFill>
                      <a:schemeClr val="tx1"/>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000" baseline="0">
                  <a:solidFill>
                    <a:schemeClr val="tx1"/>
                  </a:solidFill>
                </a:endParaRPr>
              </a:p>
              <a:p>
                <a:r>
                  <a:rPr lang="en-GB" sz="1000" baseline="0">
                    <a:solidFill>
                      <a:schemeClr val="tx1"/>
                    </a:solidFill>
                  </a:rPr>
                  <a:t>Do not use the bullet point button to format your text.</a:t>
                </a:r>
                <a:endParaRPr lang="en-GB" sz="1000">
                  <a:solidFill>
                    <a:schemeClr val="tx1"/>
                  </a:solidFill>
                </a:endParaRPr>
              </a:p>
            </p:txBody>
          </p:sp>
          <p:pic>
            <p:nvPicPr>
              <p:cNvPr id="43" name="Picture 42"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39" name="Group 120"/>
            <p:cNvGrpSpPr/>
            <p:nvPr/>
          </p:nvGrpSpPr>
          <p:grpSpPr>
            <a:xfrm>
              <a:off x="6303954" y="562596"/>
              <a:ext cx="540060" cy="540060"/>
              <a:chOff x="6303954" y="562596"/>
              <a:chExt cx="540060" cy="540060"/>
            </a:xfrm>
          </p:grpSpPr>
          <p:sp>
            <p:nvSpPr>
              <p:cNvPr id="40" name="Donut 39"/>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1" name="Picture 40"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
        <p:nvSpPr>
          <p:cNvPr id="29"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a:t>Click picture icon to add partner logo</a:t>
            </a:r>
            <a:endParaRPr lang="en-GB"/>
          </a:p>
        </p:txBody>
      </p:sp>
      <p:sp>
        <p:nvSpPr>
          <p:cNvPr id="30"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a:t>Click picture icon to add partner logo</a:t>
            </a:r>
            <a:endParaRPr lang="en-GB"/>
          </a:p>
        </p:txBody>
      </p:sp>
      <p:sp>
        <p:nvSpPr>
          <p:cNvPr id="32"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a:t>Click picture icon to add partner logo</a:t>
            </a:r>
            <a:endParaRPr lang="en-GB"/>
          </a:p>
        </p:txBody>
      </p:sp>
      <p:sp>
        <p:nvSpPr>
          <p:cNvPr id="34" name="Freeform 5"/>
          <p:cNvSpPr>
            <a:spLocks/>
          </p:cNvSpPr>
          <p:nvPr userDrawn="1"/>
        </p:nvSpPr>
        <p:spPr bwMode="auto">
          <a:xfrm>
            <a:off x="6084168" y="1587"/>
            <a:ext cx="3060342" cy="3108848"/>
          </a:xfrm>
          <a:custGeom>
            <a:avLst/>
            <a:gdLst/>
            <a:ahLst/>
            <a:cxnLst>
              <a:cxn ang="0">
                <a:pos x="0" y="0"/>
              </a:cxn>
              <a:cxn ang="0">
                <a:pos x="6356" y="986"/>
              </a:cxn>
              <a:cxn ang="0">
                <a:pos x="6357" y="987"/>
              </a:cxn>
              <a:cxn ang="0">
                <a:pos x="6356" y="988"/>
              </a:cxn>
              <a:cxn ang="0">
                <a:pos x="7316" y="7434"/>
              </a:cxn>
              <a:cxn ang="0">
                <a:pos x="7316" y="0"/>
              </a:cxn>
              <a:cxn ang="0">
                <a:pos x="0" y="0"/>
              </a:cxn>
            </a:cxnLst>
            <a:rect l="0" t="0" r="r" b="b"/>
            <a:pathLst>
              <a:path w="7316" h="7434">
                <a:moveTo>
                  <a:pt x="0" y="0"/>
                </a:moveTo>
                <a:lnTo>
                  <a:pt x="6356" y="986"/>
                </a:lnTo>
                <a:lnTo>
                  <a:pt x="6357" y="987"/>
                </a:lnTo>
                <a:lnTo>
                  <a:pt x="6356" y="988"/>
                </a:lnTo>
                <a:lnTo>
                  <a:pt x="7316" y="7434"/>
                </a:lnTo>
                <a:lnTo>
                  <a:pt x="7316" y="0"/>
                </a:lnTo>
                <a:lnTo>
                  <a:pt x="0" y="0"/>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9939121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body text full width">
    <p:spTree>
      <p:nvGrpSpPr>
        <p:cNvPr id="1" name=""/>
        <p:cNvGrpSpPr/>
        <p:nvPr/>
      </p:nvGrpSpPr>
      <p:grpSpPr>
        <a:xfrm>
          <a:off x="0" y="0"/>
          <a:ext cx="0" cy="0"/>
          <a:chOff x="0" y="0"/>
          <a:chExt cx="0" cy="0"/>
        </a:xfrm>
      </p:grpSpPr>
      <p:grpSp>
        <p:nvGrpSpPr>
          <p:cNvPr id="5" name="Group 37"/>
          <p:cNvGrpSpPr/>
          <p:nvPr userDrawn="1"/>
        </p:nvGrpSpPr>
        <p:grpSpPr bwMode="gray">
          <a:xfrm>
            <a:off x="1" y="0"/>
            <a:ext cx="9144001" cy="5151019"/>
            <a:chOff x="0" y="0"/>
            <a:chExt cx="9144001" cy="5154198"/>
          </a:xfrm>
        </p:grpSpPr>
        <p:sp>
          <p:nvSpPr>
            <p:cNvPr id="39" name="Rectangle 38"/>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CFC1A811-C82A-4F8F-B3CE-A05565CF5249}" type="datetime1">
              <a:rPr lang="en-GB" smtClean="0"/>
              <a:pPr/>
              <a:t>28/09/2023</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8" y="340607"/>
            <a:ext cx="8353425" cy="792169"/>
          </a:xfrm>
        </p:spPr>
        <p:txBody>
          <a:bodyPr anchor="t">
            <a:normAutofit/>
          </a:bodyPr>
          <a:lstStyle>
            <a:lvl1pPr>
              <a:defRPr sz="2400">
                <a:solidFill>
                  <a:schemeClr val="accent1"/>
                </a:solidFill>
              </a:defRPr>
            </a:lvl1pPr>
          </a:lstStyle>
          <a:p>
            <a:r>
              <a:rPr lang="en-US"/>
              <a:t>Slide title on one line</a:t>
            </a:r>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7" name="Group 11"/>
          <p:cNvGrpSpPr/>
          <p:nvPr userDrawn="1"/>
        </p:nvGrpSpPr>
        <p:grpSpPr>
          <a:xfrm>
            <a:off x="-1908720" y="53818"/>
            <a:ext cx="1872208" cy="2900891"/>
            <a:chOff x="6195941" y="562596"/>
            <a:chExt cx="1872208" cy="2902681"/>
          </a:xfrm>
        </p:grpSpPr>
        <p:grpSp>
          <p:nvGrpSpPr>
            <p:cNvPr id="8" name="Group 113"/>
            <p:cNvGrpSpPr/>
            <p:nvPr/>
          </p:nvGrpSpPr>
          <p:grpSpPr>
            <a:xfrm>
              <a:off x="6195941" y="832626"/>
              <a:ext cx="1872208" cy="2632651"/>
              <a:chOff x="-1872716" y="660661"/>
              <a:chExt cx="1872208" cy="1974490"/>
            </a:xfrm>
          </p:grpSpPr>
          <p:sp>
            <p:nvSpPr>
              <p:cNvPr id="42" name="TextBox 41"/>
              <p:cNvSpPr txBox="1"/>
              <p:nvPr/>
            </p:nvSpPr>
            <p:spPr>
              <a:xfrm>
                <a:off x="-1872716" y="984698"/>
                <a:ext cx="1872208" cy="1650453"/>
              </a:xfrm>
              <a:prstGeom prst="rect">
                <a:avLst/>
              </a:prstGeom>
              <a:noFill/>
            </p:spPr>
            <p:txBody>
              <a:bodyPr wrap="square" lIns="0" tIns="0" rIns="0" bIns="0" rtlCol="0">
                <a:spAutoFit/>
              </a:bodyPr>
              <a:lstStyle/>
              <a:p>
                <a:r>
                  <a:rPr lang="en-GB" sz="1000">
                    <a:solidFill>
                      <a:schemeClr val="tx1"/>
                    </a:solidFill>
                  </a:rPr>
                  <a:t>To format</a:t>
                </a:r>
                <a:r>
                  <a:rPr lang="en-GB" sz="1000" baseline="0">
                    <a:solidFill>
                      <a:schemeClr val="tx1"/>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000" baseline="0">
                  <a:solidFill>
                    <a:schemeClr val="tx1"/>
                  </a:solidFill>
                </a:endParaRPr>
              </a:p>
              <a:p>
                <a:r>
                  <a:rPr lang="en-GB" sz="1000" baseline="0">
                    <a:solidFill>
                      <a:schemeClr val="tx1"/>
                    </a:solidFill>
                  </a:rPr>
                  <a:t>Do not use the bullet point button to format your text.</a:t>
                </a:r>
                <a:endParaRPr lang="en-GB" sz="1000">
                  <a:solidFill>
                    <a:schemeClr val="tx1"/>
                  </a:solidFill>
                </a:endParaRPr>
              </a:p>
            </p:txBody>
          </p:sp>
          <p:pic>
            <p:nvPicPr>
              <p:cNvPr id="43" name="Picture 42"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9" name="Group 120"/>
            <p:cNvGrpSpPr/>
            <p:nvPr/>
          </p:nvGrpSpPr>
          <p:grpSpPr>
            <a:xfrm>
              <a:off x="6303954" y="562596"/>
              <a:ext cx="540060" cy="540060"/>
              <a:chOff x="6303954" y="562596"/>
              <a:chExt cx="540060" cy="540060"/>
            </a:xfrm>
          </p:grpSpPr>
          <p:sp>
            <p:nvSpPr>
              <p:cNvPr id="40" name="Donut 39"/>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1" name="Picture 40"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
        <p:nvSpPr>
          <p:cNvPr id="32" name="Content Placeholder 31"/>
          <p:cNvSpPr>
            <a:spLocks noGrp="1"/>
          </p:cNvSpPr>
          <p:nvPr>
            <p:ph sz="quarter" idx="13" hasCustomPrompt="1"/>
          </p:nvPr>
        </p:nvSpPr>
        <p:spPr>
          <a:xfrm>
            <a:off x="395289" y="1132776"/>
            <a:ext cx="8353425" cy="3309483"/>
          </a:xfrm>
        </p:spPr>
        <p:txBody>
          <a:bodyPr/>
          <a:lstStyle>
            <a:lvl1pPr>
              <a:defRPr/>
            </a:lvl1pPr>
          </a:lstStyle>
          <a:p>
            <a:pPr lvl="0"/>
            <a:r>
              <a:rPr lang="en-GB"/>
              <a:t>Click on an icon below to add content. To add text click here - see user tip on the left on how to style this body text. Keep text size to 16pt.</a:t>
            </a:r>
          </a:p>
          <a:p>
            <a:pPr lvl="1"/>
            <a:r>
              <a:rPr lang="en-US"/>
              <a:t>Second level</a:t>
            </a:r>
          </a:p>
          <a:p>
            <a:pPr lvl="2"/>
            <a:r>
              <a:rPr lang="en-US"/>
              <a:t>Third level</a:t>
            </a:r>
          </a:p>
          <a:p>
            <a:pPr lvl="3"/>
            <a:r>
              <a:rPr lang="en-US"/>
              <a:t>Fourth level</a:t>
            </a:r>
          </a:p>
          <a:p>
            <a:pPr lvl="4"/>
            <a:r>
              <a:rPr lang="en-US"/>
              <a:t>Fifth level</a:t>
            </a:r>
            <a:endParaRPr lang="en-GB"/>
          </a:p>
        </p:txBody>
      </p:sp>
      <p:sp>
        <p:nvSpPr>
          <p:cNvPr id="53" name="TextBox 52"/>
          <p:cNvSpPr txBox="1"/>
          <p:nvPr userDrawn="1"/>
        </p:nvSpPr>
        <p:spPr>
          <a:xfrm>
            <a:off x="7739232" y="4785047"/>
            <a:ext cx="1132041" cy="184666"/>
          </a:xfrm>
          <a:prstGeom prst="rect">
            <a:avLst/>
          </a:prstGeom>
          <a:noFill/>
        </p:spPr>
        <p:txBody>
          <a:bodyPr wrap="none" rtlCol="0">
            <a:spAutoFit/>
          </a:bodyPr>
          <a:lstStyle/>
          <a:p>
            <a:pPr algn="r"/>
            <a:r>
              <a:rPr lang="en-GB" sz="600">
                <a:solidFill>
                  <a:schemeClr val="tx1"/>
                </a:solidFill>
                <a:latin typeface="+mj-lt"/>
              </a:rPr>
              <a:t>© The King's Fund 2018</a:t>
            </a:r>
          </a:p>
        </p:txBody>
      </p:sp>
      <p:sp>
        <p:nvSpPr>
          <p:cNvPr id="34"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a:t>Click picture icon to add partner logo</a:t>
            </a:r>
            <a:endParaRPr lang="en-GB"/>
          </a:p>
        </p:txBody>
      </p:sp>
      <p:sp>
        <p:nvSpPr>
          <p:cNvPr id="35"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a:t>Click picture icon to add partner logo</a:t>
            </a:r>
            <a:endParaRPr lang="en-GB"/>
          </a:p>
        </p:txBody>
      </p:sp>
      <p:sp>
        <p:nvSpPr>
          <p:cNvPr id="36"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a:t>Click picture icon to add partner logo</a:t>
            </a:r>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body text left, 2 general placeholders right">
    <p:spTree>
      <p:nvGrpSpPr>
        <p:cNvPr id="1" name=""/>
        <p:cNvGrpSpPr/>
        <p:nvPr/>
      </p:nvGrpSpPr>
      <p:grpSpPr>
        <a:xfrm>
          <a:off x="0" y="0"/>
          <a:ext cx="0" cy="0"/>
          <a:chOff x="0" y="0"/>
          <a:chExt cx="0" cy="0"/>
        </a:xfrm>
      </p:grpSpPr>
      <p:grpSp>
        <p:nvGrpSpPr>
          <p:cNvPr id="5" name="Group 38"/>
          <p:cNvGrpSpPr/>
          <p:nvPr userDrawn="1"/>
        </p:nvGrpSpPr>
        <p:grpSpPr bwMode="gray">
          <a:xfrm>
            <a:off x="1" y="0"/>
            <a:ext cx="9144001" cy="5151019"/>
            <a:chOff x="0" y="0"/>
            <a:chExt cx="9144001" cy="5154198"/>
          </a:xfrm>
        </p:grpSpPr>
        <p:sp>
          <p:nvSpPr>
            <p:cNvPr id="44" name="Rectangle 43"/>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939DD6EA-E1D5-494B-A4A0-0D13DC050B14}" type="datetime1">
              <a:rPr lang="en-GB" smtClean="0"/>
              <a:pPr/>
              <a:t>28/09/2023</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8" y="340607"/>
            <a:ext cx="4176713" cy="792169"/>
          </a:xfrm>
        </p:spPr>
        <p:txBody>
          <a:bodyPr anchor="t">
            <a:normAutofit/>
          </a:bodyPr>
          <a:lstStyle>
            <a:lvl1pPr>
              <a:defRPr sz="2400">
                <a:solidFill>
                  <a:schemeClr val="accent1"/>
                </a:solidFill>
              </a:defRPr>
            </a:lvl1pPr>
          </a:lstStyle>
          <a:p>
            <a:r>
              <a:rPr lang="en-US"/>
              <a:t>Slide title on one line</a:t>
            </a:r>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7" name="Group 11"/>
          <p:cNvGrpSpPr/>
          <p:nvPr userDrawn="1"/>
        </p:nvGrpSpPr>
        <p:grpSpPr>
          <a:xfrm>
            <a:off x="-1908720" y="53818"/>
            <a:ext cx="1872208" cy="2900891"/>
            <a:chOff x="6195941" y="562596"/>
            <a:chExt cx="1872208" cy="2902681"/>
          </a:xfrm>
        </p:grpSpPr>
        <p:grpSp>
          <p:nvGrpSpPr>
            <p:cNvPr id="8" name="Group 113"/>
            <p:cNvGrpSpPr/>
            <p:nvPr/>
          </p:nvGrpSpPr>
          <p:grpSpPr>
            <a:xfrm>
              <a:off x="6195941" y="832626"/>
              <a:ext cx="1872208" cy="2632651"/>
              <a:chOff x="-1872716" y="660661"/>
              <a:chExt cx="1872208" cy="1974490"/>
            </a:xfrm>
          </p:grpSpPr>
          <p:sp>
            <p:nvSpPr>
              <p:cNvPr id="42" name="TextBox 41"/>
              <p:cNvSpPr txBox="1"/>
              <p:nvPr/>
            </p:nvSpPr>
            <p:spPr>
              <a:xfrm>
                <a:off x="-1872716" y="984698"/>
                <a:ext cx="1872208" cy="1650453"/>
              </a:xfrm>
              <a:prstGeom prst="rect">
                <a:avLst/>
              </a:prstGeom>
              <a:noFill/>
            </p:spPr>
            <p:txBody>
              <a:bodyPr wrap="square" lIns="0" tIns="0" rIns="0" bIns="0" rtlCol="0">
                <a:spAutoFit/>
              </a:bodyPr>
              <a:lstStyle/>
              <a:p>
                <a:r>
                  <a:rPr lang="en-GB" sz="1000">
                    <a:solidFill>
                      <a:schemeClr val="tx1"/>
                    </a:solidFill>
                  </a:rPr>
                  <a:t>To format</a:t>
                </a:r>
                <a:r>
                  <a:rPr lang="en-GB" sz="1000" baseline="0">
                    <a:solidFill>
                      <a:schemeClr val="tx1"/>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000" baseline="0">
                  <a:solidFill>
                    <a:schemeClr val="tx1"/>
                  </a:solidFill>
                </a:endParaRPr>
              </a:p>
              <a:p>
                <a:r>
                  <a:rPr lang="en-GB" sz="1000" baseline="0">
                    <a:solidFill>
                      <a:schemeClr val="tx1"/>
                    </a:solidFill>
                  </a:rPr>
                  <a:t>Do not use the bullet point button to format your text.</a:t>
                </a:r>
                <a:endParaRPr lang="en-GB" sz="1000">
                  <a:solidFill>
                    <a:schemeClr val="tx1"/>
                  </a:solidFill>
                </a:endParaRPr>
              </a:p>
            </p:txBody>
          </p:sp>
          <p:pic>
            <p:nvPicPr>
              <p:cNvPr id="43" name="Picture 42"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9" name="Group 120"/>
            <p:cNvGrpSpPr/>
            <p:nvPr/>
          </p:nvGrpSpPr>
          <p:grpSpPr>
            <a:xfrm>
              <a:off x="6303954" y="562596"/>
              <a:ext cx="540060" cy="540060"/>
              <a:chOff x="6303954" y="562596"/>
              <a:chExt cx="540060" cy="540060"/>
            </a:xfrm>
          </p:grpSpPr>
          <p:sp>
            <p:nvSpPr>
              <p:cNvPr id="40" name="Donut 39"/>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1" name="Picture 40"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
        <p:nvSpPr>
          <p:cNvPr id="32" name="Content Placeholder 31"/>
          <p:cNvSpPr>
            <a:spLocks noGrp="1"/>
          </p:cNvSpPr>
          <p:nvPr>
            <p:ph sz="quarter" idx="13" hasCustomPrompt="1"/>
          </p:nvPr>
        </p:nvSpPr>
        <p:spPr>
          <a:xfrm>
            <a:off x="395290" y="1132776"/>
            <a:ext cx="4176711" cy="3309483"/>
          </a:xfrm>
        </p:spPr>
        <p:txBody>
          <a:bodyPr rIns="180000"/>
          <a:lstStyle>
            <a:lvl1pPr>
              <a:defRPr/>
            </a:lvl1pPr>
          </a:lstStyle>
          <a:p>
            <a:pPr lvl="0"/>
            <a:r>
              <a:rPr lang="en-GB"/>
              <a:t>Click on an icon below to add content. To add text click here - see user tip on the left on how to style this body text. Keep text size to 16pt.</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Content Placeholder 31"/>
          <p:cNvSpPr>
            <a:spLocks noGrp="1"/>
          </p:cNvSpPr>
          <p:nvPr>
            <p:ph sz="quarter" idx="14" hasCustomPrompt="1"/>
          </p:nvPr>
        </p:nvSpPr>
        <p:spPr>
          <a:xfrm>
            <a:off x="4572003" y="412496"/>
            <a:ext cx="4176711" cy="2016121"/>
          </a:xfrm>
        </p:spPr>
        <p:txBody>
          <a:bodyPr lIns="180000" rIns="0" bIns="180000"/>
          <a:lstStyle>
            <a:lvl1pPr>
              <a:defRPr/>
            </a:lvl1pPr>
          </a:lstStyle>
          <a:p>
            <a:pPr lvl="0"/>
            <a:r>
              <a:rPr lang="en-GB"/>
              <a:t>Click on an icon below to add content. </a:t>
            </a:r>
          </a:p>
        </p:txBody>
      </p:sp>
      <p:sp>
        <p:nvSpPr>
          <p:cNvPr id="33" name="Content Placeholder 31"/>
          <p:cNvSpPr>
            <a:spLocks noGrp="1"/>
          </p:cNvSpPr>
          <p:nvPr>
            <p:ph sz="quarter" idx="15" hasCustomPrompt="1"/>
          </p:nvPr>
        </p:nvSpPr>
        <p:spPr>
          <a:xfrm>
            <a:off x="4572001" y="2428617"/>
            <a:ext cx="4176711" cy="2013642"/>
          </a:xfrm>
        </p:spPr>
        <p:txBody>
          <a:bodyPr lIns="180000" tIns="180000" rIns="0"/>
          <a:lstStyle>
            <a:lvl1pPr>
              <a:defRPr/>
            </a:lvl1pPr>
          </a:lstStyle>
          <a:p>
            <a:pPr lvl="0"/>
            <a:r>
              <a:rPr lang="en-GB"/>
              <a:t>Click on an icon below to add content. </a:t>
            </a:r>
          </a:p>
        </p:txBody>
      </p:sp>
      <p:sp>
        <p:nvSpPr>
          <p:cNvPr id="48" name="TextBox 47"/>
          <p:cNvSpPr txBox="1"/>
          <p:nvPr userDrawn="1"/>
        </p:nvSpPr>
        <p:spPr>
          <a:xfrm>
            <a:off x="7739232" y="4785047"/>
            <a:ext cx="1132041" cy="184666"/>
          </a:xfrm>
          <a:prstGeom prst="rect">
            <a:avLst/>
          </a:prstGeom>
          <a:noFill/>
        </p:spPr>
        <p:txBody>
          <a:bodyPr wrap="none" rtlCol="0">
            <a:spAutoFit/>
          </a:bodyPr>
          <a:lstStyle/>
          <a:p>
            <a:pPr algn="r"/>
            <a:r>
              <a:rPr lang="en-GB" sz="600">
                <a:solidFill>
                  <a:schemeClr val="tx1"/>
                </a:solidFill>
                <a:latin typeface="+mj-lt"/>
              </a:rPr>
              <a:t>© The King's Fund 2018</a:t>
            </a:r>
          </a:p>
        </p:txBody>
      </p:sp>
      <p:sp>
        <p:nvSpPr>
          <p:cNvPr id="36"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a:t>Click picture icon to add partner logo</a:t>
            </a:r>
            <a:endParaRPr lang="en-GB"/>
          </a:p>
        </p:txBody>
      </p:sp>
      <p:sp>
        <p:nvSpPr>
          <p:cNvPr id="37"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a:t>Click picture icon to add partner logo</a:t>
            </a:r>
            <a:endParaRPr lang="en-GB"/>
          </a:p>
        </p:txBody>
      </p:sp>
      <p:sp>
        <p:nvSpPr>
          <p:cNvPr id="38"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a:t>Click picture icon to add partner logo</a:t>
            </a:r>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2 general placeholders, plus text below ">
    <p:spTree>
      <p:nvGrpSpPr>
        <p:cNvPr id="1" name=""/>
        <p:cNvGrpSpPr/>
        <p:nvPr/>
      </p:nvGrpSpPr>
      <p:grpSpPr>
        <a:xfrm>
          <a:off x="0" y="0"/>
          <a:ext cx="0" cy="0"/>
          <a:chOff x="0" y="0"/>
          <a:chExt cx="0" cy="0"/>
        </a:xfrm>
      </p:grpSpPr>
      <p:grpSp>
        <p:nvGrpSpPr>
          <p:cNvPr id="5" name="Group 44"/>
          <p:cNvGrpSpPr/>
          <p:nvPr userDrawn="1"/>
        </p:nvGrpSpPr>
        <p:grpSpPr bwMode="gray">
          <a:xfrm>
            <a:off x="1" y="0"/>
            <a:ext cx="9144001" cy="5151019"/>
            <a:chOff x="0" y="0"/>
            <a:chExt cx="9144001" cy="5154198"/>
          </a:xfrm>
        </p:grpSpPr>
        <p:sp>
          <p:nvSpPr>
            <p:cNvPr id="46" name="Rectangle 45"/>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3792353B-0A13-46E3-AEFE-1AF8B318DE14}" type="datetime1">
              <a:rPr lang="en-GB" smtClean="0"/>
              <a:pPr/>
              <a:t>28/09/2023</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7" y="340607"/>
            <a:ext cx="8353424" cy="792170"/>
          </a:xfrm>
        </p:spPr>
        <p:txBody>
          <a:bodyPr anchor="t">
            <a:normAutofit/>
          </a:bodyPr>
          <a:lstStyle>
            <a:lvl1pPr>
              <a:defRPr sz="2400">
                <a:solidFill>
                  <a:schemeClr val="accent1"/>
                </a:solidFill>
              </a:defRPr>
            </a:lvl1pPr>
          </a:lstStyle>
          <a:p>
            <a:r>
              <a:rPr lang="en-US"/>
              <a:t>Slide title on one line</a:t>
            </a:r>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0" name="Content Placeholder 31"/>
          <p:cNvSpPr>
            <a:spLocks noGrp="1"/>
          </p:cNvSpPr>
          <p:nvPr>
            <p:ph sz="quarter" idx="14" hasCustomPrompt="1"/>
          </p:nvPr>
        </p:nvSpPr>
        <p:spPr>
          <a:xfrm>
            <a:off x="395288" y="1132777"/>
            <a:ext cx="4176711" cy="2663149"/>
          </a:xfrm>
        </p:spPr>
        <p:txBody>
          <a:bodyPr lIns="0" rIns="180000" bIns="180000"/>
          <a:lstStyle>
            <a:lvl1pPr>
              <a:defRPr/>
            </a:lvl1pPr>
          </a:lstStyle>
          <a:p>
            <a:pPr lvl="0"/>
            <a:r>
              <a:rPr lang="en-GB"/>
              <a:t>Click on an icon below to add content. </a:t>
            </a:r>
          </a:p>
        </p:txBody>
      </p:sp>
      <p:sp>
        <p:nvSpPr>
          <p:cNvPr id="33" name="Content Placeholder 31"/>
          <p:cNvSpPr>
            <a:spLocks noGrp="1"/>
          </p:cNvSpPr>
          <p:nvPr>
            <p:ph sz="quarter" idx="15" hasCustomPrompt="1"/>
          </p:nvPr>
        </p:nvSpPr>
        <p:spPr>
          <a:xfrm>
            <a:off x="4572001" y="1132777"/>
            <a:ext cx="4176711" cy="2663149"/>
          </a:xfrm>
        </p:spPr>
        <p:txBody>
          <a:bodyPr lIns="180000" tIns="0" rIns="0"/>
          <a:lstStyle>
            <a:lvl1pPr>
              <a:defRPr/>
            </a:lvl1pPr>
          </a:lstStyle>
          <a:p>
            <a:pPr lvl="0"/>
            <a:r>
              <a:rPr lang="en-GB"/>
              <a:t>Click on an icon below to add content. </a:t>
            </a:r>
          </a:p>
        </p:txBody>
      </p:sp>
      <p:sp>
        <p:nvSpPr>
          <p:cNvPr id="34" name="Text Placeholder 33"/>
          <p:cNvSpPr>
            <a:spLocks noGrp="1"/>
          </p:cNvSpPr>
          <p:nvPr>
            <p:ph type="body" sz="quarter" idx="16" hasCustomPrompt="1"/>
          </p:nvPr>
        </p:nvSpPr>
        <p:spPr>
          <a:xfrm>
            <a:off x="395288" y="3904429"/>
            <a:ext cx="4176712" cy="537830"/>
          </a:xfrm>
        </p:spPr>
        <p:txBody>
          <a:bodyPr rIns="180000"/>
          <a:lstStyle>
            <a:lvl1pPr>
              <a:defRPr baseline="0"/>
            </a:lvl1pPr>
          </a:lstStyle>
          <a:p>
            <a:pPr lvl="0"/>
            <a:r>
              <a:rPr lang="en-US"/>
              <a:t>Add text for the content above here.</a:t>
            </a:r>
          </a:p>
        </p:txBody>
      </p:sp>
      <p:sp>
        <p:nvSpPr>
          <p:cNvPr id="35" name="Text Placeholder 33"/>
          <p:cNvSpPr>
            <a:spLocks noGrp="1"/>
          </p:cNvSpPr>
          <p:nvPr>
            <p:ph type="body" sz="quarter" idx="17" hasCustomPrompt="1"/>
          </p:nvPr>
        </p:nvSpPr>
        <p:spPr>
          <a:xfrm>
            <a:off x="4572001" y="3904429"/>
            <a:ext cx="4176712" cy="537830"/>
          </a:xfrm>
        </p:spPr>
        <p:txBody>
          <a:bodyPr lIns="180000" rIns="0"/>
          <a:lstStyle>
            <a:lvl1pPr>
              <a:defRPr baseline="0"/>
            </a:lvl1pPr>
          </a:lstStyle>
          <a:p>
            <a:pPr lvl="0"/>
            <a:r>
              <a:rPr lang="en-US"/>
              <a:t>Add text for the content above here.</a:t>
            </a:r>
          </a:p>
        </p:txBody>
      </p:sp>
      <p:sp>
        <p:nvSpPr>
          <p:cNvPr id="50" name="TextBox 49"/>
          <p:cNvSpPr txBox="1"/>
          <p:nvPr userDrawn="1"/>
        </p:nvSpPr>
        <p:spPr>
          <a:xfrm>
            <a:off x="7739232" y="4785047"/>
            <a:ext cx="1132041" cy="184666"/>
          </a:xfrm>
          <a:prstGeom prst="rect">
            <a:avLst/>
          </a:prstGeom>
          <a:noFill/>
        </p:spPr>
        <p:txBody>
          <a:bodyPr wrap="none" rtlCol="0">
            <a:spAutoFit/>
          </a:bodyPr>
          <a:lstStyle/>
          <a:p>
            <a:pPr algn="r"/>
            <a:r>
              <a:rPr lang="en-GB" sz="600">
                <a:solidFill>
                  <a:schemeClr val="tx1"/>
                </a:solidFill>
                <a:latin typeface="+mj-lt"/>
              </a:rPr>
              <a:t>© The King's Fund 2018</a:t>
            </a:r>
          </a:p>
        </p:txBody>
      </p:sp>
      <p:sp>
        <p:nvSpPr>
          <p:cNvPr id="31" name="Content Placeholder 33"/>
          <p:cNvSpPr>
            <a:spLocks noGrp="1"/>
          </p:cNvSpPr>
          <p:nvPr>
            <p:ph sz="quarter" idx="18" hasCustomPrompt="1"/>
          </p:nvPr>
        </p:nvSpPr>
        <p:spPr>
          <a:xfrm>
            <a:off x="6811559" y="4528800"/>
            <a:ext cx="1000800" cy="533071"/>
          </a:xfrm>
        </p:spPr>
        <p:txBody>
          <a:bodyPr>
            <a:normAutofit/>
          </a:bodyPr>
          <a:lstStyle>
            <a:lvl1pPr algn="ctr">
              <a:defRPr sz="600"/>
            </a:lvl1pPr>
          </a:lstStyle>
          <a:p>
            <a:pPr lvl="0"/>
            <a:r>
              <a:rPr lang="en-US"/>
              <a:t>Click picture icon to add partner logo</a:t>
            </a:r>
            <a:endParaRPr lang="en-GB"/>
          </a:p>
        </p:txBody>
      </p:sp>
      <p:sp>
        <p:nvSpPr>
          <p:cNvPr id="32" name="Content Placeholder 33"/>
          <p:cNvSpPr>
            <a:spLocks noGrp="1"/>
          </p:cNvSpPr>
          <p:nvPr>
            <p:ph sz="quarter" idx="19" hasCustomPrompt="1"/>
          </p:nvPr>
        </p:nvSpPr>
        <p:spPr>
          <a:xfrm>
            <a:off x="5781790" y="4528800"/>
            <a:ext cx="1000125" cy="533071"/>
          </a:xfrm>
        </p:spPr>
        <p:txBody>
          <a:bodyPr>
            <a:normAutofit/>
          </a:bodyPr>
          <a:lstStyle>
            <a:lvl1pPr algn="ctr">
              <a:defRPr sz="600"/>
            </a:lvl1pPr>
          </a:lstStyle>
          <a:p>
            <a:pPr lvl="0"/>
            <a:r>
              <a:rPr lang="en-US"/>
              <a:t>Click picture icon to add partner logo</a:t>
            </a:r>
            <a:endParaRPr lang="en-GB"/>
          </a:p>
        </p:txBody>
      </p:sp>
      <p:sp>
        <p:nvSpPr>
          <p:cNvPr id="36" name="Content Placeholder 33"/>
          <p:cNvSpPr>
            <a:spLocks noGrp="1"/>
          </p:cNvSpPr>
          <p:nvPr>
            <p:ph sz="quarter" idx="20" hasCustomPrompt="1"/>
          </p:nvPr>
        </p:nvSpPr>
        <p:spPr>
          <a:xfrm>
            <a:off x="4752020" y="4528800"/>
            <a:ext cx="1000125" cy="533071"/>
          </a:xfrm>
        </p:spPr>
        <p:txBody>
          <a:bodyPr>
            <a:normAutofit/>
          </a:bodyPr>
          <a:lstStyle>
            <a:lvl1pPr algn="ctr">
              <a:defRPr sz="600"/>
            </a:lvl1pPr>
          </a:lstStyle>
          <a:p>
            <a:pPr lvl="0"/>
            <a:r>
              <a:rPr lang="en-US"/>
              <a:t>Click picture icon to add partner logo</a:t>
            </a:r>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page image ">
    <p:bg>
      <p:bgPr>
        <a:solidFill>
          <a:schemeClr val="bg1"/>
        </a:solidFill>
        <a:effectLst/>
      </p:bgPr>
    </p:bg>
    <p:spTree>
      <p:nvGrpSpPr>
        <p:cNvPr id="1" name=""/>
        <p:cNvGrpSpPr/>
        <p:nvPr/>
      </p:nvGrpSpPr>
      <p:grpSpPr>
        <a:xfrm>
          <a:off x="0" y="0"/>
          <a:ext cx="0" cy="0"/>
          <a:chOff x="0" y="0"/>
          <a:chExt cx="0" cy="0"/>
        </a:xfrm>
      </p:grpSpPr>
      <p:grpSp>
        <p:nvGrpSpPr>
          <p:cNvPr id="5" name="Group 27"/>
          <p:cNvGrpSpPr/>
          <p:nvPr userDrawn="1"/>
        </p:nvGrpSpPr>
        <p:grpSpPr bwMode="gray">
          <a:xfrm>
            <a:off x="0" y="0"/>
            <a:ext cx="9151910" cy="5151019"/>
            <a:chOff x="0" y="0"/>
            <a:chExt cx="9151910" cy="5154198"/>
          </a:xfrm>
        </p:grpSpPr>
        <p:sp>
          <p:nvSpPr>
            <p:cNvPr id="27" name="Rectangle 26"/>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bwMode="gray">
            <a:xfrm>
              <a:off x="8748710" y="0"/>
              <a:ext cx="403200"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9427A12D-83AE-4359-90F0-372E2267E67B}" type="datetime1">
              <a:rPr lang="en-GB" smtClean="0"/>
              <a:pPr/>
              <a:t>28/09/2023</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7" y="520626"/>
            <a:ext cx="8353424" cy="792000"/>
          </a:xfrm>
        </p:spPr>
        <p:txBody>
          <a:bodyPr lIns="180000" rIns="180000" anchor="t">
            <a:normAutofit/>
          </a:bodyPr>
          <a:lstStyle>
            <a:lvl1pPr>
              <a:defRPr sz="2400">
                <a:solidFill>
                  <a:schemeClr val="bg1"/>
                </a:solidFill>
              </a:defRPr>
            </a:lvl1pPr>
          </a:lstStyle>
          <a:p>
            <a:r>
              <a:rPr lang="en-US"/>
              <a:t>Slide title on one line if required</a:t>
            </a:r>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7" name="Group 28"/>
          <p:cNvGrpSpPr/>
          <p:nvPr userDrawn="1"/>
        </p:nvGrpSpPr>
        <p:grpSpPr>
          <a:xfrm>
            <a:off x="-1656692" y="1455579"/>
            <a:ext cx="1548680" cy="2124455"/>
            <a:chOff x="-1836712" y="2937191"/>
            <a:chExt cx="1548680" cy="2125766"/>
          </a:xfrm>
        </p:grpSpPr>
        <p:pic>
          <p:nvPicPr>
            <p:cNvPr id="31" name="Picture 30" descr="icon_camera_circle.png"/>
            <p:cNvPicPr>
              <a:picLocks noChangeAspect="1"/>
            </p:cNvPicPr>
            <p:nvPr/>
          </p:nvPicPr>
          <p:blipFill>
            <a:blip r:embed="rId2" cstate="print">
              <a:lum bright="-100000"/>
            </a:blip>
            <a:stretch>
              <a:fillRect/>
            </a:stretch>
          </p:blipFill>
          <p:spPr>
            <a:xfrm>
              <a:off x="-1728699" y="2937191"/>
              <a:ext cx="640111" cy="640111"/>
            </a:xfrm>
            <a:prstGeom prst="rect">
              <a:avLst/>
            </a:prstGeom>
            <a:noFill/>
            <a:ln>
              <a:noFill/>
            </a:ln>
          </p:spPr>
        </p:pic>
        <p:sp>
          <p:nvSpPr>
            <p:cNvPr id="32" name="TextBox 31"/>
            <p:cNvSpPr txBox="1"/>
            <p:nvPr/>
          </p:nvSpPr>
          <p:spPr>
            <a:xfrm>
              <a:off x="-1836712" y="3677962"/>
              <a:ext cx="1548680" cy="1384995"/>
            </a:xfrm>
            <a:prstGeom prst="rect">
              <a:avLst/>
            </a:prstGeom>
            <a:noFill/>
          </p:spPr>
          <p:txBody>
            <a:bodyPr wrap="square" lIns="0" tIns="0" rIns="0" bIns="0" rtlCol="0">
              <a:spAutoFit/>
            </a:bodyPr>
            <a:lstStyle/>
            <a:p>
              <a:r>
                <a:rPr lang="en-GB" sz="1000">
                  <a:solidFill>
                    <a:srgbClr val="000000"/>
                  </a:solidFill>
                </a:rPr>
                <a:t>To add a photographic image to the background.</a:t>
              </a:r>
            </a:p>
            <a:p>
              <a:r>
                <a:rPr lang="en-GB" sz="1000">
                  <a:solidFill>
                    <a:srgbClr val="000000"/>
                  </a:solidFill>
                </a:rPr>
                <a:t>&gt;Right</a:t>
              </a:r>
              <a:r>
                <a:rPr lang="en-GB" sz="1000" baseline="0">
                  <a:solidFill>
                    <a:srgbClr val="000000"/>
                  </a:solidFill>
                </a:rPr>
                <a:t> Click over slide</a:t>
              </a:r>
            </a:p>
            <a:p>
              <a:r>
                <a:rPr lang="en-GB" sz="1000" baseline="0">
                  <a:solidFill>
                    <a:srgbClr val="000000"/>
                  </a:solidFill>
                </a:rPr>
                <a:t>&gt;format background</a:t>
              </a:r>
            </a:p>
            <a:p>
              <a:r>
                <a:rPr lang="en-GB" sz="1000" baseline="0">
                  <a:solidFill>
                    <a:srgbClr val="000000"/>
                  </a:solidFill>
                </a:rPr>
                <a:t>&gt;fill</a:t>
              </a:r>
            </a:p>
            <a:p>
              <a:r>
                <a:rPr lang="en-GB" sz="1000" baseline="0">
                  <a:solidFill>
                    <a:srgbClr val="000000"/>
                  </a:solidFill>
                </a:rPr>
                <a:t>&gt;picture or texture fill</a:t>
              </a:r>
            </a:p>
            <a:p>
              <a:r>
                <a:rPr lang="en-GB" sz="1000" baseline="0">
                  <a:solidFill>
                    <a:srgbClr val="000000"/>
                  </a:solidFill>
                </a:rPr>
                <a:t>&gt;select image from  </a:t>
              </a:r>
              <a:br>
                <a:rPr lang="en-GB" sz="1000" baseline="0">
                  <a:solidFill>
                    <a:srgbClr val="000000"/>
                  </a:solidFill>
                </a:rPr>
              </a:br>
              <a:r>
                <a:rPr lang="en-GB" sz="1000" baseline="0">
                  <a:solidFill>
                    <a:srgbClr val="000000"/>
                  </a:solidFill>
                </a:rPr>
                <a:t>  your file</a:t>
              </a:r>
              <a:endParaRPr lang="en-GB" sz="1000">
                <a:solidFill>
                  <a:srgbClr val="000000"/>
                </a:solidFill>
              </a:endParaRPr>
            </a:p>
          </p:txBody>
        </p:sp>
        <p:pic>
          <p:nvPicPr>
            <p:cNvPr id="36" name="Picture 35" descr="icon_information-white.png"/>
            <p:cNvPicPr>
              <a:picLocks noChangeAspect="1"/>
            </p:cNvPicPr>
            <p:nvPr/>
          </p:nvPicPr>
          <p:blipFill>
            <a:blip r:embed="rId3" cstate="print">
              <a:lum bright="-100000"/>
            </a:blip>
            <a:stretch>
              <a:fillRect/>
            </a:stretch>
          </p:blipFill>
          <p:spPr>
            <a:xfrm>
              <a:off x="-1728699" y="3245911"/>
              <a:ext cx="121592" cy="320113"/>
            </a:xfrm>
            <a:prstGeom prst="rect">
              <a:avLst/>
            </a:prstGeom>
          </p:spPr>
        </p:pic>
      </p:grpSp>
      <p:sp>
        <p:nvSpPr>
          <p:cNvPr id="37" name="TextBox 36"/>
          <p:cNvSpPr txBox="1"/>
          <p:nvPr userDrawn="1"/>
        </p:nvSpPr>
        <p:spPr>
          <a:xfrm>
            <a:off x="7739232" y="4785047"/>
            <a:ext cx="1132041" cy="184666"/>
          </a:xfrm>
          <a:prstGeom prst="rect">
            <a:avLst/>
          </a:prstGeom>
          <a:noFill/>
        </p:spPr>
        <p:txBody>
          <a:bodyPr wrap="none" rtlCol="0">
            <a:spAutoFit/>
          </a:bodyPr>
          <a:lstStyle/>
          <a:p>
            <a:pPr algn="r"/>
            <a:r>
              <a:rPr lang="en-GB" sz="600">
                <a:solidFill>
                  <a:schemeClr val="tx1"/>
                </a:solidFill>
                <a:latin typeface="+mj-lt"/>
              </a:rPr>
              <a:t>© The King's Fund 2018</a:t>
            </a:r>
          </a:p>
        </p:txBody>
      </p:sp>
      <p:sp>
        <p:nvSpPr>
          <p:cNvPr id="30"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a:t>Click picture icon to add partner logo</a:t>
            </a:r>
            <a:endParaRPr lang="en-GB"/>
          </a:p>
        </p:txBody>
      </p:sp>
      <p:sp>
        <p:nvSpPr>
          <p:cNvPr id="33"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a:t>Click picture icon to add partner logo</a:t>
            </a:r>
            <a:endParaRPr lang="en-GB"/>
          </a:p>
        </p:txBody>
      </p:sp>
      <p:sp>
        <p:nvSpPr>
          <p:cNvPr id="34"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a:t>Click picture icon to add partner logo</a:t>
            </a:r>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dia file - animation movie etc">
    <p:bg>
      <p:bgPr>
        <a:solidFill>
          <a:schemeClr val="bg1"/>
        </a:solidFill>
        <a:effectLst/>
      </p:bgPr>
    </p:bg>
    <p:spTree>
      <p:nvGrpSpPr>
        <p:cNvPr id="1" name=""/>
        <p:cNvGrpSpPr/>
        <p:nvPr/>
      </p:nvGrpSpPr>
      <p:grpSpPr>
        <a:xfrm>
          <a:off x="0" y="0"/>
          <a:ext cx="0" cy="0"/>
          <a:chOff x="0" y="0"/>
          <a:chExt cx="0" cy="0"/>
        </a:xfrm>
      </p:grpSpPr>
      <p:grpSp>
        <p:nvGrpSpPr>
          <p:cNvPr id="5" name="Group 27"/>
          <p:cNvGrpSpPr/>
          <p:nvPr userDrawn="1"/>
        </p:nvGrpSpPr>
        <p:grpSpPr bwMode="gray">
          <a:xfrm>
            <a:off x="1" y="0"/>
            <a:ext cx="9144001" cy="5151019"/>
            <a:chOff x="0" y="0"/>
            <a:chExt cx="9144001" cy="5154198"/>
          </a:xfrm>
        </p:grpSpPr>
        <p:sp>
          <p:nvSpPr>
            <p:cNvPr id="27" name="Rectangle 26"/>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CF8F1B27-0041-4364-867C-F7E6F41A25F7}" type="datetime1">
              <a:rPr lang="en-GB" smtClean="0"/>
              <a:pPr/>
              <a:t>28/09/2023</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4" name="Media Placeholder 33"/>
          <p:cNvSpPr>
            <a:spLocks noGrp="1"/>
          </p:cNvSpPr>
          <p:nvPr>
            <p:ph type="media" sz="quarter" idx="13" hasCustomPrompt="1"/>
          </p:nvPr>
        </p:nvSpPr>
        <p:spPr>
          <a:xfrm>
            <a:off x="395289" y="412496"/>
            <a:ext cx="8353425" cy="4029763"/>
          </a:xfrm>
        </p:spPr>
        <p:txBody>
          <a:bodyPr anchor="ctr"/>
          <a:lstStyle>
            <a:lvl1pPr algn="ctr">
              <a:defRPr sz="1000" baseline="0"/>
            </a:lvl1pPr>
          </a:lstStyle>
          <a:p>
            <a:r>
              <a:rPr lang="en-GB"/>
              <a:t>Click icon to add media such as animation, videos etc</a:t>
            </a:r>
          </a:p>
        </p:txBody>
      </p:sp>
      <p:sp>
        <p:nvSpPr>
          <p:cNvPr id="35" name="TextBox 34"/>
          <p:cNvSpPr txBox="1"/>
          <p:nvPr userDrawn="1"/>
        </p:nvSpPr>
        <p:spPr>
          <a:xfrm>
            <a:off x="7739232" y="4785047"/>
            <a:ext cx="1132041" cy="184666"/>
          </a:xfrm>
          <a:prstGeom prst="rect">
            <a:avLst/>
          </a:prstGeom>
          <a:noFill/>
        </p:spPr>
        <p:txBody>
          <a:bodyPr wrap="none" rtlCol="0">
            <a:spAutoFit/>
          </a:bodyPr>
          <a:lstStyle/>
          <a:p>
            <a:pPr algn="r"/>
            <a:r>
              <a:rPr lang="en-GB" sz="600">
                <a:solidFill>
                  <a:schemeClr val="tx1"/>
                </a:solidFill>
                <a:latin typeface="+mj-lt"/>
              </a:rPr>
              <a:t>© The King's Fund 2018</a:t>
            </a:r>
          </a:p>
        </p:txBody>
      </p:sp>
      <p:sp>
        <p:nvSpPr>
          <p:cNvPr id="28"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a:t>Click picture icon to add partner logo</a:t>
            </a:r>
            <a:endParaRPr lang="en-GB"/>
          </a:p>
        </p:txBody>
      </p:sp>
      <p:sp>
        <p:nvSpPr>
          <p:cNvPr id="29"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a:t>Click picture icon to add partner logo</a:t>
            </a:r>
            <a:endParaRPr lang="en-GB"/>
          </a:p>
        </p:txBody>
      </p:sp>
      <p:sp>
        <p:nvSpPr>
          <p:cNvPr id="30"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a:t>Click picture icon to add partner logo</a:t>
            </a:r>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grpSp>
        <p:nvGrpSpPr>
          <p:cNvPr id="5" name="Group 27"/>
          <p:cNvGrpSpPr/>
          <p:nvPr userDrawn="1"/>
        </p:nvGrpSpPr>
        <p:grpSpPr bwMode="gray">
          <a:xfrm>
            <a:off x="1" y="0"/>
            <a:ext cx="9144001" cy="5151019"/>
            <a:chOff x="0" y="0"/>
            <a:chExt cx="9144001" cy="5154198"/>
          </a:xfrm>
        </p:grpSpPr>
        <p:sp>
          <p:nvSpPr>
            <p:cNvPr id="27" name="Rectangle 26"/>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2FED8468-4E5B-4D58-BD17-1435B0E0B8D7}" type="datetime1">
              <a:rPr lang="en-GB" smtClean="0"/>
              <a:pPr/>
              <a:t>28/09/2023</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9" name="TextBox 28"/>
          <p:cNvSpPr txBox="1"/>
          <p:nvPr userDrawn="1"/>
        </p:nvSpPr>
        <p:spPr>
          <a:xfrm>
            <a:off x="7739232" y="4785047"/>
            <a:ext cx="1132041" cy="184666"/>
          </a:xfrm>
          <a:prstGeom prst="rect">
            <a:avLst/>
          </a:prstGeom>
          <a:noFill/>
        </p:spPr>
        <p:txBody>
          <a:bodyPr wrap="none" rtlCol="0">
            <a:spAutoFit/>
          </a:bodyPr>
          <a:lstStyle/>
          <a:p>
            <a:pPr algn="r"/>
            <a:r>
              <a:rPr lang="en-GB" sz="600">
                <a:solidFill>
                  <a:schemeClr val="tx1"/>
                </a:solidFill>
                <a:latin typeface="+mj-lt"/>
              </a:rPr>
              <a:t>© The King's Fund 2018</a:t>
            </a:r>
          </a:p>
        </p:txBody>
      </p:sp>
      <p:sp>
        <p:nvSpPr>
          <p:cNvPr id="28"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a:t>Click picture icon to add partner logo</a:t>
            </a:r>
            <a:endParaRPr lang="en-GB"/>
          </a:p>
        </p:txBody>
      </p:sp>
      <p:sp>
        <p:nvSpPr>
          <p:cNvPr id="30"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a:t>Click picture icon to add partner logo</a:t>
            </a:r>
            <a:endParaRPr lang="en-GB"/>
          </a:p>
        </p:txBody>
      </p:sp>
      <p:sp>
        <p:nvSpPr>
          <p:cNvPr id="31"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a:t>Click picture icon to add partner logo</a:t>
            </a:r>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nal thank you slide">
    <p:bg bwMode="invGray">
      <p:bgPr>
        <a:solidFill>
          <a:srgbClr val="000000"/>
        </a:solidFill>
        <a:effectLst/>
      </p:bgPr>
    </p:bg>
    <p:spTree>
      <p:nvGrpSpPr>
        <p:cNvPr id="1" name=""/>
        <p:cNvGrpSpPr/>
        <p:nvPr/>
      </p:nvGrpSpPr>
      <p:grpSpPr>
        <a:xfrm>
          <a:off x="0" y="0"/>
          <a:ext cx="0" cy="0"/>
          <a:chOff x="0" y="0"/>
          <a:chExt cx="0" cy="0"/>
        </a:xfrm>
      </p:grpSpPr>
      <p:sp>
        <p:nvSpPr>
          <p:cNvPr id="29" name="Rectangle 28" hidden="1"/>
          <p:cNvSpPr/>
          <p:nvPr userDrawn="1"/>
        </p:nvSpPr>
        <p:spPr>
          <a:xfrm>
            <a:off x="0" y="-1"/>
            <a:ext cx="9144000" cy="516281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Date Placeholder 1"/>
          <p:cNvSpPr>
            <a:spLocks noGrp="1"/>
          </p:cNvSpPr>
          <p:nvPr>
            <p:ph type="dt" sz="half" idx="10"/>
          </p:nvPr>
        </p:nvSpPr>
        <p:spPr/>
        <p:txBody>
          <a:bodyPr/>
          <a:lstStyle/>
          <a:p>
            <a:fld id="{634017EF-7D8E-43B0-9360-67353EFBF722}" type="datetime1">
              <a:rPr lang="en-GB" smtClean="0"/>
              <a:pPr/>
              <a:t>28/09/2023</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8" y="1175302"/>
            <a:ext cx="8353425" cy="857515"/>
          </a:xfrm>
        </p:spPr>
        <p:txBody>
          <a:bodyPr anchor="b">
            <a:normAutofit/>
          </a:bodyPr>
          <a:lstStyle>
            <a:lvl1pPr algn="ctr">
              <a:defRPr sz="2800" baseline="0">
                <a:solidFill>
                  <a:srgbClr val="FFFFFF"/>
                </a:solidFill>
              </a:defRPr>
            </a:lvl1pPr>
          </a:lstStyle>
          <a:p>
            <a:r>
              <a:rPr lang="en-US"/>
              <a:t>Add Thank You Or Similar Here</a:t>
            </a:r>
            <a:endParaRPr lang="en-GB"/>
          </a:p>
        </p:txBody>
      </p:sp>
      <p:grpSp>
        <p:nvGrpSpPr>
          <p:cNvPr id="5" name="Group 12"/>
          <p:cNvGrpSpPr>
            <a:grpSpLocks noChangeAspect="1"/>
          </p:cNvGrpSpPr>
          <p:nvPr userDrawn="1"/>
        </p:nvGrpSpPr>
        <p:grpSpPr bwMode="auto">
          <a:xfrm>
            <a:off x="395536" y="4749069"/>
            <a:ext cx="1528656" cy="226660"/>
            <a:chOff x="317" y="1236"/>
            <a:chExt cx="5109" cy="758"/>
          </a:xfrm>
          <a:solidFill>
            <a:schemeClr val="bg1"/>
          </a:solidFill>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Text Placeholder 30"/>
          <p:cNvSpPr>
            <a:spLocks noGrp="1"/>
          </p:cNvSpPr>
          <p:nvPr>
            <p:ph type="body" sz="quarter" idx="13" hasCustomPrompt="1"/>
          </p:nvPr>
        </p:nvSpPr>
        <p:spPr>
          <a:xfrm>
            <a:off x="395288" y="2573337"/>
            <a:ext cx="8353424" cy="898751"/>
          </a:xfrm>
        </p:spPr>
        <p:txBody>
          <a:bodyPr>
            <a:normAutofit/>
          </a:bodyPr>
          <a:lstStyle>
            <a:lvl1pPr algn="ctr">
              <a:spcBef>
                <a:spcPts val="0"/>
              </a:spcBef>
              <a:spcAft>
                <a:spcPts val="0"/>
              </a:spcAft>
              <a:defRPr baseline="0">
                <a:solidFill>
                  <a:srgbClr val="FFFFFF"/>
                </a:solidFill>
              </a:defRPr>
            </a:lvl1pPr>
            <a:lvl2pPr algn="ctr">
              <a:defRPr>
                <a:solidFill>
                  <a:srgbClr val="FF0000"/>
                </a:solidFill>
              </a:defRPr>
            </a:lvl2pPr>
            <a:lvl3pPr algn="ctr">
              <a:defRPr>
                <a:solidFill>
                  <a:srgbClr val="FF0000"/>
                </a:solidFill>
              </a:defRPr>
            </a:lvl3pPr>
            <a:lvl4pPr algn="ctr">
              <a:defRPr/>
            </a:lvl4pPr>
            <a:lvl5pPr algn="ctr">
              <a:defRPr/>
            </a:lvl5pPr>
          </a:lstStyle>
          <a:p>
            <a:pPr lvl="0"/>
            <a:r>
              <a:rPr lang="en-US"/>
              <a:t>Click to add your name, your twitter handle and your email address each on an individual line</a:t>
            </a:r>
          </a:p>
        </p:txBody>
      </p:sp>
      <p:sp>
        <p:nvSpPr>
          <p:cNvPr id="30" name="TextBox 29"/>
          <p:cNvSpPr txBox="1"/>
          <p:nvPr userDrawn="1"/>
        </p:nvSpPr>
        <p:spPr>
          <a:xfrm>
            <a:off x="7739232" y="4785047"/>
            <a:ext cx="1132041" cy="184666"/>
          </a:xfrm>
          <a:prstGeom prst="rect">
            <a:avLst/>
          </a:prstGeom>
          <a:noFill/>
        </p:spPr>
        <p:txBody>
          <a:bodyPr wrap="none" rtlCol="0">
            <a:spAutoFit/>
          </a:bodyPr>
          <a:lstStyle/>
          <a:p>
            <a:pPr algn="r"/>
            <a:r>
              <a:rPr lang="en-GB" sz="600">
                <a:solidFill>
                  <a:schemeClr val="bg1"/>
                </a:solidFill>
                <a:latin typeface="+mj-lt"/>
              </a:rPr>
              <a:t>© The King's Fund 2018</a:t>
            </a:r>
          </a:p>
        </p:txBody>
      </p:sp>
      <p:sp>
        <p:nvSpPr>
          <p:cNvPr id="32" name="TextBox 31"/>
          <p:cNvSpPr txBox="1"/>
          <p:nvPr userDrawn="1"/>
        </p:nvSpPr>
        <p:spPr>
          <a:xfrm>
            <a:off x="2999544" y="3472089"/>
            <a:ext cx="3156633" cy="369104"/>
          </a:xfrm>
          <a:prstGeom prst="rect">
            <a:avLst/>
          </a:prstGeom>
          <a:noFill/>
        </p:spPr>
        <p:txBody>
          <a:bodyPr wrap="none" rtlCol="0">
            <a:spAutoFit/>
          </a:bodyPr>
          <a:lstStyle/>
          <a:p>
            <a:pPr algn="ctr"/>
            <a:r>
              <a:rPr lang="en-GB" b="1" err="1">
                <a:solidFill>
                  <a:srgbClr val="FFFFFF"/>
                </a:solidFill>
              </a:rPr>
              <a:t>www.kingsfund.org.uk</a:t>
            </a:r>
            <a:endParaRPr lang="en-GB" b="1">
              <a:solidFill>
                <a:srgbClr val="FFFFFF"/>
              </a:solidFill>
            </a:endParaRPr>
          </a:p>
        </p:txBody>
      </p:sp>
      <p:sp>
        <p:nvSpPr>
          <p:cNvPr id="24" name="Content Placeholder 33"/>
          <p:cNvSpPr>
            <a:spLocks noGrp="1"/>
          </p:cNvSpPr>
          <p:nvPr>
            <p:ph sz="quarter" idx="17" hasCustomPrompt="1"/>
          </p:nvPr>
        </p:nvSpPr>
        <p:spPr>
          <a:xfrm>
            <a:off x="6811559" y="4528800"/>
            <a:ext cx="1000800" cy="533071"/>
          </a:xfrm>
        </p:spPr>
        <p:txBody>
          <a:bodyPr>
            <a:normAutofit/>
          </a:bodyPr>
          <a:lstStyle>
            <a:lvl1pPr algn="ctr">
              <a:defRPr sz="600">
                <a:solidFill>
                  <a:schemeClr val="bg1"/>
                </a:solidFill>
              </a:defRPr>
            </a:lvl1pPr>
          </a:lstStyle>
          <a:p>
            <a:pPr lvl="0"/>
            <a:r>
              <a:rPr lang="en-US"/>
              <a:t>Click picture icon to add partner logo</a:t>
            </a:r>
            <a:endParaRPr lang="en-GB"/>
          </a:p>
        </p:txBody>
      </p:sp>
      <p:sp>
        <p:nvSpPr>
          <p:cNvPr id="25" name="Content Placeholder 33"/>
          <p:cNvSpPr>
            <a:spLocks noGrp="1"/>
          </p:cNvSpPr>
          <p:nvPr>
            <p:ph sz="quarter" idx="18" hasCustomPrompt="1"/>
          </p:nvPr>
        </p:nvSpPr>
        <p:spPr>
          <a:xfrm>
            <a:off x="5781790" y="4528800"/>
            <a:ext cx="1000125" cy="533071"/>
          </a:xfrm>
        </p:spPr>
        <p:txBody>
          <a:bodyPr>
            <a:normAutofit/>
          </a:bodyPr>
          <a:lstStyle>
            <a:lvl1pPr algn="ctr">
              <a:defRPr sz="600">
                <a:solidFill>
                  <a:schemeClr val="bg1"/>
                </a:solidFill>
              </a:defRPr>
            </a:lvl1pPr>
          </a:lstStyle>
          <a:p>
            <a:pPr lvl="0"/>
            <a:r>
              <a:rPr lang="en-US"/>
              <a:t>Click picture icon to add partner logo</a:t>
            </a:r>
            <a:endParaRPr lang="en-GB"/>
          </a:p>
        </p:txBody>
      </p:sp>
      <p:sp>
        <p:nvSpPr>
          <p:cNvPr id="26" name="Content Placeholder 33"/>
          <p:cNvSpPr>
            <a:spLocks noGrp="1"/>
          </p:cNvSpPr>
          <p:nvPr>
            <p:ph sz="quarter" idx="19" hasCustomPrompt="1"/>
          </p:nvPr>
        </p:nvSpPr>
        <p:spPr>
          <a:xfrm>
            <a:off x="4752020" y="4528800"/>
            <a:ext cx="1000125" cy="533071"/>
          </a:xfrm>
        </p:spPr>
        <p:txBody>
          <a:bodyPr>
            <a:normAutofit/>
          </a:bodyPr>
          <a:lstStyle>
            <a:lvl1pPr algn="ctr">
              <a:defRPr sz="600">
                <a:solidFill>
                  <a:schemeClr val="bg1"/>
                </a:solidFill>
              </a:defRPr>
            </a:lvl1pPr>
          </a:lstStyle>
          <a:p>
            <a:pPr lvl="0"/>
            <a:r>
              <a:rPr lang="en-US"/>
              <a:t>Click picture icon to add partner logo</a:t>
            </a:r>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ront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F173AA-6110-488C-934A-62C9FFBAC25C}" type="datetime1">
              <a:rPr lang="en-GB" smtClean="0"/>
              <a:pPr/>
              <a:t>28/09/2023</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grpSp>
        <p:nvGrpSpPr>
          <p:cNvPr id="5" name="Group 5"/>
          <p:cNvGrpSpPr>
            <a:grpSpLocks noChangeAspect="1"/>
          </p:cNvGrpSpPr>
          <p:nvPr userDrawn="1"/>
        </p:nvGrpSpPr>
        <p:grpSpPr bwMode="auto">
          <a:xfrm>
            <a:off x="1" y="1587"/>
            <a:ext cx="9142413" cy="5126050"/>
            <a:chOff x="0" y="1"/>
            <a:chExt cx="5759" cy="3231"/>
          </a:xfrm>
        </p:grpSpPr>
        <p:sp>
          <p:nvSpPr>
            <p:cNvPr id="1030" name="Freeform 6"/>
            <p:cNvSpPr>
              <a:spLocks/>
            </p:cNvSpPr>
            <p:nvPr userDrawn="1"/>
          </p:nvSpPr>
          <p:spPr bwMode="auto">
            <a:xfrm>
              <a:off x="0" y="1"/>
              <a:ext cx="5759" cy="3231"/>
            </a:xfrm>
            <a:custGeom>
              <a:avLst/>
              <a:gdLst/>
              <a:ahLst/>
              <a:cxnLst>
                <a:cxn ang="0">
                  <a:pos x="0" y="0"/>
                </a:cxn>
                <a:cxn ang="0">
                  <a:pos x="0" y="376"/>
                </a:cxn>
                <a:cxn ang="0">
                  <a:pos x="23618" y="2033"/>
                </a:cxn>
                <a:cxn ang="0">
                  <a:pos x="23620" y="2035"/>
                </a:cxn>
                <a:cxn ang="0">
                  <a:pos x="23616" y="2039"/>
                </a:cxn>
                <a:cxn ang="0">
                  <a:pos x="26667" y="14965"/>
                </a:cxn>
                <a:cxn ang="0">
                  <a:pos x="26667" y="0"/>
                </a:cxn>
                <a:cxn ang="0">
                  <a:pos x="0" y="0"/>
                </a:cxn>
              </a:cxnLst>
              <a:rect l="0" t="0" r="r" b="b"/>
              <a:pathLst>
                <a:path w="26667" h="14965">
                  <a:moveTo>
                    <a:pt x="0" y="0"/>
                  </a:moveTo>
                  <a:lnTo>
                    <a:pt x="0" y="376"/>
                  </a:lnTo>
                  <a:lnTo>
                    <a:pt x="23618" y="2033"/>
                  </a:lnTo>
                  <a:lnTo>
                    <a:pt x="23620" y="2035"/>
                  </a:lnTo>
                  <a:lnTo>
                    <a:pt x="23616" y="2039"/>
                  </a:lnTo>
                  <a:lnTo>
                    <a:pt x="26667" y="14965"/>
                  </a:lnTo>
                  <a:lnTo>
                    <a:pt x="26667"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1" name="Freeform 7"/>
            <p:cNvSpPr>
              <a:spLocks/>
            </p:cNvSpPr>
            <p:nvPr userDrawn="1"/>
          </p:nvSpPr>
          <p:spPr bwMode="auto">
            <a:xfrm>
              <a:off x="4173" y="229"/>
              <a:ext cx="1327" cy="1290"/>
            </a:xfrm>
            <a:custGeom>
              <a:avLst/>
              <a:gdLst/>
              <a:ahLst/>
              <a:cxnLst>
                <a:cxn ang="0">
                  <a:pos x="6129" y="5123"/>
                </a:cxn>
                <a:cxn ang="0">
                  <a:pos x="5445" y="1024"/>
                </a:cxn>
                <a:cxn ang="0">
                  <a:pos x="5358" y="831"/>
                </a:cxn>
                <a:cxn ang="0">
                  <a:pos x="5359" y="830"/>
                </a:cxn>
                <a:cxn ang="0">
                  <a:pos x="5340" y="811"/>
                </a:cxn>
                <a:cxn ang="0">
                  <a:pos x="5339" y="811"/>
                </a:cxn>
                <a:cxn ang="0">
                  <a:pos x="5170" y="729"/>
                </a:cxn>
                <a:cxn ang="0">
                  <a:pos x="1055" y="15"/>
                </a:cxn>
                <a:cxn ang="0">
                  <a:pos x="837" y="119"/>
                </a:cxn>
                <a:cxn ang="0">
                  <a:pos x="34" y="917"/>
                </a:cxn>
                <a:cxn ang="0">
                  <a:pos x="0" y="955"/>
                </a:cxn>
                <a:cxn ang="0">
                  <a:pos x="143" y="814"/>
                </a:cxn>
                <a:cxn ang="0">
                  <a:pos x="360" y="709"/>
                </a:cxn>
                <a:cxn ang="0">
                  <a:pos x="4476" y="1423"/>
                </a:cxn>
                <a:cxn ang="0">
                  <a:pos x="4645" y="1506"/>
                </a:cxn>
                <a:cxn ang="0">
                  <a:pos x="4646" y="1505"/>
                </a:cxn>
                <a:cxn ang="0">
                  <a:pos x="4665" y="1524"/>
                </a:cxn>
                <a:cxn ang="0">
                  <a:pos x="4664" y="1525"/>
                </a:cxn>
                <a:cxn ang="0">
                  <a:pos x="4751" y="1718"/>
                </a:cxn>
                <a:cxn ang="0">
                  <a:pos x="5434" y="5817"/>
                </a:cxn>
                <a:cxn ang="0">
                  <a:pos x="5383" y="5976"/>
                </a:cxn>
                <a:cxn ang="0">
                  <a:pos x="6023" y="5339"/>
                </a:cxn>
                <a:cxn ang="0">
                  <a:pos x="6129" y="5123"/>
                </a:cxn>
              </a:cxnLst>
              <a:rect l="0" t="0" r="r" b="b"/>
              <a:pathLst>
                <a:path w="6143" h="5976">
                  <a:moveTo>
                    <a:pt x="6129" y="5123"/>
                  </a:moveTo>
                  <a:lnTo>
                    <a:pt x="5445" y="1024"/>
                  </a:lnTo>
                  <a:cubicBezTo>
                    <a:pt x="5430" y="943"/>
                    <a:pt x="5401" y="879"/>
                    <a:pt x="5358" y="831"/>
                  </a:cubicBezTo>
                  <a:lnTo>
                    <a:pt x="5359" y="830"/>
                  </a:lnTo>
                  <a:lnTo>
                    <a:pt x="5340" y="811"/>
                  </a:lnTo>
                  <a:lnTo>
                    <a:pt x="5339" y="811"/>
                  </a:lnTo>
                  <a:cubicBezTo>
                    <a:pt x="5295" y="773"/>
                    <a:pt x="5240" y="745"/>
                    <a:pt x="5170" y="729"/>
                  </a:cubicBezTo>
                  <a:lnTo>
                    <a:pt x="1055" y="15"/>
                  </a:lnTo>
                  <a:cubicBezTo>
                    <a:pt x="971" y="0"/>
                    <a:pt x="914" y="42"/>
                    <a:pt x="837" y="119"/>
                  </a:cubicBezTo>
                  <a:lnTo>
                    <a:pt x="34" y="917"/>
                  </a:lnTo>
                  <a:cubicBezTo>
                    <a:pt x="21" y="930"/>
                    <a:pt x="10" y="943"/>
                    <a:pt x="0" y="955"/>
                  </a:cubicBezTo>
                  <a:lnTo>
                    <a:pt x="143" y="814"/>
                  </a:lnTo>
                  <a:cubicBezTo>
                    <a:pt x="220" y="737"/>
                    <a:pt x="277" y="694"/>
                    <a:pt x="360" y="709"/>
                  </a:cubicBezTo>
                  <a:lnTo>
                    <a:pt x="4476" y="1423"/>
                  </a:lnTo>
                  <a:cubicBezTo>
                    <a:pt x="4546" y="1439"/>
                    <a:pt x="4601" y="1467"/>
                    <a:pt x="4645" y="1506"/>
                  </a:cubicBezTo>
                  <a:lnTo>
                    <a:pt x="4646" y="1505"/>
                  </a:lnTo>
                  <a:lnTo>
                    <a:pt x="4665" y="1524"/>
                  </a:lnTo>
                  <a:lnTo>
                    <a:pt x="4664" y="1525"/>
                  </a:lnTo>
                  <a:cubicBezTo>
                    <a:pt x="4707" y="1573"/>
                    <a:pt x="4736" y="1637"/>
                    <a:pt x="4751" y="1718"/>
                  </a:cubicBezTo>
                  <a:lnTo>
                    <a:pt x="5434" y="5817"/>
                  </a:lnTo>
                  <a:cubicBezTo>
                    <a:pt x="5445" y="5878"/>
                    <a:pt x="5425" y="5925"/>
                    <a:pt x="5383" y="5976"/>
                  </a:cubicBezTo>
                  <a:lnTo>
                    <a:pt x="6023" y="5339"/>
                  </a:lnTo>
                  <a:cubicBezTo>
                    <a:pt x="6101" y="5262"/>
                    <a:pt x="6143" y="5206"/>
                    <a:pt x="6129" y="5123"/>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2" name="Freeform 8"/>
            <p:cNvSpPr>
              <a:spLocks/>
            </p:cNvSpPr>
            <p:nvPr userDrawn="1"/>
          </p:nvSpPr>
          <p:spPr bwMode="auto">
            <a:xfrm>
              <a:off x="4012" y="435"/>
              <a:ext cx="1326" cy="1290"/>
            </a:xfrm>
            <a:custGeom>
              <a:avLst/>
              <a:gdLst/>
              <a:ahLst/>
              <a:cxnLst>
                <a:cxn ang="0">
                  <a:pos x="5762" y="5230"/>
                </a:cxn>
                <a:cxn ang="0">
                  <a:pos x="5699" y="5069"/>
                </a:cxn>
                <a:cxn ang="0">
                  <a:pos x="5077" y="892"/>
                </a:cxn>
                <a:cxn ang="0">
                  <a:pos x="5078" y="891"/>
                </a:cxn>
                <a:cxn ang="0">
                  <a:pos x="5078" y="891"/>
                </a:cxn>
                <a:cxn ang="0">
                  <a:pos x="904" y="243"/>
                </a:cxn>
                <a:cxn ang="0">
                  <a:pos x="743" y="179"/>
                </a:cxn>
                <a:cxn ang="0">
                  <a:pos x="759" y="0"/>
                </a:cxn>
                <a:cxn ang="0">
                  <a:pos x="99" y="656"/>
                </a:cxn>
                <a:cxn ang="0">
                  <a:pos x="49" y="873"/>
                </a:cxn>
                <a:cxn ang="0">
                  <a:pos x="210" y="937"/>
                </a:cxn>
                <a:cxn ang="0">
                  <a:pos x="4384" y="1585"/>
                </a:cxn>
                <a:cxn ang="0">
                  <a:pos x="4384" y="1585"/>
                </a:cxn>
                <a:cxn ang="0">
                  <a:pos x="4383" y="1586"/>
                </a:cxn>
                <a:cxn ang="0">
                  <a:pos x="5005" y="5763"/>
                </a:cxn>
                <a:cxn ang="0">
                  <a:pos x="5068" y="5924"/>
                </a:cxn>
                <a:cxn ang="0">
                  <a:pos x="5286" y="5876"/>
                </a:cxn>
                <a:cxn ang="0">
                  <a:pos x="6088" y="5079"/>
                </a:cxn>
                <a:cxn ang="0">
                  <a:pos x="6142" y="5021"/>
                </a:cxn>
                <a:cxn ang="0">
                  <a:pos x="5980" y="5182"/>
                </a:cxn>
                <a:cxn ang="0">
                  <a:pos x="5762" y="5230"/>
                </a:cxn>
              </a:cxnLst>
              <a:rect l="0" t="0" r="r" b="b"/>
              <a:pathLst>
                <a:path w="6142" h="5974">
                  <a:moveTo>
                    <a:pt x="5762" y="5230"/>
                  </a:moveTo>
                  <a:cubicBezTo>
                    <a:pt x="5727" y="5195"/>
                    <a:pt x="5706" y="5132"/>
                    <a:pt x="5699" y="5069"/>
                  </a:cubicBezTo>
                  <a:lnTo>
                    <a:pt x="5077" y="892"/>
                  </a:lnTo>
                  <a:lnTo>
                    <a:pt x="5078" y="891"/>
                  </a:lnTo>
                  <a:lnTo>
                    <a:pt x="5078" y="891"/>
                  </a:lnTo>
                  <a:lnTo>
                    <a:pt x="904" y="243"/>
                  </a:lnTo>
                  <a:cubicBezTo>
                    <a:pt x="841" y="236"/>
                    <a:pt x="778" y="214"/>
                    <a:pt x="743" y="179"/>
                  </a:cubicBezTo>
                  <a:cubicBezTo>
                    <a:pt x="701" y="137"/>
                    <a:pt x="701" y="75"/>
                    <a:pt x="759" y="0"/>
                  </a:cubicBezTo>
                  <a:lnTo>
                    <a:pt x="99" y="656"/>
                  </a:lnTo>
                  <a:cubicBezTo>
                    <a:pt x="8" y="747"/>
                    <a:pt x="0" y="824"/>
                    <a:pt x="49" y="873"/>
                  </a:cubicBezTo>
                  <a:cubicBezTo>
                    <a:pt x="84" y="909"/>
                    <a:pt x="147" y="930"/>
                    <a:pt x="210" y="937"/>
                  </a:cubicBezTo>
                  <a:lnTo>
                    <a:pt x="4384" y="1585"/>
                  </a:lnTo>
                  <a:lnTo>
                    <a:pt x="4384" y="1585"/>
                  </a:lnTo>
                  <a:lnTo>
                    <a:pt x="4383" y="1586"/>
                  </a:lnTo>
                  <a:lnTo>
                    <a:pt x="5005" y="5763"/>
                  </a:lnTo>
                  <a:cubicBezTo>
                    <a:pt x="5011" y="5826"/>
                    <a:pt x="5033" y="5889"/>
                    <a:pt x="5068" y="5924"/>
                  </a:cubicBezTo>
                  <a:cubicBezTo>
                    <a:pt x="5117" y="5974"/>
                    <a:pt x="5194" y="5967"/>
                    <a:pt x="5286" y="5876"/>
                  </a:cubicBezTo>
                  <a:lnTo>
                    <a:pt x="6088" y="5079"/>
                  </a:lnTo>
                  <a:cubicBezTo>
                    <a:pt x="6109" y="5058"/>
                    <a:pt x="6127" y="5039"/>
                    <a:pt x="6142" y="5021"/>
                  </a:cubicBezTo>
                  <a:lnTo>
                    <a:pt x="5980" y="5182"/>
                  </a:lnTo>
                  <a:cubicBezTo>
                    <a:pt x="5888" y="5273"/>
                    <a:pt x="5811" y="5279"/>
                    <a:pt x="5762" y="5230"/>
                  </a:cubicBez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3" name="Freeform 9"/>
            <p:cNvSpPr>
              <a:spLocks/>
            </p:cNvSpPr>
            <p:nvPr userDrawn="1"/>
          </p:nvSpPr>
          <p:spPr bwMode="auto">
            <a:xfrm>
              <a:off x="4160" y="379"/>
              <a:ext cx="1189" cy="1196"/>
            </a:xfrm>
            <a:custGeom>
              <a:avLst/>
              <a:gdLst/>
              <a:ahLst/>
              <a:cxnLst>
                <a:cxn ang="0">
                  <a:pos x="5492" y="5123"/>
                </a:cxn>
                <a:cxn ang="0">
                  <a:pos x="4809" y="1024"/>
                </a:cxn>
                <a:cxn ang="0">
                  <a:pos x="4722" y="831"/>
                </a:cxn>
                <a:cxn ang="0">
                  <a:pos x="4723" y="830"/>
                </a:cxn>
                <a:cxn ang="0">
                  <a:pos x="4704" y="811"/>
                </a:cxn>
                <a:cxn ang="0">
                  <a:pos x="4703" y="812"/>
                </a:cxn>
                <a:cxn ang="0">
                  <a:pos x="4534" y="729"/>
                </a:cxn>
                <a:cxn ang="0">
                  <a:pos x="418" y="15"/>
                </a:cxn>
                <a:cxn ang="0">
                  <a:pos x="201" y="120"/>
                </a:cxn>
                <a:cxn ang="0">
                  <a:pos x="58" y="261"/>
                </a:cxn>
                <a:cxn ang="0">
                  <a:pos x="42" y="440"/>
                </a:cxn>
                <a:cxn ang="0">
                  <a:pos x="203" y="504"/>
                </a:cxn>
                <a:cxn ang="0">
                  <a:pos x="4377" y="1152"/>
                </a:cxn>
                <a:cxn ang="0">
                  <a:pos x="4377" y="1152"/>
                </a:cxn>
                <a:cxn ang="0">
                  <a:pos x="4376" y="1153"/>
                </a:cxn>
                <a:cxn ang="0">
                  <a:pos x="4998" y="5330"/>
                </a:cxn>
                <a:cxn ang="0">
                  <a:pos x="5061" y="5491"/>
                </a:cxn>
                <a:cxn ang="0">
                  <a:pos x="5279" y="5443"/>
                </a:cxn>
                <a:cxn ang="0">
                  <a:pos x="5441" y="5282"/>
                </a:cxn>
                <a:cxn ang="0">
                  <a:pos x="5492" y="5123"/>
                </a:cxn>
              </a:cxnLst>
              <a:rect l="0" t="0" r="r" b="b"/>
              <a:pathLst>
                <a:path w="5503" h="5540">
                  <a:moveTo>
                    <a:pt x="5492" y="5123"/>
                  </a:moveTo>
                  <a:lnTo>
                    <a:pt x="4809" y="1024"/>
                  </a:lnTo>
                  <a:cubicBezTo>
                    <a:pt x="4794" y="943"/>
                    <a:pt x="4765" y="879"/>
                    <a:pt x="4722" y="831"/>
                  </a:cubicBezTo>
                  <a:lnTo>
                    <a:pt x="4723" y="830"/>
                  </a:lnTo>
                  <a:lnTo>
                    <a:pt x="4704" y="811"/>
                  </a:lnTo>
                  <a:lnTo>
                    <a:pt x="4703" y="812"/>
                  </a:lnTo>
                  <a:cubicBezTo>
                    <a:pt x="4659" y="773"/>
                    <a:pt x="4604" y="745"/>
                    <a:pt x="4534" y="729"/>
                  </a:cubicBezTo>
                  <a:lnTo>
                    <a:pt x="418" y="15"/>
                  </a:lnTo>
                  <a:cubicBezTo>
                    <a:pt x="335" y="0"/>
                    <a:pt x="278" y="43"/>
                    <a:pt x="201" y="120"/>
                  </a:cubicBezTo>
                  <a:lnTo>
                    <a:pt x="58" y="261"/>
                  </a:lnTo>
                  <a:cubicBezTo>
                    <a:pt x="0" y="336"/>
                    <a:pt x="0" y="398"/>
                    <a:pt x="42" y="440"/>
                  </a:cubicBezTo>
                  <a:cubicBezTo>
                    <a:pt x="77" y="475"/>
                    <a:pt x="140" y="497"/>
                    <a:pt x="203" y="504"/>
                  </a:cubicBezTo>
                  <a:lnTo>
                    <a:pt x="4377" y="1152"/>
                  </a:lnTo>
                  <a:lnTo>
                    <a:pt x="4377" y="1152"/>
                  </a:lnTo>
                  <a:lnTo>
                    <a:pt x="4376" y="1153"/>
                  </a:lnTo>
                  <a:lnTo>
                    <a:pt x="4998" y="5330"/>
                  </a:lnTo>
                  <a:cubicBezTo>
                    <a:pt x="5005" y="5393"/>
                    <a:pt x="5026" y="5456"/>
                    <a:pt x="5061" y="5491"/>
                  </a:cubicBezTo>
                  <a:cubicBezTo>
                    <a:pt x="5110" y="5540"/>
                    <a:pt x="5187" y="5534"/>
                    <a:pt x="5279" y="5443"/>
                  </a:cubicBezTo>
                  <a:lnTo>
                    <a:pt x="5441" y="5282"/>
                  </a:lnTo>
                  <a:cubicBezTo>
                    <a:pt x="5483" y="5231"/>
                    <a:pt x="5503" y="5184"/>
                    <a:pt x="5492" y="5123"/>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3" name="Title 12"/>
          <p:cNvSpPr>
            <a:spLocks noGrp="1"/>
          </p:cNvSpPr>
          <p:nvPr>
            <p:ph type="title" hasCustomPrompt="1"/>
          </p:nvPr>
        </p:nvSpPr>
        <p:spPr>
          <a:xfrm>
            <a:off x="395288" y="1175302"/>
            <a:ext cx="7273056" cy="857515"/>
          </a:xfrm>
        </p:spPr>
        <p:txBody>
          <a:bodyPr anchor="b">
            <a:normAutofit/>
          </a:bodyPr>
          <a:lstStyle>
            <a:lvl1pPr>
              <a:defRPr sz="2800">
                <a:solidFill>
                  <a:schemeClr val="accent1"/>
                </a:solidFill>
              </a:defRPr>
            </a:lvl1pPr>
          </a:lstStyle>
          <a:p>
            <a:r>
              <a:rPr lang="en-US"/>
              <a:t>Presentation title on one line only</a:t>
            </a:r>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Text Placeholder 30"/>
          <p:cNvSpPr>
            <a:spLocks noGrp="1"/>
          </p:cNvSpPr>
          <p:nvPr>
            <p:ph type="body" sz="quarter" idx="13" hasCustomPrompt="1"/>
          </p:nvPr>
        </p:nvSpPr>
        <p:spPr>
          <a:xfrm>
            <a:off x="395289" y="2140218"/>
            <a:ext cx="7272337" cy="1511780"/>
          </a:xfrm>
        </p:spPr>
        <p:txBody>
          <a:bodyPr/>
          <a:lstStyle>
            <a:lvl1pPr>
              <a:spcBef>
                <a:spcPts val="0"/>
              </a:spcBef>
              <a:spcAft>
                <a:spcPts val="0"/>
              </a:spcAft>
              <a:defRPr/>
            </a:lvl1pPr>
          </a:lstStyle>
          <a:p>
            <a:pPr lvl="0"/>
            <a:r>
              <a:rPr lang="en-US"/>
              <a:t>Click to add speaker name, job title, organisation each on an individual line</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Content Placeholder 33"/>
          <p:cNvSpPr>
            <a:spLocks noGrp="1"/>
          </p:cNvSpPr>
          <p:nvPr>
            <p:ph sz="quarter" idx="14" hasCustomPrompt="1"/>
          </p:nvPr>
        </p:nvSpPr>
        <p:spPr>
          <a:xfrm>
            <a:off x="6811560" y="4528583"/>
            <a:ext cx="1000800" cy="533071"/>
          </a:xfrm>
        </p:spPr>
        <p:txBody>
          <a:bodyPr>
            <a:normAutofit/>
          </a:bodyPr>
          <a:lstStyle>
            <a:lvl1pPr algn="ctr">
              <a:defRPr sz="600"/>
            </a:lvl1pPr>
          </a:lstStyle>
          <a:p>
            <a:pPr lvl="0"/>
            <a:r>
              <a:rPr lang="en-US"/>
              <a:t>Click picture icon to add partner logo</a:t>
            </a:r>
            <a:endParaRPr lang="en-GB"/>
          </a:p>
        </p:txBody>
      </p:sp>
      <p:sp>
        <p:nvSpPr>
          <p:cNvPr id="35" name="Content Placeholder 33"/>
          <p:cNvSpPr>
            <a:spLocks noGrp="1"/>
          </p:cNvSpPr>
          <p:nvPr>
            <p:ph sz="quarter" idx="15" hasCustomPrompt="1"/>
          </p:nvPr>
        </p:nvSpPr>
        <p:spPr>
          <a:xfrm>
            <a:off x="5781791" y="4528583"/>
            <a:ext cx="1000125" cy="533071"/>
          </a:xfrm>
        </p:spPr>
        <p:txBody>
          <a:bodyPr>
            <a:normAutofit/>
          </a:bodyPr>
          <a:lstStyle>
            <a:lvl1pPr algn="ctr">
              <a:defRPr sz="600"/>
            </a:lvl1pPr>
          </a:lstStyle>
          <a:p>
            <a:pPr lvl="0"/>
            <a:r>
              <a:rPr lang="en-US"/>
              <a:t>Click picture icon to add partner logo</a:t>
            </a:r>
            <a:endParaRPr lang="en-GB"/>
          </a:p>
        </p:txBody>
      </p:sp>
      <p:sp>
        <p:nvSpPr>
          <p:cNvPr id="36" name="Content Placeholder 33"/>
          <p:cNvSpPr>
            <a:spLocks noGrp="1"/>
          </p:cNvSpPr>
          <p:nvPr>
            <p:ph sz="quarter" idx="16" hasCustomPrompt="1"/>
          </p:nvPr>
        </p:nvSpPr>
        <p:spPr>
          <a:xfrm>
            <a:off x="4752021" y="4528583"/>
            <a:ext cx="1000125" cy="533071"/>
          </a:xfrm>
        </p:spPr>
        <p:txBody>
          <a:bodyPr>
            <a:normAutofit/>
          </a:bodyPr>
          <a:lstStyle>
            <a:lvl1pPr algn="ctr">
              <a:defRPr sz="600"/>
            </a:lvl1pPr>
          </a:lstStyle>
          <a:p>
            <a:pPr lvl="0"/>
            <a:r>
              <a:rPr lang="en-US"/>
              <a:t>Click picture icon to add partner logo</a:t>
            </a:r>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break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D40E40-8F2E-4CA0-BB4D-21A4FEB8701E}" type="datetime1">
              <a:rPr lang="en-GB" smtClean="0"/>
              <a:pPr/>
              <a:t>28/09/2023</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8" y="340607"/>
            <a:ext cx="7273056" cy="793393"/>
          </a:xfrm>
        </p:spPr>
        <p:txBody>
          <a:bodyPr anchor="t">
            <a:normAutofit/>
          </a:bodyPr>
          <a:lstStyle>
            <a:lvl1pPr>
              <a:defRPr sz="2400">
                <a:solidFill>
                  <a:schemeClr val="accent1"/>
                </a:solidFill>
              </a:defRPr>
            </a:lvl1pPr>
          </a:lstStyle>
          <a:p>
            <a:r>
              <a:rPr lang="en-US"/>
              <a:t>Section title on one line</a:t>
            </a:r>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Text Placeholder 30"/>
          <p:cNvSpPr>
            <a:spLocks noGrp="1"/>
          </p:cNvSpPr>
          <p:nvPr>
            <p:ph type="body" sz="quarter" idx="13" hasCustomPrompt="1"/>
          </p:nvPr>
        </p:nvSpPr>
        <p:spPr>
          <a:xfrm>
            <a:off x="395289" y="1134000"/>
            <a:ext cx="7272337" cy="3308400"/>
          </a:xfrm>
        </p:spPr>
        <p:txBody>
          <a:bodyPr/>
          <a:lstStyle>
            <a:lvl1pPr>
              <a:defRPr baseline="0"/>
            </a:lvl1pPr>
          </a:lstStyle>
          <a:p>
            <a:pPr lvl="0"/>
            <a:r>
              <a:rPr lang="en-US"/>
              <a:t>Use these slides to introduce each new section of your presentation. See user tip on the left on how to style this body text. Keep text size to 16pt.</a:t>
            </a:r>
          </a:p>
          <a:p>
            <a:pPr lvl="1"/>
            <a:r>
              <a:rPr lang="en-US"/>
              <a:t>Second level</a:t>
            </a:r>
          </a:p>
          <a:p>
            <a:pPr lvl="2"/>
            <a:r>
              <a:rPr lang="en-US"/>
              <a:t>Third level</a:t>
            </a:r>
          </a:p>
          <a:p>
            <a:pPr lvl="3"/>
            <a:r>
              <a:rPr lang="en-US"/>
              <a:t>Fourth level</a:t>
            </a:r>
          </a:p>
          <a:p>
            <a:pPr lvl="4"/>
            <a:r>
              <a:rPr lang="en-US"/>
              <a:t>Fifth level</a:t>
            </a:r>
            <a:endParaRPr lang="en-GB"/>
          </a:p>
        </p:txBody>
      </p:sp>
      <p:sp>
        <p:nvSpPr>
          <p:cNvPr id="2053" name="Freeform 5"/>
          <p:cNvSpPr>
            <a:spLocks/>
          </p:cNvSpPr>
          <p:nvPr userDrawn="1"/>
        </p:nvSpPr>
        <p:spPr bwMode="auto">
          <a:xfrm>
            <a:off x="6084168" y="1587"/>
            <a:ext cx="3060342" cy="3108848"/>
          </a:xfrm>
          <a:custGeom>
            <a:avLst/>
            <a:gdLst/>
            <a:ahLst/>
            <a:cxnLst>
              <a:cxn ang="0">
                <a:pos x="0" y="0"/>
              </a:cxn>
              <a:cxn ang="0">
                <a:pos x="6356" y="986"/>
              </a:cxn>
              <a:cxn ang="0">
                <a:pos x="6357" y="987"/>
              </a:cxn>
              <a:cxn ang="0">
                <a:pos x="6356" y="988"/>
              </a:cxn>
              <a:cxn ang="0">
                <a:pos x="7316" y="7434"/>
              </a:cxn>
              <a:cxn ang="0">
                <a:pos x="7316" y="0"/>
              </a:cxn>
              <a:cxn ang="0">
                <a:pos x="0" y="0"/>
              </a:cxn>
            </a:cxnLst>
            <a:rect l="0" t="0" r="r" b="b"/>
            <a:pathLst>
              <a:path w="7316" h="7434">
                <a:moveTo>
                  <a:pt x="0" y="0"/>
                </a:moveTo>
                <a:lnTo>
                  <a:pt x="6356" y="986"/>
                </a:lnTo>
                <a:lnTo>
                  <a:pt x="6357" y="987"/>
                </a:lnTo>
                <a:lnTo>
                  <a:pt x="6356" y="988"/>
                </a:lnTo>
                <a:lnTo>
                  <a:pt x="7316" y="7434"/>
                </a:lnTo>
                <a:lnTo>
                  <a:pt x="7316" y="0"/>
                </a:lnTo>
                <a:lnTo>
                  <a:pt x="0" y="0"/>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37" name="Group 11"/>
          <p:cNvGrpSpPr/>
          <p:nvPr userDrawn="1"/>
        </p:nvGrpSpPr>
        <p:grpSpPr>
          <a:xfrm>
            <a:off x="-1908720" y="53818"/>
            <a:ext cx="1872208" cy="2900891"/>
            <a:chOff x="6195941" y="562596"/>
            <a:chExt cx="1872208" cy="2902681"/>
          </a:xfrm>
        </p:grpSpPr>
        <p:grpSp>
          <p:nvGrpSpPr>
            <p:cNvPr id="38" name="Group 113"/>
            <p:cNvGrpSpPr/>
            <p:nvPr/>
          </p:nvGrpSpPr>
          <p:grpSpPr>
            <a:xfrm>
              <a:off x="6195941" y="832626"/>
              <a:ext cx="1872208" cy="2632651"/>
              <a:chOff x="-1872716" y="660661"/>
              <a:chExt cx="1872208" cy="1974490"/>
            </a:xfrm>
          </p:grpSpPr>
          <p:sp>
            <p:nvSpPr>
              <p:cNvPr id="42" name="TextBox 41"/>
              <p:cNvSpPr txBox="1"/>
              <p:nvPr/>
            </p:nvSpPr>
            <p:spPr>
              <a:xfrm>
                <a:off x="-1872716" y="984698"/>
                <a:ext cx="1872208" cy="1650453"/>
              </a:xfrm>
              <a:prstGeom prst="rect">
                <a:avLst/>
              </a:prstGeom>
              <a:noFill/>
            </p:spPr>
            <p:txBody>
              <a:bodyPr wrap="square" lIns="0" tIns="0" rIns="0" bIns="0" rtlCol="0">
                <a:spAutoFit/>
              </a:bodyPr>
              <a:lstStyle/>
              <a:p>
                <a:r>
                  <a:rPr lang="en-GB" sz="1000">
                    <a:solidFill>
                      <a:schemeClr val="tx1"/>
                    </a:solidFill>
                  </a:rPr>
                  <a:t>To format</a:t>
                </a:r>
                <a:r>
                  <a:rPr lang="en-GB" sz="1000" baseline="0">
                    <a:solidFill>
                      <a:schemeClr val="tx1"/>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000" baseline="0">
                  <a:solidFill>
                    <a:schemeClr val="tx1"/>
                  </a:solidFill>
                </a:endParaRPr>
              </a:p>
              <a:p>
                <a:r>
                  <a:rPr lang="en-GB" sz="1000" baseline="0">
                    <a:solidFill>
                      <a:schemeClr val="tx1"/>
                    </a:solidFill>
                  </a:rPr>
                  <a:t>Do not use the bullet point button to format your text.</a:t>
                </a:r>
                <a:endParaRPr lang="en-GB" sz="1000">
                  <a:solidFill>
                    <a:schemeClr val="tx1"/>
                  </a:solidFill>
                </a:endParaRPr>
              </a:p>
            </p:txBody>
          </p:sp>
          <p:pic>
            <p:nvPicPr>
              <p:cNvPr id="43" name="Picture 42"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39" name="Group 120"/>
            <p:cNvGrpSpPr/>
            <p:nvPr/>
          </p:nvGrpSpPr>
          <p:grpSpPr>
            <a:xfrm>
              <a:off x="6303954" y="562596"/>
              <a:ext cx="540060" cy="540060"/>
              <a:chOff x="6303954" y="562596"/>
              <a:chExt cx="540060" cy="540060"/>
            </a:xfrm>
          </p:grpSpPr>
          <p:sp>
            <p:nvSpPr>
              <p:cNvPr id="40" name="Donut 39"/>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1" name="Picture 40"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
        <p:nvSpPr>
          <p:cNvPr id="29"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a:t>Click picture icon to add partner logo</a:t>
            </a:r>
            <a:endParaRPr lang="en-GB"/>
          </a:p>
        </p:txBody>
      </p:sp>
      <p:sp>
        <p:nvSpPr>
          <p:cNvPr id="30"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a:t>Click picture icon to add partner logo</a:t>
            </a:r>
            <a:endParaRPr lang="en-GB"/>
          </a:p>
        </p:txBody>
      </p:sp>
      <p:sp>
        <p:nvSpPr>
          <p:cNvPr id="32"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a:t>Click picture icon to add partner logo</a:t>
            </a:r>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break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D40E40-8F2E-4CA0-BB4D-21A4FEB8701E}" type="datetime1">
              <a:rPr lang="en-GB" smtClean="0"/>
              <a:pPr/>
              <a:t>28/09/2023</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8" y="340607"/>
            <a:ext cx="7273056" cy="793393"/>
          </a:xfrm>
        </p:spPr>
        <p:txBody>
          <a:bodyPr anchor="t">
            <a:normAutofit/>
          </a:bodyPr>
          <a:lstStyle>
            <a:lvl1pPr>
              <a:defRPr sz="2400">
                <a:solidFill>
                  <a:schemeClr val="accent1"/>
                </a:solidFill>
              </a:defRPr>
            </a:lvl1pPr>
          </a:lstStyle>
          <a:p>
            <a:r>
              <a:rPr lang="en-US"/>
              <a:t>Section title on one line</a:t>
            </a:r>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Text Placeholder 30"/>
          <p:cNvSpPr>
            <a:spLocks noGrp="1"/>
          </p:cNvSpPr>
          <p:nvPr>
            <p:ph type="body" sz="quarter" idx="13" hasCustomPrompt="1"/>
          </p:nvPr>
        </p:nvSpPr>
        <p:spPr>
          <a:xfrm>
            <a:off x="395289" y="1134000"/>
            <a:ext cx="7272337" cy="3308400"/>
          </a:xfrm>
        </p:spPr>
        <p:txBody>
          <a:bodyPr/>
          <a:lstStyle>
            <a:lvl1pPr>
              <a:defRPr baseline="0"/>
            </a:lvl1pPr>
          </a:lstStyle>
          <a:p>
            <a:pPr lvl="0"/>
            <a:r>
              <a:rPr lang="en-US"/>
              <a:t>Use these slides to introduce each new section of your presentation. See user tip on the left on how to style this body text. Keep text size to 16pt.</a:t>
            </a:r>
          </a:p>
          <a:p>
            <a:pPr lvl="1"/>
            <a:r>
              <a:rPr lang="en-US"/>
              <a:t>Second level</a:t>
            </a:r>
          </a:p>
          <a:p>
            <a:pPr lvl="2"/>
            <a:r>
              <a:rPr lang="en-US"/>
              <a:t>Third level</a:t>
            </a:r>
          </a:p>
          <a:p>
            <a:pPr lvl="3"/>
            <a:r>
              <a:rPr lang="en-US"/>
              <a:t>Fourth level</a:t>
            </a:r>
          </a:p>
          <a:p>
            <a:pPr lvl="4"/>
            <a:r>
              <a:rPr lang="en-US"/>
              <a:t>Fifth level</a:t>
            </a:r>
            <a:endParaRPr lang="en-GB"/>
          </a:p>
        </p:txBody>
      </p:sp>
      <p:grpSp>
        <p:nvGrpSpPr>
          <p:cNvPr id="37" name="Group 11"/>
          <p:cNvGrpSpPr/>
          <p:nvPr userDrawn="1"/>
        </p:nvGrpSpPr>
        <p:grpSpPr>
          <a:xfrm>
            <a:off x="-1908720" y="53818"/>
            <a:ext cx="1872208" cy="2900891"/>
            <a:chOff x="6195941" y="562596"/>
            <a:chExt cx="1872208" cy="2902681"/>
          </a:xfrm>
        </p:grpSpPr>
        <p:grpSp>
          <p:nvGrpSpPr>
            <p:cNvPr id="38" name="Group 113"/>
            <p:cNvGrpSpPr/>
            <p:nvPr/>
          </p:nvGrpSpPr>
          <p:grpSpPr>
            <a:xfrm>
              <a:off x="6195941" y="832626"/>
              <a:ext cx="1872208" cy="2632651"/>
              <a:chOff x="-1872716" y="660661"/>
              <a:chExt cx="1872208" cy="1974490"/>
            </a:xfrm>
          </p:grpSpPr>
          <p:sp>
            <p:nvSpPr>
              <p:cNvPr id="42" name="TextBox 41"/>
              <p:cNvSpPr txBox="1"/>
              <p:nvPr/>
            </p:nvSpPr>
            <p:spPr>
              <a:xfrm>
                <a:off x="-1872716" y="984698"/>
                <a:ext cx="1872208" cy="1650453"/>
              </a:xfrm>
              <a:prstGeom prst="rect">
                <a:avLst/>
              </a:prstGeom>
              <a:noFill/>
            </p:spPr>
            <p:txBody>
              <a:bodyPr wrap="square" lIns="0" tIns="0" rIns="0" bIns="0" rtlCol="0">
                <a:spAutoFit/>
              </a:bodyPr>
              <a:lstStyle/>
              <a:p>
                <a:r>
                  <a:rPr lang="en-GB" sz="1000">
                    <a:solidFill>
                      <a:schemeClr val="tx1"/>
                    </a:solidFill>
                  </a:rPr>
                  <a:t>To format</a:t>
                </a:r>
                <a:r>
                  <a:rPr lang="en-GB" sz="1000" baseline="0">
                    <a:solidFill>
                      <a:schemeClr val="tx1"/>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000" baseline="0">
                  <a:solidFill>
                    <a:schemeClr val="tx1"/>
                  </a:solidFill>
                </a:endParaRPr>
              </a:p>
              <a:p>
                <a:r>
                  <a:rPr lang="en-GB" sz="1000" baseline="0">
                    <a:solidFill>
                      <a:schemeClr val="tx1"/>
                    </a:solidFill>
                  </a:rPr>
                  <a:t>Do not use the bullet point button to format your text.</a:t>
                </a:r>
                <a:endParaRPr lang="en-GB" sz="1000">
                  <a:solidFill>
                    <a:schemeClr val="tx1"/>
                  </a:solidFill>
                </a:endParaRPr>
              </a:p>
            </p:txBody>
          </p:sp>
          <p:pic>
            <p:nvPicPr>
              <p:cNvPr id="43" name="Picture 42"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39" name="Group 120"/>
            <p:cNvGrpSpPr/>
            <p:nvPr/>
          </p:nvGrpSpPr>
          <p:grpSpPr>
            <a:xfrm>
              <a:off x="6303954" y="562596"/>
              <a:ext cx="540060" cy="540060"/>
              <a:chOff x="6303954" y="562596"/>
              <a:chExt cx="540060" cy="540060"/>
            </a:xfrm>
          </p:grpSpPr>
          <p:sp>
            <p:nvSpPr>
              <p:cNvPr id="40" name="Donut 39"/>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1" name="Picture 40"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
        <p:nvSpPr>
          <p:cNvPr id="29"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a:t>Click picture icon to add partner logo</a:t>
            </a:r>
            <a:endParaRPr lang="en-GB"/>
          </a:p>
        </p:txBody>
      </p:sp>
      <p:sp>
        <p:nvSpPr>
          <p:cNvPr id="30"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a:t>Click picture icon to add partner logo</a:t>
            </a:r>
            <a:endParaRPr lang="en-GB"/>
          </a:p>
        </p:txBody>
      </p:sp>
      <p:sp>
        <p:nvSpPr>
          <p:cNvPr id="32"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a:t>Click picture icon to add partner logo</a:t>
            </a:r>
            <a:endParaRPr lang="en-GB"/>
          </a:p>
        </p:txBody>
      </p:sp>
      <p:sp>
        <p:nvSpPr>
          <p:cNvPr id="34" name="Freeform 5"/>
          <p:cNvSpPr>
            <a:spLocks/>
          </p:cNvSpPr>
          <p:nvPr userDrawn="1"/>
        </p:nvSpPr>
        <p:spPr bwMode="auto">
          <a:xfrm>
            <a:off x="6084168" y="1587"/>
            <a:ext cx="3060342" cy="3108848"/>
          </a:xfrm>
          <a:custGeom>
            <a:avLst/>
            <a:gdLst/>
            <a:ahLst/>
            <a:cxnLst>
              <a:cxn ang="0">
                <a:pos x="0" y="0"/>
              </a:cxn>
              <a:cxn ang="0">
                <a:pos x="6356" y="986"/>
              </a:cxn>
              <a:cxn ang="0">
                <a:pos x="6357" y="987"/>
              </a:cxn>
              <a:cxn ang="0">
                <a:pos x="6356" y="988"/>
              </a:cxn>
              <a:cxn ang="0">
                <a:pos x="7316" y="7434"/>
              </a:cxn>
              <a:cxn ang="0">
                <a:pos x="7316" y="0"/>
              </a:cxn>
              <a:cxn ang="0">
                <a:pos x="0" y="0"/>
              </a:cxn>
            </a:cxnLst>
            <a:rect l="0" t="0" r="r" b="b"/>
            <a:pathLst>
              <a:path w="7316" h="7434">
                <a:moveTo>
                  <a:pt x="0" y="0"/>
                </a:moveTo>
                <a:lnTo>
                  <a:pt x="6356" y="986"/>
                </a:lnTo>
                <a:lnTo>
                  <a:pt x="6357" y="987"/>
                </a:lnTo>
                <a:lnTo>
                  <a:pt x="6356" y="988"/>
                </a:lnTo>
                <a:lnTo>
                  <a:pt x="7316" y="7434"/>
                </a:lnTo>
                <a:lnTo>
                  <a:pt x="7316" y="0"/>
                </a:lnTo>
                <a:lnTo>
                  <a:pt x="0" y="0"/>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7997835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body text full width">
    <p:spTree>
      <p:nvGrpSpPr>
        <p:cNvPr id="1" name=""/>
        <p:cNvGrpSpPr/>
        <p:nvPr/>
      </p:nvGrpSpPr>
      <p:grpSpPr>
        <a:xfrm>
          <a:off x="0" y="0"/>
          <a:ext cx="0" cy="0"/>
          <a:chOff x="0" y="0"/>
          <a:chExt cx="0" cy="0"/>
        </a:xfrm>
      </p:grpSpPr>
      <p:grpSp>
        <p:nvGrpSpPr>
          <p:cNvPr id="5" name="Group 37"/>
          <p:cNvGrpSpPr/>
          <p:nvPr userDrawn="1"/>
        </p:nvGrpSpPr>
        <p:grpSpPr bwMode="gray">
          <a:xfrm>
            <a:off x="1" y="0"/>
            <a:ext cx="9144001" cy="5151019"/>
            <a:chOff x="0" y="0"/>
            <a:chExt cx="9144001" cy="5154198"/>
          </a:xfrm>
        </p:grpSpPr>
        <p:sp>
          <p:nvSpPr>
            <p:cNvPr id="39" name="Rectangle 38"/>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CFC1A811-C82A-4F8F-B3CE-A05565CF5249}" type="datetime1">
              <a:rPr lang="en-GB" smtClean="0"/>
              <a:pPr/>
              <a:t>28/09/2023</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8" y="340607"/>
            <a:ext cx="8353425" cy="792169"/>
          </a:xfrm>
        </p:spPr>
        <p:txBody>
          <a:bodyPr anchor="t">
            <a:normAutofit/>
          </a:bodyPr>
          <a:lstStyle>
            <a:lvl1pPr>
              <a:defRPr sz="2400">
                <a:solidFill>
                  <a:schemeClr val="accent1"/>
                </a:solidFill>
              </a:defRPr>
            </a:lvl1pPr>
          </a:lstStyle>
          <a:p>
            <a:r>
              <a:rPr lang="en-US"/>
              <a:t>Slide title on one line</a:t>
            </a:r>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7" name="Group 11"/>
          <p:cNvGrpSpPr/>
          <p:nvPr userDrawn="1"/>
        </p:nvGrpSpPr>
        <p:grpSpPr>
          <a:xfrm>
            <a:off x="-1908720" y="53818"/>
            <a:ext cx="1872208" cy="2900891"/>
            <a:chOff x="6195941" y="562596"/>
            <a:chExt cx="1872208" cy="2902681"/>
          </a:xfrm>
        </p:grpSpPr>
        <p:grpSp>
          <p:nvGrpSpPr>
            <p:cNvPr id="8" name="Group 113"/>
            <p:cNvGrpSpPr/>
            <p:nvPr/>
          </p:nvGrpSpPr>
          <p:grpSpPr>
            <a:xfrm>
              <a:off x="6195941" y="832626"/>
              <a:ext cx="1872208" cy="2632651"/>
              <a:chOff x="-1872716" y="660661"/>
              <a:chExt cx="1872208" cy="1974490"/>
            </a:xfrm>
          </p:grpSpPr>
          <p:sp>
            <p:nvSpPr>
              <p:cNvPr id="42" name="TextBox 41"/>
              <p:cNvSpPr txBox="1"/>
              <p:nvPr/>
            </p:nvSpPr>
            <p:spPr>
              <a:xfrm>
                <a:off x="-1872716" y="984698"/>
                <a:ext cx="1872208" cy="1650453"/>
              </a:xfrm>
              <a:prstGeom prst="rect">
                <a:avLst/>
              </a:prstGeom>
              <a:noFill/>
            </p:spPr>
            <p:txBody>
              <a:bodyPr wrap="square" lIns="0" tIns="0" rIns="0" bIns="0" rtlCol="0">
                <a:spAutoFit/>
              </a:bodyPr>
              <a:lstStyle/>
              <a:p>
                <a:r>
                  <a:rPr lang="en-GB" sz="1000">
                    <a:solidFill>
                      <a:schemeClr val="tx1"/>
                    </a:solidFill>
                  </a:rPr>
                  <a:t>To format</a:t>
                </a:r>
                <a:r>
                  <a:rPr lang="en-GB" sz="1000" baseline="0">
                    <a:solidFill>
                      <a:schemeClr val="tx1"/>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000" baseline="0">
                  <a:solidFill>
                    <a:schemeClr val="tx1"/>
                  </a:solidFill>
                </a:endParaRPr>
              </a:p>
              <a:p>
                <a:r>
                  <a:rPr lang="en-GB" sz="1000" baseline="0">
                    <a:solidFill>
                      <a:schemeClr val="tx1"/>
                    </a:solidFill>
                  </a:rPr>
                  <a:t>Do not use the bullet point button to format your text.</a:t>
                </a:r>
                <a:endParaRPr lang="en-GB" sz="1000">
                  <a:solidFill>
                    <a:schemeClr val="tx1"/>
                  </a:solidFill>
                </a:endParaRPr>
              </a:p>
            </p:txBody>
          </p:sp>
          <p:pic>
            <p:nvPicPr>
              <p:cNvPr id="43" name="Picture 42"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9" name="Group 120"/>
            <p:cNvGrpSpPr/>
            <p:nvPr/>
          </p:nvGrpSpPr>
          <p:grpSpPr>
            <a:xfrm>
              <a:off x="6303954" y="562596"/>
              <a:ext cx="540060" cy="540060"/>
              <a:chOff x="6303954" y="562596"/>
              <a:chExt cx="540060" cy="540060"/>
            </a:xfrm>
          </p:grpSpPr>
          <p:sp>
            <p:nvSpPr>
              <p:cNvPr id="40" name="Donut 39"/>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1" name="Picture 40"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
        <p:nvSpPr>
          <p:cNvPr id="32" name="Content Placeholder 31"/>
          <p:cNvSpPr>
            <a:spLocks noGrp="1"/>
          </p:cNvSpPr>
          <p:nvPr>
            <p:ph sz="quarter" idx="13" hasCustomPrompt="1"/>
          </p:nvPr>
        </p:nvSpPr>
        <p:spPr>
          <a:xfrm>
            <a:off x="395289" y="1132776"/>
            <a:ext cx="8353425" cy="3309483"/>
          </a:xfrm>
        </p:spPr>
        <p:txBody>
          <a:bodyPr/>
          <a:lstStyle>
            <a:lvl1pPr>
              <a:defRPr/>
            </a:lvl1pPr>
          </a:lstStyle>
          <a:p>
            <a:pPr lvl="0"/>
            <a:r>
              <a:rPr lang="en-GB"/>
              <a:t>Click on an icon below to add content. To add text click here - see user tip on the left on how to style this body text. Keep text size to 16pt.</a:t>
            </a:r>
          </a:p>
          <a:p>
            <a:pPr lvl="1"/>
            <a:r>
              <a:rPr lang="en-US"/>
              <a:t>Second level</a:t>
            </a:r>
          </a:p>
          <a:p>
            <a:pPr lvl="2"/>
            <a:r>
              <a:rPr lang="en-US"/>
              <a:t>Third level</a:t>
            </a:r>
          </a:p>
          <a:p>
            <a:pPr lvl="3"/>
            <a:r>
              <a:rPr lang="en-US"/>
              <a:t>Fourth level</a:t>
            </a:r>
          </a:p>
          <a:p>
            <a:pPr lvl="4"/>
            <a:r>
              <a:rPr lang="en-US"/>
              <a:t>Fifth level</a:t>
            </a:r>
            <a:endParaRPr lang="en-GB"/>
          </a:p>
        </p:txBody>
      </p:sp>
      <p:sp>
        <p:nvSpPr>
          <p:cNvPr id="53" name="TextBox 52"/>
          <p:cNvSpPr txBox="1"/>
          <p:nvPr userDrawn="1"/>
        </p:nvSpPr>
        <p:spPr>
          <a:xfrm>
            <a:off x="7739232" y="4785047"/>
            <a:ext cx="1132041" cy="184666"/>
          </a:xfrm>
          <a:prstGeom prst="rect">
            <a:avLst/>
          </a:prstGeom>
          <a:noFill/>
        </p:spPr>
        <p:txBody>
          <a:bodyPr wrap="none" rtlCol="0">
            <a:spAutoFit/>
          </a:bodyPr>
          <a:lstStyle/>
          <a:p>
            <a:pPr algn="r"/>
            <a:r>
              <a:rPr lang="en-GB" sz="600">
                <a:solidFill>
                  <a:schemeClr val="tx1"/>
                </a:solidFill>
                <a:latin typeface="+mj-lt"/>
              </a:rPr>
              <a:t>© The King's Fund 2018</a:t>
            </a:r>
          </a:p>
        </p:txBody>
      </p:sp>
      <p:sp>
        <p:nvSpPr>
          <p:cNvPr id="34"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a:t>Click picture icon to add partner logo</a:t>
            </a:r>
            <a:endParaRPr lang="en-GB"/>
          </a:p>
        </p:txBody>
      </p:sp>
      <p:sp>
        <p:nvSpPr>
          <p:cNvPr id="35"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a:t>Click picture icon to add partner logo</a:t>
            </a:r>
            <a:endParaRPr lang="en-GB"/>
          </a:p>
        </p:txBody>
      </p:sp>
      <p:sp>
        <p:nvSpPr>
          <p:cNvPr id="36"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a:t>Click picture icon to add partner logo</a:t>
            </a:r>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body text left, 2 general placeholders right">
    <p:spTree>
      <p:nvGrpSpPr>
        <p:cNvPr id="1" name=""/>
        <p:cNvGrpSpPr/>
        <p:nvPr/>
      </p:nvGrpSpPr>
      <p:grpSpPr>
        <a:xfrm>
          <a:off x="0" y="0"/>
          <a:ext cx="0" cy="0"/>
          <a:chOff x="0" y="0"/>
          <a:chExt cx="0" cy="0"/>
        </a:xfrm>
      </p:grpSpPr>
      <p:grpSp>
        <p:nvGrpSpPr>
          <p:cNvPr id="5" name="Group 38"/>
          <p:cNvGrpSpPr/>
          <p:nvPr userDrawn="1"/>
        </p:nvGrpSpPr>
        <p:grpSpPr bwMode="gray">
          <a:xfrm>
            <a:off x="1" y="0"/>
            <a:ext cx="9144001" cy="5151019"/>
            <a:chOff x="0" y="0"/>
            <a:chExt cx="9144001" cy="5154198"/>
          </a:xfrm>
        </p:grpSpPr>
        <p:sp>
          <p:nvSpPr>
            <p:cNvPr id="44" name="Rectangle 43"/>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939DD6EA-E1D5-494B-A4A0-0D13DC050B14}" type="datetime1">
              <a:rPr lang="en-GB" smtClean="0"/>
              <a:pPr/>
              <a:t>28/09/2023</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8" y="340607"/>
            <a:ext cx="4176713" cy="792169"/>
          </a:xfrm>
        </p:spPr>
        <p:txBody>
          <a:bodyPr anchor="t">
            <a:normAutofit/>
          </a:bodyPr>
          <a:lstStyle>
            <a:lvl1pPr>
              <a:defRPr sz="2400">
                <a:solidFill>
                  <a:schemeClr val="accent1"/>
                </a:solidFill>
              </a:defRPr>
            </a:lvl1pPr>
          </a:lstStyle>
          <a:p>
            <a:r>
              <a:rPr lang="en-US"/>
              <a:t>Slide title on one line</a:t>
            </a:r>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7" name="Group 11"/>
          <p:cNvGrpSpPr/>
          <p:nvPr userDrawn="1"/>
        </p:nvGrpSpPr>
        <p:grpSpPr>
          <a:xfrm>
            <a:off x="-1908720" y="53818"/>
            <a:ext cx="1872208" cy="2900891"/>
            <a:chOff x="6195941" y="562596"/>
            <a:chExt cx="1872208" cy="2902681"/>
          </a:xfrm>
        </p:grpSpPr>
        <p:grpSp>
          <p:nvGrpSpPr>
            <p:cNvPr id="8" name="Group 113"/>
            <p:cNvGrpSpPr/>
            <p:nvPr/>
          </p:nvGrpSpPr>
          <p:grpSpPr>
            <a:xfrm>
              <a:off x="6195941" y="832626"/>
              <a:ext cx="1872208" cy="2632651"/>
              <a:chOff x="-1872716" y="660661"/>
              <a:chExt cx="1872208" cy="1974490"/>
            </a:xfrm>
          </p:grpSpPr>
          <p:sp>
            <p:nvSpPr>
              <p:cNvPr id="42" name="TextBox 41"/>
              <p:cNvSpPr txBox="1"/>
              <p:nvPr/>
            </p:nvSpPr>
            <p:spPr>
              <a:xfrm>
                <a:off x="-1872716" y="984698"/>
                <a:ext cx="1872208" cy="1650453"/>
              </a:xfrm>
              <a:prstGeom prst="rect">
                <a:avLst/>
              </a:prstGeom>
              <a:noFill/>
            </p:spPr>
            <p:txBody>
              <a:bodyPr wrap="square" lIns="0" tIns="0" rIns="0" bIns="0" rtlCol="0">
                <a:spAutoFit/>
              </a:bodyPr>
              <a:lstStyle/>
              <a:p>
                <a:r>
                  <a:rPr lang="en-GB" sz="1000">
                    <a:solidFill>
                      <a:schemeClr val="tx1"/>
                    </a:solidFill>
                  </a:rPr>
                  <a:t>To format</a:t>
                </a:r>
                <a:r>
                  <a:rPr lang="en-GB" sz="1000" baseline="0">
                    <a:solidFill>
                      <a:schemeClr val="tx1"/>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000" baseline="0">
                  <a:solidFill>
                    <a:schemeClr val="tx1"/>
                  </a:solidFill>
                </a:endParaRPr>
              </a:p>
              <a:p>
                <a:r>
                  <a:rPr lang="en-GB" sz="1000" baseline="0">
                    <a:solidFill>
                      <a:schemeClr val="tx1"/>
                    </a:solidFill>
                  </a:rPr>
                  <a:t>Do not use the bullet point button to format your text.</a:t>
                </a:r>
                <a:endParaRPr lang="en-GB" sz="1000">
                  <a:solidFill>
                    <a:schemeClr val="tx1"/>
                  </a:solidFill>
                </a:endParaRPr>
              </a:p>
            </p:txBody>
          </p:sp>
          <p:pic>
            <p:nvPicPr>
              <p:cNvPr id="43" name="Picture 42"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9" name="Group 120"/>
            <p:cNvGrpSpPr/>
            <p:nvPr/>
          </p:nvGrpSpPr>
          <p:grpSpPr>
            <a:xfrm>
              <a:off x="6303954" y="562596"/>
              <a:ext cx="540060" cy="540060"/>
              <a:chOff x="6303954" y="562596"/>
              <a:chExt cx="540060" cy="540060"/>
            </a:xfrm>
          </p:grpSpPr>
          <p:sp>
            <p:nvSpPr>
              <p:cNvPr id="40" name="Donut 39"/>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1" name="Picture 40"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
        <p:nvSpPr>
          <p:cNvPr id="32" name="Content Placeholder 31"/>
          <p:cNvSpPr>
            <a:spLocks noGrp="1"/>
          </p:cNvSpPr>
          <p:nvPr>
            <p:ph sz="quarter" idx="13" hasCustomPrompt="1"/>
          </p:nvPr>
        </p:nvSpPr>
        <p:spPr>
          <a:xfrm>
            <a:off x="395290" y="1132776"/>
            <a:ext cx="4176711" cy="3309483"/>
          </a:xfrm>
        </p:spPr>
        <p:txBody>
          <a:bodyPr rIns="180000"/>
          <a:lstStyle>
            <a:lvl1pPr>
              <a:defRPr/>
            </a:lvl1pPr>
          </a:lstStyle>
          <a:p>
            <a:pPr lvl="0"/>
            <a:r>
              <a:rPr lang="en-GB"/>
              <a:t>Click on an icon below to add content. To add text click here - see user tip on the left on how to style this body text. Keep text size to 16pt.</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Content Placeholder 31"/>
          <p:cNvSpPr>
            <a:spLocks noGrp="1"/>
          </p:cNvSpPr>
          <p:nvPr>
            <p:ph sz="quarter" idx="14" hasCustomPrompt="1"/>
          </p:nvPr>
        </p:nvSpPr>
        <p:spPr>
          <a:xfrm>
            <a:off x="4572003" y="412496"/>
            <a:ext cx="4176711" cy="2016121"/>
          </a:xfrm>
        </p:spPr>
        <p:txBody>
          <a:bodyPr lIns="180000" rIns="0" bIns="180000"/>
          <a:lstStyle>
            <a:lvl1pPr>
              <a:defRPr/>
            </a:lvl1pPr>
          </a:lstStyle>
          <a:p>
            <a:pPr lvl="0"/>
            <a:r>
              <a:rPr lang="en-GB"/>
              <a:t>Click on an icon below to add content. </a:t>
            </a:r>
          </a:p>
        </p:txBody>
      </p:sp>
      <p:sp>
        <p:nvSpPr>
          <p:cNvPr id="33" name="Content Placeholder 31"/>
          <p:cNvSpPr>
            <a:spLocks noGrp="1"/>
          </p:cNvSpPr>
          <p:nvPr>
            <p:ph sz="quarter" idx="15" hasCustomPrompt="1"/>
          </p:nvPr>
        </p:nvSpPr>
        <p:spPr>
          <a:xfrm>
            <a:off x="4572001" y="2428617"/>
            <a:ext cx="4176711" cy="2013642"/>
          </a:xfrm>
        </p:spPr>
        <p:txBody>
          <a:bodyPr lIns="180000" tIns="180000" rIns="0"/>
          <a:lstStyle>
            <a:lvl1pPr>
              <a:defRPr/>
            </a:lvl1pPr>
          </a:lstStyle>
          <a:p>
            <a:pPr lvl="0"/>
            <a:r>
              <a:rPr lang="en-GB"/>
              <a:t>Click on an icon below to add content. </a:t>
            </a:r>
          </a:p>
        </p:txBody>
      </p:sp>
      <p:sp>
        <p:nvSpPr>
          <p:cNvPr id="48" name="TextBox 47"/>
          <p:cNvSpPr txBox="1"/>
          <p:nvPr userDrawn="1"/>
        </p:nvSpPr>
        <p:spPr>
          <a:xfrm>
            <a:off x="7739232" y="4785047"/>
            <a:ext cx="1132041" cy="184666"/>
          </a:xfrm>
          <a:prstGeom prst="rect">
            <a:avLst/>
          </a:prstGeom>
          <a:noFill/>
        </p:spPr>
        <p:txBody>
          <a:bodyPr wrap="none" rtlCol="0">
            <a:spAutoFit/>
          </a:bodyPr>
          <a:lstStyle/>
          <a:p>
            <a:pPr algn="r"/>
            <a:r>
              <a:rPr lang="en-GB" sz="600">
                <a:solidFill>
                  <a:schemeClr val="tx1"/>
                </a:solidFill>
                <a:latin typeface="+mj-lt"/>
              </a:rPr>
              <a:t>© The King's Fund 2018</a:t>
            </a:r>
          </a:p>
        </p:txBody>
      </p:sp>
      <p:sp>
        <p:nvSpPr>
          <p:cNvPr id="36"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a:t>Click picture icon to add partner logo</a:t>
            </a:r>
            <a:endParaRPr lang="en-GB"/>
          </a:p>
        </p:txBody>
      </p:sp>
      <p:sp>
        <p:nvSpPr>
          <p:cNvPr id="37"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a:t>Click picture icon to add partner logo</a:t>
            </a:r>
            <a:endParaRPr lang="en-GB"/>
          </a:p>
        </p:txBody>
      </p:sp>
      <p:sp>
        <p:nvSpPr>
          <p:cNvPr id="38"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a:t>Click picture icon to add partner logo</a:t>
            </a:r>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2 general placeholders, plus text below ">
    <p:spTree>
      <p:nvGrpSpPr>
        <p:cNvPr id="1" name=""/>
        <p:cNvGrpSpPr/>
        <p:nvPr/>
      </p:nvGrpSpPr>
      <p:grpSpPr>
        <a:xfrm>
          <a:off x="0" y="0"/>
          <a:ext cx="0" cy="0"/>
          <a:chOff x="0" y="0"/>
          <a:chExt cx="0" cy="0"/>
        </a:xfrm>
      </p:grpSpPr>
      <p:grpSp>
        <p:nvGrpSpPr>
          <p:cNvPr id="5" name="Group 44"/>
          <p:cNvGrpSpPr/>
          <p:nvPr userDrawn="1"/>
        </p:nvGrpSpPr>
        <p:grpSpPr bwMode="gray">
          <a:xfrm>
            <a:off x="1" y="0"/>
            <a:ext cx="9144001" cy="5151019"/>
            <a:chOff x="0" y="0"/>
            <a:chExt cx="9144001" cy="5154198"/>
          </a:xfrm>
        </p:grpSpPr>
        <p:sp>
          <p:nvSpPr>
            <p:cNvPr id="46" name="Rectangle 45"/>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3792353B-0A13-46E3-AEFE-1AF8B318DE14}" type="datetime1">
              <a:rPr lang="en-GB" smtClean="0"/>
              <a:pPr/>
              <a:t>28/09/2023</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7" y="340607"/>
            <a:ext cx="8353424" cy="792170"/>
          </a:xfrm>
        </p:spPr>
        <p:txBody>
          <a:bodyPr anchor="t">
            <a:normAutofit/>
          </a:bodyPr>
          <a:lstStyle>
            <a:lvl1pPr>
              <a:defRPr sz="2400">
                <a:solidFill>
                  <a:schemeClr val="accent1"/>
                </a:solidFill>
              </a:defRPr>
            </a:lvl1pPr>
          </a:lstStyle>
          <a:p>
            <a:r>
              <a:rPr lang="en-US"/>
              <a:t>Slide title on one line</a:t>
            </a:r>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0" name="Content Placeholder 31"/>
          <p:cNvSpPr>
            <a:spLocks noGrp="1"/>
          </p:cNvSpPr>
          <p:nvPr>
            <p:ph sz="quarter" idx="14" hasCustomPrompt="1"/>
          </p:nvPr>
        </p:nvSpPr>
        <p:spPr>
          <a:xfrm>
            <a:off x="395288" y="1132777"/>
            <a:ext cx="4176711" cy="2663149"/>
          </a:xfrm>
        </p:spPr>
        <p:txBody>
          <a:bodyPr lIns="0" rIns="180000" bIns="180000"/>
          <a:lstStyle>
            <a:lvl1pPr>
              <a:defRPr/>
            </a:lvl1pPr>
          </a:lstStyle>
          <a:p>
            <a:pPr lvl="0"/>
            <a:r>
              <a:rPr lang="en-GB"/>
              <a:t>Click on an icon below to add content. </a:t>
            </a:r>
          </a:p>
        </p:txBody>
      </p:sp>
      <p:sp>
        <p:nvSpPr>
          <p:cNvPr id="33" name="Content Placeholder 31"/>
          <p:cNvSpPr>
            <a:spLocks noGrp="1"/>
          </p:cNvSpPr>
          <p:nvPr>
            <p:ph sz="quarter" idx="15" hasCustomPrompt="1"/>
          </p:nvPr>
        </p:nvSpPr>
        <p:spPr>
          <a:xfrm>
            <a:off x="4572001" y="1132777"/>
            <a:ext cx="4176711" cy="2663149"/>
          </a:xfrm>
        </p:spPr>
        <p:txBody>
          <a:bodyPr lIns="180000" tIns="0" rIns="0"/>
          <a:lstStyle>
            <a:lvl1pPr>
              <a:defRPr/>
            </a:lvl1pPr>
          </a:lstStyle>
          <a:p>
            <a:pPr lvl="0"/>
            <a:r>
              <a:rPr lang="en-GB"/>
              <a:t>Click on an icon below to add content. </a:t>
            </a:r>
          </a:p>
        </p:txBody>
      </p:sp>
      <p:sp>
        <p:nvSpPr>
          <p:cNvPr id="34" name="Text Placeholder 33"/>
          <p:cNvSpPr>
            <a:spLocks noGrp="1"/>
          </p:cNvSpPr>
          <p:nvPr>
            <p:ph type="body" sz="quarter" idx="16" hasCustomPrompt="1"/>
          </p:nvPr>
        </p:nvSpPr>
        <p:spPr>
          <a:xfrm>
            <a:off x="395288" y="3904429"/>
            <a:ext cx="4176712" cy="537830"/>
          </a:xfrm>
        </p:spPr>
        <p:txBody>
          <a:bodyPr rIns="180000"/>
          <a:lstStyle>
            <a:lvl1pPr>
              <a:defRPr baseline="0"/>
            </a:lvl1pPr>
          </a:lstStyle>
          <a:p>
            <a:pPr lvl="0"/>
            <a:r>
              <a:rPr lang="en-US"/>
              <a:t>Add text for the content above here.</a:t>
            </a:r>
          </a:p>
        </p:txBody>
      </p:sp>
      <p:sp>
        <p:nvSpPr>
          <p:cNvPr id="35" name="Text Placeholder 33"/>
          <p:cNvSpPr>
            <a:spLocks noGrp="1"/>
          </p:cNvSpPr>
          <p:nvPr>
            <p:ph type="body" sz="quarter" idx="17" hasCustomPrompt="1"/>
          </p:nvPr>
        </p:nvSpPr>
        <p:spPr>
          <a:xfrm>
            <a:off x="4572001" y="3904429"/>
            <a:ext cx="4176712" cy="537830"/>
          </a:xfrm>
        </p:spPr>
        <p:txBody>
          <a:bodyPr lIns="180000" rIns="0"/>
          <a:lstStyle>
            <a:lvl1pPr>
              <a:defRPr baseline="0"/>
            </a:lvl1pPr>
          </a:lstStyle>
          <a:p>
            <a:pPr lvl="0"/>
            <a:r>
              <a:rPr lang="en-US"/>
              <a:t>Add text for the content above here.</a:t>
            </a:r>
          </a:p>
        </p:txBody>
      </p:sp>
      <p:sp>
        <p:nvSpPr>
          <p:cNvPr id="50" name="TextBox 49"/>
          <p:cNvSpPr txBox="1"/>
          <p:nvPr userDrawn="1"/>
        </p:nvSpPr>
        <p:spPr>
          <a:xfrm>
            <a:off x="7739232" y="4785047"/>
            <a:ext cx="1132041" cy="184666"/>
          </a:xfrm>
          <a:prstGeom prst="rect">
            <a:avLst/>
          </a:prstGeom>
          <a:noFill/>
        </p:spPr>
        <p:txBody>
          <a:bodyPr wrap="none" rtlCol="0">
            <a:spAutoFit/>
          </a:bodyPr>
          <a:lstStyle/>
          <a:p>
            <a:pPr algn="r"/>
            <a:r>
              <a:rPr lang="en-GB" sz="600">
                <a:solidFill>
                  <a:schemeClr val="tx1"/>
                </a:solidFill>
                <a:latin typeface="+mj-lt"/>
              </a:rPr>
              <a:t>© The King's Fund 2018</a:t>
            </a:r>
          </a:p>
        </p:txBody>
      </p:sp>
      <p:sp>
        <p:nvSpPr>
          <p:cNvPr id="31" name="Content Placeholder 33"/>
          <p:cNvSpPr>
            <a:spLocks noGrp="1"/>
          </p:cNvSpPr>
          <p:nvPr>
            <p:ph sz="quarter" idx="18" hasCustomPrompt="1"/>
          </p:nvPr>
        </p:nvSpPr>
        <p:spPr>
          <a:xfrm>
            <a:off x="6811559" y="4528800"/>
            <a:ext cx="1000800" cy="533071"/>
          </a:xfrm>
        </p:spPr>
        <p:txBody>
          <a:bodyPr>
            <a:normAutofit/>
          </a:bodyPr>
          <a:lstStyle>
            <a:lvl1pPr algn="ctr">
              <a:defRPr sz="600"/>
            </a:lvl1pPr>
          </a:lstStyle>
          <a:p>
            <a:pPr lvl="0"/>
            <a:r>
              <a:rPr lang="en-US"/>
              <a:t>Click picture icon to add partner logo</a:t>
            </a:r>
            <a:endParaRPr lang="en-GB"/>
          </a:p>
        </p:txBody>
      </p:sp>
      <p:sp>
        <p:nvSpPr>
          <p:cNvPr id="32" name="Content Placeholder 33"/>
          <p:cNvSpPr>
            <a:spLocks noGrp="1"/>
          </p:cNvSpPr>
          <p:nvPr>
            <p:ph sz="quarter" idx="19" hasCustomPrompt="1"/>
          </p:nvPr>
        </p:nvSpPr>
        <p:spPr>
          <a:xfrm>
            <a:off x="5781790" y="4528800"/>
            <a:ext cx="1000125" cy="533071"/>
          </a:xfrm>
        </p:spPr>
        <p:txBody>
          <a:bodyPr>
            <a:normAutofit/>
          </a:bodyPr>
          <a:lstStyle>
            <a:lvl1pPr algn="ctr">
              <a:defRPr sz="600"/>
            </a:lvl1pPr>
          </a:lstStyle>
          <a:p>
            <a:pPr lvl="0"/>
            <a:r>
              <a:rPr lang="en-US"/>
              <a:t>Click picture icon to add partner logo</a:t>
            </a:r>
            <a:endParaRPr lang="en-GB"/>
          </a:p>
        </p:txBody>
      </p:sp>
      <p:sp>
        <p:nvSpPr>
          <p:cNvPr id="36" name="Content Placeholder 33"/>
          <p:cNvSpPr>
            <a:spLocks noGrp="1"/>
          </p:cNvSpPr>
          <p:nvPr>
            <p:ph sz="quarter" idx="20" hasCustomPrompt="1"/>
          </p:nvPr>
        </p:nvSpPr>
        <p:spPr>
          <a:xfrm>
            <a:off x="4752020" y="4528800"/>
            <a:ext cx="1000125" cy="533071"/>
          </a:xfrm>
        </p:spPr>
        <p:txBody>
          <a:bodyPr>
            <a:normAutofit/>
          </a:bodyPr>
          <a:lstStyle>
            <a:lvl1pPr algn="ctr">
              <a:defRPr sz="600"/>
            </a:lvl1pPr>
          </a:lstStyle>
          <a:p>
            <a:pPr lvl="0"/>
            <a:r>
              <a:rPr lang="en-US"/>
              <a:t>Click picture icon to add partner logo</a:t>
            </a:r>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 page image ">
    <p:bg>
      <p:bgPr>
        <a:solidFill>
          <a:schemeClr val="bg1"/>
        </a:solidFill>
        <a:effectLst/>
      </p:bgPr>
    </p:bg>
    <p:spTree>
      <p:nvGrpSpPr>
        <p:cNvPr id="1" name=""/>
        <p:cNvGrpSpPr/>
        <p:nvPr/>
      </p:nvGrpSpPr>
      <p:grpSpPr>
        <a:xfrm>
          <a:off x="0" y="0"/>
          <a:ext cx="0" cy="0"/>
          <a:chOff x="0" y="0"/>
          <a:chExt cx="0" cy="0"/>
        </a:xfrm>
      </p:grpSpPr>
      <p:grpSp>
        <p:nvGrpSpPr>
          <p:cNvPr id="5" name="Group 27"/>
          <p:cNvGrpSpPr/>
          <p:nvPr userDrawn="1"/>
        </p:nvGrpSpPr>
        <p:grpSpPr bwMode="gray">
          <a:xfrm>
            <a:off x="0" y="0"/>
            <a:ext cx="9151910" cy="5151019"/>
            <a:chOff x="0" y="0"/>
            <a:chExt cx="9151910" cy="5154198"/>
          </a:xfrm>
        </p:grpSpPr>
        <p:sp>
          <p:nvSpPr>
            <p:cNvPr id="27" name="Rectangle 26"/>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bwMode="gray">
            <a:xfrm>
              <a:off x="8748710" y="0"/>
              <a:ext cx="403200"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9427A12D-83AE-4359-90F0-372E2267E67B}" type="datetime1">
              <a:rPr lang="en-GB" smtClean="0"/>
              <a:pPr/>
              <a:t>28/09/2023</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7" y="520626"/>
            <a:ext cx="8353424" cy="792000"/>
          </a:xfrm>
        </p:spPr>
        <p:txBody>
          <a:bodyPr lIns="180000" rIns="180000" anchor="t">
            <a:normAutofit/>
          </a:bodyPr>
          <a:lstStyle>
            <a:lvl1pPr>
              <a:defRPr sz="2400">
                <a:solidFill>
                  <a:schemeClr val="bg1"/>
                </a:solidFill>
              </a:defRPr>
            </a:lvl1pPr>
          </a:lstStyle>
          <a:p>
            <a:r>
              <a:rPr lang="en-US"/>
              <a:t>Slide title on one line if required</a:t>
            </a:r>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7" name="Group 28"/>
          <p:cNvGrpSpPr/>
          <p:nvPr userDrawn="1"/>
        </p:nvGrpSpPr>
        <p:grpSpPr>
          <a:xfrm>
            <a:off x="-1656692" y="1455579"/>
            <a:ext cx="1548680" cy="2124455"/>
            <a:chOff x="-1836712" y="2937191"/>
            <a:chExt cx="1548680" cy="2125766"/>
          </a:xfrm>
        </p:grpSpPr>
        <p:pic>
          <p:nvPicPr>
            <p:cNvPr id="31" name="Picture 30" descr="icon_camera_circle.png"/>
            <p:cNvPicPr>
              <a:picLocks noChangeAspect="1"/>
            </p:cNvPicPr>
            <p:nvPr/>
          </p:nvPicPr>
          <p:blipFill>
            <a:blip r:embed="rId2" cstate="print">
              <a:lum bright="-100000"/>
            </a:blip>
            <a:stretch>
              <a:fillRect/>
            </a:stretch>
          </p:blipFill>
          <p:spPr>
            <a:xfrm>
              <a:off x="-1728699" y="2937191"/>
              <a:ext cx="640111" cy="640111"/>
            </a:xfrm>
            <a:prstGeom prst="rect">
              <a:avLst/>
            </a:prstGeom>
            <a:noFill/>
            <a:ln>
              <a:noFill/>
            </a:ln>
          </p:spPr>
        </p:pic>
        <p:sp>
          <p:nvSpPr>
            <p:cNvPr id="32" name="TextBox 31"/>
            <p:cNvSpPr txBox="1"/>
            <p:nvPr/>
          </p:nvSpPr>
          <p:spPr>
            <a:xfrm>
              <a:off x="-1836712" y="3677962"/>
              <a:ext cx="1548680" cy="1384995"/>
            </a:xfrm>
            <a:prstGeom prst="rect">
              <a:avLst/>
            </a:prstGeom>
            <a:noFill/>
          </p:spPr>
          <p:txBody>
            <a:bodyPr wrap="square" lIns="0" tIns="0" rIns="0" bIns="0" rtlCol="0">
              <a:spAutoFit/>
            </a:bodyPr>
            <a:lstStyle/>
            <a:p>
              <a:r>
                <a:rPr lang="en-GB" sz="1000">
                  <a:solidFill>
                    <a:srgbClr val="000000"/>
                  </a:solidFill>
                </a:rPr>
                <a:t>To add a photographic image to the background.</a:t>
              </a:r>
            </a:p>
            <a:p>
              <a:r>
                <a:rPr lang="en-GB" sz="1000">
                  <a:solidFill>
                    <a:srgbClr val="000000"/>
                  </a:solidFill>
                </a:rPr>
                <a:t>&gt;Right</a:t>
              </a:r>
              <a:r>
                <a:rPr lang="en-GB" sz="1000" baseline="0">
                  <a:solidFill>
                    <a:srgbClr val="000000"/>
                  </a:solidFill>
                </a:rPr>
                <a:t> Click over slide</a:t>
              </a:r>
            </a:p>
            <a:p>
              <a:r>
                <a:rPr lang="en-GB" sz="1000" baseline="0">
                  <a:solidFill>
                    <a:srgbClr val="000000"/>
                  </a:solidFill>
                </a:rPr>
                <a:t>&gt;format background</a:t>
              </a:r>
            </a:p>
            <a:p>
              <a:r>
                <a:rPr lang="en-GB" sz="1000" baseline="0">
                  <a:solidFill>
                    <a:srgbClr val="000000"/>
                  </a:solidFill>
                </a:rPr>
                <a:t>&gt;fill</a:t>
              </a:r>
            </a:p>
            <a:p>
              <a:r>
                <a:rPr lang="en-GB" sz="1000" baseline="0">
                  <a:solidFill>
                    <a:srgbClr val="000000"/>
                  </a:solidFill>
                </a:rPr>
                <a:t>&gt;picture or texture fill</a:t>
              </a:r>
            </a:p>
            <a:p>
              <a:r>
                <a:rPr lang="en-GB" sz="1000" baseline="0">
                  <a:solidFill>
                    <a:srgbClr val="000000"/>
                  </a:solidFill>
                </a:rPr>
                <a:t>&gt;select image from  </a:t>
              </a:r>
              <a:br>
                <a:rPr lang="en-GB" sz="1000" baseline="0">
                  <a:solidFill>
                    <a:srgbClr val="000000"/>
                  </a:solidFill>
                </a:rPr>
              </a:br>
              <a:r>
                <a:rPr lang="en-GB" sz="1000" baseline="0">
                  <a:solidFill>
                    <a:srgbClr val="000000"/>
                  </a:solidFill>
                </a:rPr>
                <a:t>  your file</a:t>
              </a:r>
              <a:endParaRPr lang="en-GB" sz="1000">
                <a:solidFill>
                  <a:srgbClr val="000000"/>
                </a:solidFill>
              </a:endParaRPr>
            </a:p>
          </p:txBody>
        </p:sp>
        <p:pic>
          <p:nvPicPr>
            <p:cNvPr id="36" name="Picture 35" descr="icon_information-white.png"/>
            <p:cNvPicPr>
              <a:picLocks noChangeAspect="1"/>
            </p:cNvPicPr>
            <p:nvPr/>
          </p:nvPicPr>
          <p:blipFill>
            <a:blip r:embed="rId3" cstate="print">
              <a:lum bright="-100000"/>
            </a:blip>
            <a:stretch>
              <a:fillRect/>
            </a:stretch>
          </p:blipFill>
          <p:spPr>
            <a:xfrm>
              <a:off x="-1728699" y="3245911"/>
              <a:ext cx="121592" cy="320113"/>
            </a:xfrm>
            <a:prstGeom prst="rect">
              <a:avLst/>
            </a:prstGeom>
          </p:spPr>
        </p:pic>
      </p:grpSp>
      <p:sp>
        <p:nvSpPr>
          <p:cNvPr id="37" name="TextBox 36"/>
          <p:cNvSpPr txBox="1"/>
          <p:nvPr userDrawn="1"/>
        </p:nvSpPr>
        <p:spPr>
          <a:xfrm>
            <a:off x="7739232" y="4785047"/>
            <a:ext cx="1132041" cy="184666"/>
          </a:xfrm>
          <a:prstGeom prst="rect">
            <a:avLst/>
          </a:prstGeom>
          <a:noFill/>
        </p:spPr>
        <p:txBody>
          <a:bodyPr wrap="none" rtlCol="0">
            <a:spAutoFit/>
          </a:bodyPr>
          <a:lstStyle/>
          <a:p>
            <a:pPr algn="r"/>
            <a:r>
              <a:rPr lang="en-GB" sz="600">
                <a:solidFill>
                  <a:schemeClr val="tx1"/>
                </a:solidFill>
                <a:latin typeface="+mj-lt"/>
              </a:rPr>
              <a:t>© The King's Fund 2018</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edia file - animation movie etc">
    <p:bg>
      <p:bgPr>
        <a:solidFill>
          <a:schemeClr val="bg1"/>
        </a:solidFill>
        <a:effectLst/>
      </p:bgPr>
    </p:bg>
    <p:spTree>
      <p:nvGrpSpPr>
        <p:cNvPr id="1" name=""/>
        <p:cNvGrpSpPr/>
        <p:nvPr/>
      </p:nvGrpSpPr>
      <p:grpSpPr>
        <a:xfrm>
          <a:off x="0" y="0"/>
          <a:ext cx="0" cy="0"/>
          <a:chOff x="0" y="0"/>
          <a:chExt cx="0" cy="0"/>
        </a:xfrm>
      </p:grpSpPr>
      <p:grpSp>
        <p:nvGrpSpPr>
          <p:cNvPr id="5" name="Group 27"/>
          <p:cNvGrpSpPr/>
          <p:nvPr userDrawn="1"/>
        </p:nvGrpSpPr>
        <p:grpSpPr bwMode="gray">
          <a:xfrm>
            <a:off x="1" y="0"/>
            <a:ext cx="9144001" cy="5151019"/>
            <a:chOff x="0" y="0"/>
            <a:chExt cx="9144001" cy="5154198"/>
          </a:xfrm>
        </p:grpSpPr>
        <p:sp>
          <p:nvSpPr>
            <p:cNvPr id="27" name="Rectangle 26"/>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CF8F1B27-0041-4364-867C-F7E6F41A25F7}" type="datetime1">
              <a:rPr lang="en-GB" smtClean="0"/>
              <a:pPr/>
              <a:t>28/09/2023</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4" name="Media Placeholder 33"/>
          <p:cNvSpPr>
            <a:spLocks noGrp="1"/>
          </p:cNvSpPr>
          <p:nvPr>
            <p:ph type="media" sz="quarter" idx="13" hasCustomPrompt="1"/>
          </p:nvPr>
        </p:nvSpPr>
        <p:spPr>
          <a:xfrm>
            <a:off x="395289" y="412496"/>
            <a:ext cx="8353425" cy="4029763"/>
          </a:xfrm>
        </p:spPr>
        <p:txBody>
          <a:bodyPr anchor="ctr"/>
          <a:lstStyle>
            <a:lvl1pPr algn="ctr">
              <a:defRPr sz="1000" baseline="0"/>
            </a:lvl1pPr>
          </a:lstStyle>
          <a:p>
            <a:r>
              <a:rPr lang="en-GB"/>
              <a:t>Click icon to add media such as animation, videos etc</a:t>
            </a:r>
          </a:p>
        </p:txBody>
      </p:sp>
      <p:sp>
        <p:nvSpPr>
          <p:cNvPr id="35" name="TextBox 34"/>
          <p:cNvSpPr txBox="1"/>
          <p:nvPr userDrawn="1"/>
        </p:nvSpPr>
        <p:spPr>
          <a:xfrm>
            <a:off x="7739232" y="4785047"/>
            <a:ext cx="1132041" cy="184666"/>
          </a:xfrm>
          <a:prstGeom prst="rect">
            <a:avLst/>
          </a:prstGeom>
          <a:noFill/>
        </p:spPr>
        <p:txBody>
          <a:bodyPr wrap="none" rtlCol="0">
            <a:spAutoFit/>
          </a:bodyPr>
          <a:lstStyle/>
          <a:p>
            <a:pPr algn="r"/>
            <a:r>
              <a:rPr lang="en-GB" sz="600">
                <a:solidFill>
                  <a:schemeClr val="tx1"/>
                </a:solidFill>
                <a:latin typeface="+mj-lt"/>
              </a:rPr>
              <a:t>© The King's Fund 2018</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grpSp>
        <p:nvGrpSpPr>
          <p:cNvPr id="5" name="Group 27"/>
          <p:cNvGrpSpPr/>
          <p:nvPr userDrawn="1"/>
        </p:nvGrpSpPr>
        <p:grpSpPr bwMode="gray">
          <a:xfrm>
            <a:off x="1" y="0"/>
            <a:ext cx="9144001" cy="5151019"/>
            <a:chOff x="0" y="0"/>
            <a:chExt cx="9144001" cy="5154198"/>
          </a:xfrm>
        </p:grpSpPr>
        <p:sp>
          <p:nvSpPr>
            <p:cNvPr id="27" name="Rectangle 26"/>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2FED8468-4E5B-4D58-BD17-1435B0E0B8D7}" type="datetime1">
              <a:rPr lang="en-GB" smtClean="0"/>
              <a:pPr/>
              <a:t>28/09/2023</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9" name="TextBox 28"/>
          <p:cNvSpPr txBox="1"/>
          <p:nvPr userDrawn="1"/>
        </p:nvSpPr>
        <p:spPr>
          <a:xfrm>
            <a:off x="7739232" y="4785047"/>
            <a:ext cx="1132041" cy="184666"/>
          </a:xfrm>
          <a:prstGeom prst="rect">
            <a:avLst/>
          </a:prstGeom>
          <a:noFill/>
        </p:spPr>
        <p:txBody>
          <a:bodyPr wrap="none" rtlCol="0">
            <a:spAutoFit/>
          </a:bodyPr>
          <a:lstStyle/>
          <a:p>
            <a:pPr algn="r"/>
            <a:r>
              <a:rPr lang="en-GB" sz="600">
                <a:solidFill>
                  <a:schemeClr val="tx1"/>
                </a:solidFill>
                <a:latin typeface="+mj-lt"/>
              </a:rPr>
              <a:t>© The King's Fund 2018</a:t>
            </a:r>
          </a:p>
        </p:txBody>
      </p:sp>
      <p:sp>
        <p:nvSpPr>
          <p:cNvPr id="28"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a:t>Click picture icon to add partner logo</a:t>
            </a:r>
            <a:endParaRPr lang="en-GB"/>
          </a:p>
        </p:txBody>
      </p:sp>
      <p:sp>
        <p:nvSpPr>
          <p:cNvPr id="30"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a:t>Click picture icon to add partner logo</a:t>
            </a:r>
            <a:endParaRPr lang="en-GB"/>
          </a:p>
        </p:txBody>
      </p:sp>
      <p:sp>
        <p:nvSpPr>
          <p:cNvPr id="31"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a:t>Click picture icon to add partner logo</a:t>
            </a:r>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inal thank you slide">
    <p:bg bwMode="invGray">
      <p:bgPr>
        <a:solidFill>
          <a:srgbClr val="000000"/>
        </a:solidFill>
        <a:effectLst/>
      </p:bgPr>
    </p:bg>
    <p:spTree>
      <p:nvGrpSpPr>
        <p:cNvPr id="1" name=""/>
        <p:cNvGrpSpPr/>
        <p:nvPr/>
      </p:nvGrpSpPr>
      <p:grpSpPr>
        <a:xfrm>
          <a:off x="0" y="0"/>
          <a:ext cx="0" cy="0"/>
          <a:chOff x="0" y="0"/>
          <a:chExt cx="0" cy="0"/>
        </a:xfrm>
      </p:grpSpPr>
      <p:sp>
        <p:nvSpPr>
          <p:cNvPr id="29" name="Rectangle 28" hidden="1"/>
          <p:cNvSpPr/>
          <p:nvPr userDrawn="1"/>
        </p:nvSpPr>
        <p:spPr>
          <a:xfrm>
            <a:off x="0" y="-1"/>
            <a:ext cx="9144000" cy="516281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Date Placeholder 1"/>
          <p:cNvSpPr>
            <a:spLocks noGrp="1"/>
          </p:cNvSpPr>
          <p:nvPr>
            <p:ph type="dt" sz="half" idx="10"/>
          </p:nvPr>
        </p:nvSpPr>
        <p:spPr/>
        <p:txBody>
          <a:bodyPr/>
          <a:lstStyle/>
          <a:p>
            <a:fld id="{634017EF-7D8E-43B0-9360-67353EFBF722}" type="datetime1">
              <a:rPr lang="en-GB" smtClean="0"/>
              <a:pPr/>
              <a:t>28/09/2023</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8" y="1175302"/>
            <a:ext cx="8353425" cy="857515"/>
          </a:xfrm>
        </p:spPr>
        <p:txBody>
          <a:bodyPr anchor="b">
            <a:normAutofit/>
          </a:bodyPr>
          <a:lstStyle>
            <a:lvl1pPr algn="ctr">
              <a:defRPr sz="2800" baseline="0">
                <a:solidFill>
                  <a:srgbClr val="FFFFFF"/>
                </a:solidFill>
              </a:defRPr>
            </a:lvl1pPr>
          </a:lstStyle>
          <a:p>
            <a:r>
              <a:rPr lang="en-US"/>
              <a:t>Add Thank You Or Similar Here</a:t>
            </a:r>
            <a:endParaRPr lang="en-GB"/>
          </a:p>
        </p:txBody>
      </p:sp>
      <p:grpSp>
        <p:nvGrpSpPr>
          <p:cNvPr id="5" name="Group 12"/>
          <p:cNvGrpSpPr>
            <a:grpSpLocks noChangeAspect="1"/>
          </p:cNvGrpSpPr>
          <p:nvPr userDrawn="1"/>
        </p:nvGrpSpPr>
        <p:grpSpPr bwMode="auto">
          <a:xfrm>
            <a:off x="395536" y="4749069"/>
            <a:ext cx="1528656" cy="226660"/>
            <a:chOff x="317" y="1236"/>
            <a:chExt cx="5109" cy="758"/>
          </a:xfrm>
          <a:solidFill>
            <a:schemeClr val="bg1"/>
          </a:solidFill>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Text Placeholder 30"/>
          <p:cNvSpPr>
            <a:spLocks noGrp="1"/>
          </p:cNvSpPr>
          <p:nvPr>
            <p:ph type="body" sz="quarter" idx="13" hasCustomPrompt="1"/>
          </p:nvPr>
        </p:nvSpPr>
        <p:spPr>
          <a:xfrm>
            <a:off x="395288" y="2573337"/>
            <a:ext cx="8353424" cy="898751"/>
          </a:xfrm>
        </p:spPr>
        <p:txBody>
          <a:bodyPr>
            <a:normAutofit/>
          </a:bodyPr>
          <a:lstStyle>
            <a:lvl1pPr algn="ctr">
              <a:spcBef>
                <a:spcPts val="0"/>
              </a:spcBef>
              <a:spcAft>
                <a:spcPts val="0"/>
              </a:spcAft>
              <a:defRPr baseline="0">
                <a:solidFill>
                  <a:srgbClr val="FFFFFF"/>
                </a:solidFill>
              </a:defRPr>
            </a:lvl1pPr>
            <a:lvl2pPr algn="ctr">
              <a:defRPr>
                <a:solidFill>
                  <a:srgbClr val="FF0000"/>
                </a:solidFill>
              </a:defRPr>
            </a:lvl2pPr>
            <a:lvl3pPr algn="ctr">
              <a:defRPr>
                <a:solidFill>
                  <a:srgbClr val="FF0000"/>
                </a:solidFill>
              </a:defRPr>
            </a:lvl3pPr>
            <a:lvl4pPr algn="ctr">
              <a:defRPr/>
            </a:lvl4pPr>
            <a:lvl5pPr algn="ctr">
              <a:defRPr/>
            </a:lvl5pPr>
          </a:lstStyle>
          <a:p>
            <a:pPr lvl="0"/>
            <a:r>
              <a:rPr lang="en-US"/>
              <a:t>Click to add your name, your twitter handle and your email address each on an individual line</a:t>
            </a:r>
          </a:p>
        </p:txBody>
      </p:sp>
      <p:sp>
        <p:nvSpPr>
          <p:cNvPr id="30" name="TextBox 29"/>
          <p:cNvSpPr txBox="1"/>
          <p:nvPr userDrawn="1"/>
        </p:nvSpPr>
        <p:spPr>
          <a:xfrm>
            <a:off x="7739232" y="4785047"/>
            <a:ext cx="1132041" cy="184666"/>
          </a:xfrm>
          <a:prstGeom prst="rect">
            <a:avLst/>
          </a:prstGeom>
          <a:noFill/>
        </p:spPr>
        <p:txBody>
          <a:bodyPr wrap="none" rtlCol="0">
            <a:spAutoFit/>
          </a:bodyPr>
          <a:lstStyle/>
          <a:p>
            <a:pPr algn="r"/>
            <a:r>
              <a:rPr lang="en-GB" sz="600">
                <a:solidFill>
                  <a:schemeClr val="bg1"/>
                </a:solidFill>
                <a:latin typeface="+mj-lt"/>
              </a:rPr>
              <a:t>© The King's Fund 2018</a:t>
            </a:r>
          </a:p>
        </p:txBody>
      </p:sp>
      <p:sp>
        <p:nvSpPr>
          <p:cNvPr id="32" name="TextBox 31"/>
          <p:cNvSpPr txBox="1"/>
          <p:nvPr userDrawn="1"/>
        </p:nvSpPr>
        <p:spPr>
          <a:xfrm>
            <a:off x="2999544" y="3472089"/>
            <a:ext cx="3156633" cy="369104"/>
          </a:xfrm>
          <a:prstGeom prst="rect">
            <a:avLst/>
          </a:prstGeom>
          <a:noFill/>
        </p:spPr>
        <p:txBody>
          <a:bodyPr wrap="none" rtlCol="0">
            <a:spAutoFit/>
          </a:bodyPr>
          <a:lstStyle/>
          <a:p>
            <a:pPr algn="ctr"/>
            <a:r>
              <a:rPr lang="en-GB" b="1" err="1">
                <a:solidFill>
                  <a:srgbClr val="FFFFFF"/>
                </a:solidFill>
              </a:rPr>
              <a:t>www.kingsfund.org.uk</a:t>
            </a:r>
            <a:endParaRPr lang="en-GB" b="1">
              <a:solidFill>
                <a:srgbClr val="FFFFFF"/>
              </a:solidFill>
            </a:endParaRPr>
          </a:p>
        </p:txBody>
      </p:sp>
      <p:sp>
        <p:nvSpPr>
          <p:cNvPr id="24" name="Content Placeholder 33"/>
          <p:cNvSpPr>
            <a:spLocks noGrp="1"/>
          </p:cNvSpPr>
          <p:nvPr>
            <p:ph sz="quarter" idx="17" hasCustomPrompt="1"/>
          </p:nvPr>
        </p:nvSpPr>
        <p:spPr>
          <a:xfrm>
            <a:off x="6811559" y="4528800"/>
            <a:ext cx="1000800" cy="533071"/>
          </a:xfrm>
        </p:spPr>
        <p:txBody>
          <a:bodyPr>
            <a:normAutofit/>
          </a:bodyPr>
          <a:lstStyle>
            <a:lvl1pPr algn="ctr">
              <a:defRPr sz="600">
                <a:solidFill>
                  <a:schemeClr val="bg1"/>
                </a:solidFill>
              </a:defRPr>
            </a:lvl1pPr>
          </a:lstStyle>
          <a:p>
            <a:pPr lvl="0"/>
            <a:r>
              <a:rPr lang="en-US"/>
              <a:t>Click picture icon to add partner logo</a:t>
            </a:r>
            <a:endParaRPr lang="en-GB"/>
          </a:p>
        </p:txBody>
      </p:sp>
      <p:sp>
        <p:nvSpPr>
          <p:cNvPr id="25" name="Content Placeholder 33"/>
          <p:cNvSpPr>
            <a:spLocks noGrp="1"/>
          </p:cNvSpPr>
          <p:nvPr>
            <p:ph sz="quarter" idx="18" hasCustomPrompt="1"/>
          </p:nvPr>
        </p:nvSpPr>
        <p:spPr>
          <a:xfrm>
            <a:off x="5781790" y="4528800"/>
            <a:ext cx="1000125" cy="533071"/>
          </a:xfrm>
        </p:spPr>
        <p:txBody>
          <a:bodyPr>
            <a:normAutofit/>
          </a:bodyPr>
          <a:lstStyle>
            <a:lvl1pPr algn="ctr">
              <a:defRPr sz="600">
                <a:solidFill>
                  <a:schemeClr val="bg1"/>
                </a:solidFill>
              </a:defRPr>
            </a:lvl1pPr>
          </a:lstStyle>
          <a:p>
            <a:pPr lvl="0"/>
            <a:r>
              <a:rPr lang="en-US"/>
              <a:t>Click picture icon to add partner logo</a:t>
            </a:r>
            <a:endParaRPr lang="en-GB"/>
          </a:p>
        </p:txBody>
      </p:sp>
      <p:sp>
        <p:nvSpPr>
          <p:cNvPr id="26" name="Content Placeholder 33"/>
          <p:cNvSpPr>
            <a:spLocks noGrp="1"/>
          </p:cNvSpPr>
          <p:nvPr>
            <p:ph sz="quarter" idx="19" hasCustomPrompt="1"/>
          </p:nvPr>
        </p:nvSpPr>
        <p:spPr>
          <a:xfrm>
            <a:off x="4752020" y="4528800"/>
            <a:ext cx="1000125" cy="533071"/>
          </a:xfrm>
        </p:spPr>
        <p:txBody>
          <a:bodyPr>
            <a:normAutofit/>
          </a:bodyPr>
          <a:lstStyle>
            <a:lvl1pPr algn="ctr">
              <a:defRPr sz="600">
                <a:solidFill>
                  <a:schemeClr val="bg1"/>
                </a:solidFill>
              </a:defRPr>
            </a:lvl1pPr>
          </a:lstStyle>
          <a:p>
            <a:pPr lvl="0"/>
            <a:r>
              <a:rPr lang="en-US"/>
              <a:t>Click picture icon to add partner logo</a:t>
            </a:r>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ront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F173AA-6110-488C-934A-62C9FFBAC25C}" type="datetime1">
              <a:rPr lang="en-GB" smtClean="0"/>
              <a:pPr/>
              <a:t>28/09/2023</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grpSp>
        <p:nvGrpSpPr>
          <p:cNvPr id="5" name="Group 5"/>
          <p:cNvGrpSpPr>
            <a:grpSpLocks noChangeAspect="1"/>
          </p:cNvGrpSpPr>
          <p:nvPr userDrawn="1"/>
        </p:nvGrpSpPr>
        <p:grpSpPr bwMode="auto">
          <a:xfrm>
            <a:off x="1" y="1587"/>
            <a:ext cx="9142413" cy="5126050"/>
            <a:chOff x="0" y="1"/>
            <a:chExt cx="5759" cy="3231"/>
          </a:xfrm>
        </p:grpSpPr>
        <p:sp>
          <p:nvSpPr>
            <p:cNvPr id="1030" name="Freeform 6"/>
            <p:cNvSpPr>
              <a:spLocks/>
            </p:cNvSpPr>
            <p:nvPr userDrawn="1"/>
          </p:nvSpPr>
          <p:spPr bwMode="auto">
            <a:xfrm>
              <a:off x="0" y="1"/>
              <a:ext cx="5759" cy="3231"/>
            </a:xfrm>
            <a:custGeom>
              <a:avLst/>
              <a:gdLst/>
              <a:ahLst/>
              <a:cxnLst>
                <a:cxn ang="0">
                  <a:pos x="0" y="0"/>
                </a:cxn>
                <a:cxn ang="0">
                  <a:pos x="0" y="376"/>
                </a:cxn>
                <a:cxn ang="0">
                  <a:pos x="23618" y="2033"/>
                </a:cxn>
                <a:cxn ang="0">
                  <a:pos x="23620" y="2035"/>
                </a:cxn>
                <a:cxn ang="0">
                  <a:pos x="23616" y="2039"/>
                </a:cxn>
                <a:cxn ang="0">
                  <a:pos x="26667" y="14965"/>
                </a:cxn>
                <a:cxn ang="0">
                  <a:pos x="26667" y="0"/>
                </a:cxn>
                <a:cxn ang="0">
                  <a:pos x="0" y="0"/>
                </a:cxn>
              </a:cxnLst>
              <a:rect l="0" t="0" r="r" b="b"/>
              <a:pathLst>
                <a:path w="26667" h="14965">
                  <a:moveTo>
                    <a:pt x="0" y="0"/>
                  </a:moveTo>
                  <a:lnTo>
                    <a:pt x="0" y="376"/>
                  </a:lnTo>
                  <a:lnTo>
                    <a:pt x="23618" y="2033"/>
                  </a:lnTo>
                  <a:lnTo>
                    <a:pt x="23620" y="2035"/>
                  </a:lnTo>
                  <a:lnTo>
                    <a:pt x="23616" y="2039"/>
                  </a:lnTo>
                  <a:lnTo>
                    <a:pt x="26667" y="14965"/>
                  </a:lnTo>
                  <a:lnTo>
                    <a:pt x="26667"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1" name="Freeform 7"/>
            <p:cNvSpPr>
              <a:spLocks/>
            </p:cNvSpPr>
            <p:nvPr userDrawn="1"/>
          </p:nvSpPr>
          <p:spPr bwMode="auto">
            <a:xfrm>
              <a:off x="4173" y="229"/>
              <a:ext cx="1327" cy="1290"/>
            </a:xfrm>
            <a:custGeom>
              <a:avLst/>
              <a:gdLst/>
              <a:ahLst/>
              <a:cxnLst>
                <a:cxn ang="0">
                  <a:pos x="6129" y="5123"/>
                </a:cxn>
                <a:cxn ang="0">
                  <a:pos x="5445" y="1024"/>
                </a:cxn>
                <a:cxn ang="0">
                  <a:pos x="5358" y="831"/>
                </a:cxn>
                <a:cxn ang="0">
                  <a:pos x="5359" y="830"/>
                </a:cxn>
                <a:cxn ang="0">
                  <a:pos x="5340" y="811"/>
                </a:cxn>
                <a:cxn ang="0">
                  <a:pos x="5339" y="811"/>
                </a:cxn>
                <a:cxn ang="0">
                  <a:pos x="5170" y="729"/>
                </a:cxn>
                <a:cxn ang="0">
                  <a:pos x="1055" y="15"/>
                </a:cxn>
                <a:cxn ang="0">
                  <a:pos x="837" y="119"/>
                </a:cxn>
                <a:cxn ang="0">
                  <a:pos x="34" y="917"/>
                </a:cxn>
                <a:cxn ang="0">
                  <a:pos x="0" y="955"/>
                </a:cxn>
                <a:cxn ang="0">
                  <a:pos x="143" y="814"/>
                </a:cxn>
                <a:cxn ang="0">
                  <a:pos x="360" y="709"/>
                </a:cxn>
                <a:cxn ang="0">
                  <a:pos x="4476" y="1423"/>
                </a:cxn>
                <a:cxn ang="0">
                  <a:pos x="4645" y="1506"/>
                </a:cxn>
                <a:cxn ang="0">
                  <a:pos x="4646" y="1505"/>
                </a:cxn>
                <a:cxn ang="0">
                  <a:pos x="4665" y="1524"/>
                </a:cxn>
                <a:cxn ang="0">
                  <a:pos x="4664" y="1525"/>
                </a:cxn>
                <a:cxn ang="0">
                  <a:pos x="4751" y="1718"/>
                </a:cxn>
                <a:cxn ang="0">
                  <a:pos x="5434" y="5817"/>
                </a:cxn>
                <a:cxn ang="0">
                  <a:pos x="5383" y="5976"/>
                </a:cxn>
                <a:cxn ang="0">
                  <a:pos x="6023" y="5339"/>
                </a:cxn>
                <a:cxn ang="0">
                  <a:pos x="6129" y="5123"/>
                </a:cxn>
              </a:cxnLst>
              <a:rect l="0" t="0" r="r" b="b"/>
              <a:pathLst>
                <a:path w="6143" h="5976">
                  <a:moveTo>
                    <a:pt x="6129" y="5123"/>
                  </a:moveTo>
                  <a:lnTo>
                    <a:pt x="5445" y="1024"/>
                  </a:lnTo>
                  <a:cubicBezTo>
                    <a:pt x="5430" y="943"/>
                    <a:pt x="5401" y="879"/>
                    <a:pt x="5358" y="831"/>
                  </a:cubicBezTo>
                  <a:lnTo>
                    <a:pt x="5359" y="830"/>
                  </a:lnTo>
                  <a:lnTo>
                    <a:pt x="5340" y="811"/>
                  </a:lnTo>
                  <a:lnTo>
                    <a:pt x="5339" y="811"/>
                  </a:lnTo>
                  <a:cubicBezTo>
                    <a:pt x="5295" y="773"/>
                    <a:pt x="5240" y="745"/>
                    <a:pt x="5170" y="729"/>
                  </a:cubicBezTo>
                  <a:lnTo>
                    <a:pt x="1055" y="15"/>
                  </a:lnTo>
                  <a:cubicBezTo>
                    <a:pt x="971" y="0"/>
                    <a:pt x="914" y="42"/>
                    <a:pt x="837" y="119"/>
                  </a:cubicBezTo>
                  <a:lnTo>
                    <a:pt x="34" y="917"/>
                  </a:lnTo>
                  <a:cubicBezTo>
                    <a:pt x="21" y="930"/>
                    <a:pt x="10" y="943"/>
                    <a:pt x="0" y="955"/>
                  </a:cubicBezTo>
                  <a:lnTo>
                    <a:pt x="143" y="814"/>
                  </a:lnTo>
                  <a:cubicBezTo>
                    <a:pt x="220" y="737"/>
                    <a:pt x="277" y="694"/>
                    <a:pt x="360" y="709"/>
                  </a:cubicBezTo>
                  <a:lnTo>
                    <a:pt x="4476" y="1423"/>
                  </a:lnTo>
                  <a:cubicBezTo>
                    <a:pt x="4546" y="1439"/>
                    <a:pt x="4601" y="1467"/>
                    <a:pt x="4645" y="1506"/>
                  </a:cubicBezTo>
                  <a:lnTo>
                    <a:pt x="4646" y="1505"/>
                  </a:lnTo>
                  <a:lnTo>
                    <a:pt x="4665" y="1524"/>
                  </a:lnTo>
                  <a:lnTo>
                    <a:pt x="4664" y="1525"/>
                  </a:lnTo>
                  <a:cubicBezTo>
                    <a:pt x="4707" y="1573"/>
                    <a:pt x="4736" y="1637"/>
                    <a:pt x="4751" y="1718"/>
                  </a:cubicBezTo>
                  <a:lnTo>
                    <a:pt x="5434" y="5817"/>
                  </a:lnTo>
                  <a:cubicBezTo>
                    <a:pt x="5445" y="5878"/>
                    <a:pt x="5425" y="5925"/>
                    <a:pt x="5383" y="5976"/>
                  </a:cubicBezTo>
                  <a:lnTo>
                    <a:pt x="6023" y="5339"/>
                  </a:lnTo>
                  <a:cubicBezTo>
                    <a:pt x="6101" y="5262"/>
                    <a:pt x="6143" y="5206"/>
                    <a:pt x="6129" y="5123"/>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2" name="Freeform 8"/>
            <p:cNvSpPr>
              <a:spLocks/>
            </p:cNvSpPr>
            <p:nvPr userDrawn="1"/>
          </p:nvSpPr>
          <p:spPr bwMode="auto">
            <a:xfrm>
              <a:off x="4012" y="435"/>
              <a:ext cx="1326" cy="1290"/>
            </a:xfrm>
            <a:custGeom>
              <a:avLst/>
              <a:gdLst/>
              <a:ahLst/>
              <a:cxnLst>
                <a:cxn ang="0">
                  <a:pos x="5762" y="5230"/>
                </a:cxn>
                <a:cxn ang="0">
                  <a:pos x="5699" y="5069"/>
                </a:cxn>
                <a:cxn ang="0">
                  <a:pos x="5077" y="892"/>
                </a:cxn>
                <a:cxn ang="0">
                  <a:pos x="5078" y="891"/>
                </a:cxn>
                <a:cxn ang="0">
                  <a:pos x="5078" y="891"/>
                </a:cxn>
                <a:cxn ang="0">
                  <a:pos x="904" y="243"/>
                </a:cxn>
                <a:cxn ang="0">
                  <a:pos x="743" y="179"/>
                </a:cxn>
                <a:cxn ang="0">
                  <a:pos x="759" y="0"/>
                </a:cxn>
                <a:cxn ang="0">
                  <a:pos x="99" y="656"/>
                </a:cxn>
                <a:cxn ang="0">
                  <a:pos x="49" y="873"/>
                </a:cxn>
                <a:cxn ang="0">
                  <a:pos x="210" y="937"/>
                </a:cxn>
                <a:cxn ang="0">
                  <a:pos x="4384" y="1585"/>
                </a:cxn>
                <a:cxn ang="0">
                  <a:pos x="4384" y="1585"/>
                </a:cxn>
                <a:cxn ang="0">
                  <a:pos x="4383" y="1586"/>
                </a:cxn>
                <a:cxn ang="0">
                  <a:pos x="5005" y="5763"/>
                </a:cxn>
                <a:cxn ang="0">
                  <a:pos x="5068" y="5924"/>
                </a:cxn>
                <a:cxn ang="0">
                  <a:pos x="5286" y="5876"/>
                </a:cxn>
                <a:cxn ang="0">
                  <a:pos x="6088" y="5079"/>
                </a:cxn>
                <a:cxn ang="0">
                  <a:pos x="6142" y="5021"/>
                </a:cxn>
                <a:cxn ang="0">
                  <a:pos x="5980" y="5182"/>
                </a:cxn>
                <a:cxn ang="0">
                  <a:pos x="5762" y="5230"/>
                </a:cxn>
              </a:cxnLst>
              <a:rect l="0" t="0" r="r" b="b"/>
              <a:pathLst>
                <a:path w="6142" h="5974">
                  <a:moveTo>
                    <a:pt x="5762" y="5230"/>
                  </a:moveTo>
                  <a:cubicBezTo>
                    <a:pt x="5727" y="5195"/>
                    <a:pt x="5706" y="5132"/>
                    <a:pt x="5699" y="5069"/>
                  </a:cubicBezTo>
                  <a:lnTo>
                    <a:pt x="5077" y="892"/>
                  </a:lnTo>
                  <a:lnTo>
                    <a:pt x="5078" y="891"/>
                  </a:lnTo>
                  <a:lnTo>
                    <a:pt x="5078" y="891"/>
                  </a:lnTo>
                  <a:lnTo>
                    <a:pt x="904" y="243"/>
                  </a:lnTo>
                  <a:cubicBezTo>
                    <a:pt x="841" y="236"/>
                    <a:pt x="778" y="214"/>
                    <a:pt x="743" y="179"/>
                  </a:cubicBezTo>
                  <a:cubicBezTo>
                    <a:pt x="701" y="137"/>
                    <a:pt x="701" y="75"/>
                    <a:pt x="759" y="0"/>
                  </a:cubicBezTo>
                  <a:lnTo>
                    <a:pt x="99" y="656"/>
                  </a:lnTo>
                  <a:cubicBezTo>
                    <a:pt x="8" y="747"/>
                    <a:pt x="0" y="824"/>
                    <a:pt x="49" y="873"/>
                  </a:cubicBezTo>
                  <a:cubicBezTo>
                    <a:pt x="84" y="909"/>
                    <a:pt x="147" y="930"/>
                    <a:pt x="210" y="937"/>
                  </a:cubicBezTo>
                  <a:lnTo>
                    <a:pt x="4384" y="1585"/>
                  </a:lnTo>
                  <a:lnTo>
                    <a:pt x="4384" y="1585"/>
                  </a:lnTo>
                  <a:lnTo>
                    <a:pt x="4383" y="1586"/>
                  </a:lnTo>
                  <a:lnTo>
                    <a:pt x="5005" y="5763"/>
                  </a:lnTo>
                  <a:cubicBezTo>
                    <a:pt x="5011" y="5826"/>
                    <a:pt x="5033" y="5889"/>
                    <a:pt x="5068" y="5924"/>
                  </a:cubicBezTo>
                  <a:cubicBezTo>
                    <a:pt x="5117" y="5974"/>
                    <a:pt x="5194" y="5967"/>
                    <a:pt x="5286" y="5876"/>
                  </a:cubicBezTo>
                  <a:lnTo>
                    <a:pt x="6088" y="5079"/>
                  </a:lnTo>
                  <a:cubicBezTo>
                    <a:pt x="6109" y="5058"/>
                    <a:pt x="6127" y="5039"/>
                    <a:pt x="6142" y="5021"/>
                  </a:cubicBezTo>
                  <a:lnTo>
                    <a:pt x="5980" y="5182"/>
                  </a:lnTo>
                  <a:cubicBezTo>
                    <a:pt x="5888" y="5273"/>
                    <a:pt x="5811" y="5279"/>
                    <a:pt x="5762" y="5230"/>
                  </a:cubicBez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3" name="Freeform 9"/>
            <p:cNvSpPr>
              <a:spLocks/>
            </p:cNvSpPr>
            <p:nvPr userDrawn="1"/>
          </p:nvSpPr>
          <p:spPr bwMode="auto">
            <a:xfrm>
              <a:off x="4160" y="379"/>
              <a:ext cx="1189" cy="1196"/>
            </a:xfrm>
            <a:custGeom>
              <a:avLst/>
              <a:gdLst/>
              <a:ahLst/>
              <a:cxnLst>
                <a:cxn ang="0">
                  <a:pos x="5492" y="5123"/>
                </a:cxn>
                <a:cxn ang="0">
                  <a:pos x="4809" y="1024"/>
                </a:cxn>
                <a:cxn ang="0">
                  <a:pos x="4722" y="831"/>
                </a:cxn>
                <a:cxn ang="0">
                  <a:pos x="4723" y="830"/>
                </a:cxn>
                <a:cxn ang="0">
                  <a:pos x="4704" y="811"/>
                </a:cxn>
                <a:cxn ang="0">
                  <a:pos x="4703" y="812"/>
                </a:cxn>
                <a:cxn ang="0">
                  <a:pos x="4534" y="729"/>
                </a:cxn>
                <a:cxn ang="0">
                  <a:pos x="418" y="15"/>
                </a:cxn>
                <a:cxn ang="0">
                  <a:pos x="201" y="120"/>
                </a:cxn>
                <a:cxn ang="0">
                  <a:pos x="58" y="261"/>
                </a:cxn>
                <a:cxn ang="0">
                  <a:pos x="42" y="440"/>
                </a:cxn>
                <a:cxn ang="0">
                  <a:pos x="203" y="504"/>
                </a:cxn>
                <a:cxn ang="0">
                  <a:pos x="4377" y="1152"/>
                </a:cxn>
                <a:cxn ang="0">
                  <a:pos x="4377" y="1152"/>
                </a:cxn>
                <a:cxn ang="0">
                  <a:pos x="4376" y="1153"/>
                </a:cxn>
                <a:cxn ang="0">
                  <a:pos x="4998" y="5330"/>
                </a:cxn>
                <a:cxn ang="0">
                  <a:pos x="5061" y="5491"/>
                </a:cxn>
                <a:cxn ang="0">
                  <a:pos x="5279" y="5443"/>
                </a:cxn>
                <a:cxn ang="0">
                  <a:pos x="5441" y="5282"/>
                </a:cxn>
                <a:cxn ang="0">
                  <a:pos x="5492" y="5123"/>
                </a:cxn>
              </a:cxnLst>
              <a:rect l="0" t="0" r="r" b="b"/>
              <a:pathLst>
                <a:path w="5503" h="5540">
                  <a:moveTo>
                    <a:pt x="5492" y="5123"/>
                  </a:moveTo>
                  <a:lnTo>
                    <a:pt x="4809" y="1024"/>
                  </a:lnTo>
                  <a:cubicBezTo>
                    <a:pt x="4794" y="943"/>
                    <a:pt x="4765" y="879"/>
                    <a:pt x="4722" y="831"/>
                  </a:cubicBezTo>
                  <a:lnTo>
                    <a:pt x="4723" y="830"/>
                  </a:lnTo>
                  <a:lnTo>
                    <a:pt x="4704" y="811"/>
                  </a:lnTo>
                  <a:lnTo>
                    <a:pt x="4703" y="812"/>
                  </a:lnTo>
                  <a:cubicBezTo>
                    <a:pt x="4659" y="773"/>
                    <a:pt x="4604" y="745"/>
                    <a:pt x="4534" y="729"/>
                  </a:cubicBezTo>
                  <a:lnTo>
                    <a:pt x="418" y="15"/>
                  </a:lnTo>
                  <a:cubicBezTo>
                    <a:pt x="335" y="0"/>
                    <a:pt x="278" y="43"/>
                    <a:pt x="201" y="120"/>
                  </a:cubicBezTo>
                  <a:lnTo>
                    <a:pt x="58" y="261"/>
                  </a:lnTo>
                  <a:cubicBezTo>
                    <a:pt x="0" y="336"/>
                    <a:pt x="0" y="398"/>
                    <a:pt x="42" y="440"/>
                  </a:cubicBezTo>
                  <a:cubicBezTo>
                    <a:pt x="77" y="475"/>
                    <a:pt x="140" y="497"/>
                    <a:pt x="203" y="504"/>
                  </a:cubicBezTo>
                  <a:lnTo>
                    <a:pt x="4377" y="1152"/>
                  </a:lnTo>
                  <a:lnTo>
                    <a:pt x="4377" y="1152"/>
                  </a:lnTo>
                  <a:lnTo>
                    <a:pt x="4376" y="1153"/>
                  </a:lnTo>
                  <a:lnTo>
                    <a:pt x="4998" y="5330"/>
                  </a:lnTo>
                  <a:cubicBezTo>
                    <a:pt x="5005" y="5393"/>
                    <a:pt x="5026" y="5456"/>
                    <a:pt x="5061" y="5491"/>
                  </a:cubicBezTo>
                  <a:cubicBezTo>
                    <a:pt x="5110" y="5540"/>
                    <a:pt x="5187" y="5534"/>
                    <a:pt x="5279" y="5443"/>
                  </a:cubicBezTo>
                  <a:lnTo>
                    <a:pt x="5441" y="5282"/>
                  </a:lnTo>
                  <a:cubicBezTo>
                    <a:pt x="5483" y="5231"/>
                    <a:pt x="5503" y="5184"/>
                    <a:pt x="5492" y="5123"/>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3" name="Title 12"/>
          <p:cNvSpPr>
            <a:spLocks noGrp="1"/>
          </p:cNvSpPr>
          <p:nvPr>
            <p:ph type="title" hasCustomPrompt="1"/>
          </p:nvPr>
        </p:nvSpPr>
        <p:spPr>
          <a:xfrm>
            <a:off x="395288" y="1175302"/>
            <a:ext cx="7273056" cy="857515"/>
          </a:xfrm>
        </p:spPr>
        <p:txBody>
          <a:bodyPr anchor="b">
            <a:normAutofit/>
          </a:bodyPr>
          <a:lstStyle>
            <a:lvl1pPr>
              <a:defRPr sz="2800">
                <a:solidFill>
                  <a:schemeClr val="accent1"/>
                </a:solidFill>
              </a:defRPr>
            </a:lvl1pPr>
          </a:lstStyle>
          <a:p>
            <a:r>
              <a:rPr lang="en-US"/>
              <a:t>Presentation title on one line only</a:t>
            </a:r>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Text Placeholder 30"/>
          <p:cNvSpPr>
            <a:spLocks noGrp="1"/>
          </p:cNvSpPr>
          <p:nvPr>
            <p:ph type="body" sz="quarter" idx="13" hasCustomPrompt="1"/>
          </p:nvPr>
        </p:nvSpPr>
        <p:spPr>
          <a:xfrm>
            <a:off x="395289" y="2140218"/>
            <a:ext cx="7272337" cy="1511780"/>
          </a:xfrm>
        </p:spPr>
        <p:txBody>
          <a:bodyPr/>
          <a:lstStyle>
            <a:lvl1pPr>
              <a:spcBef>
                <a:spcPts val="0"/>
              </a:spcBef>
              <a:spcAft>
                <a:spcPts val="0"/>
              </a:spcAft>
              <a:defRPr/>
            </a:lvl1pPr>
          </a:lstStyle>
          <a:p>
            <a:pPr lvl="0"/>
            <a:r>
              <a:rPr lang="en-US"/>
              <a:t>Click to add speaker name, job title, organisation each on an individual line</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Content Placeholder 33"/>
          <p:cNvSpPr>
            <a:spLocks noGrp="1"/>
          </p:cNvSpPr>
          <p:nvPr>
            <p:ph sz="quarter" idx="14" hasCustomPrompt="1"/>
          </p:nvPr>
        </p:nvSpPr>
        <p:spPr>
          <a:xfrm>
            <a:off x="6811560" y="4528583"/>
            <a:ext cx="1000800" cy="533071"/>
          </a:xfrm>
        </p:spPr>
        <p:txBody>
          <a:bodyPr>
            <a:normAutofit/>
          </a:bodyPr>
          <a:lstStyle>
            <a:lvl1pPr algn="ctr">
              <a:defRPr sz="600"/>
            </a:lvl1pPr>
          </a:lstStyle>
          <a:p>
            <a:pPr lvl="0"/>
            <a:r>
              <a:rPr lang="en-US"/>
              <a:t>Click picture icon to add partner logo</a:t>
            </a:r>
            <a:endParaRPr lang="en-GB"/>
          </a:p>
        </p:txBody>
      </p:sp>
      <p:sp>
        <p:nvSpPr>
          <p:cNvPr id="35" name="Content Placeholder 33"/>
          <p:cNvSpPr>
            <a:spLocks noGrp="1"/>
          </p:cNvSpPr>
          <p:nvPr>
            <p:ph sz="quarter" idx="15" hasCustomPrompt="1"/>
          </p:nvPr>
        </p:nvSpPr>
        <p:spPr>
          <a:xfrm>
            <a:off x="5781791" y="4528583"/>
            <a:ext cx="1000125" cy="533071"/>
          </a:xfrm>
        </p:spPr>
        <p:txBody>
          <a:bodyPr>
            <a:normAutofit/>
          </a:bodyPr>
          <a:lstStyle>
            <a:lvl1pPr algn="ctr">
              <a:defRPr sz="600"/>
            </a:lvl1pPr>
          </a:lstStyle>
          <a:p>
            <a:pPr lvl="0"/>
            <a:r>
              <a:rPr lang="en-US"/>
              <a:t>Click picture icon to add partner logo</a:t>
            </a:r>
            <a:endParaRPr lang="en-GB"/>
          </a:p>
        </p:txBody>
      </p:sp>
      <p:sp>
        <p:nvSpPr>
          <p:cNvPr id="36" name="Content Placeholder 33"/>
          <p:cNvSpPr>
            <a:spLocks noGrp="1"/>
          </p:cNvSpPr>
          <p:nvPr>
            <p:ph sz="quarter" idx="16" hasCustomPrompt="1"/>
          </p:nvPr>
        </p:nvSpPr>
        <p:spPr>
          <a:xfrm>
            <a:off x="4752021" y="4528583"/>
            <a:ext cx="1000125" cy="533071"/>
          </a:xfrm>
        </p:spPr>
        <p:txBody>
          <a:bodyPr>
            <a:normAutofit/>
          </a:bodyPr>
          <a:lstStyle>
            <a:lvl1pPr algn="ctr">
              <a:defRPr sz="600"/>
            </a:lvl1pPr>
          </a:lstStyle>
          <a:p>
            <a:pPr lvl="0"/>
            <a:r>
              <a:rPr lang="en-US"/>
              <a:t>Click picture icon to add partner logo</a:t>
            </a:r>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break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D40E40-8F2E-4CA0-BB4D-21A4FEB8701E}" type="datetime1">
              <a:rPr lang="en-GB" smtClean="0"/>
              <a:pPr/>
              <a:t>28/09/2023</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8" y="340607"/>
            <a:ext cx="7273056" cy="793393"/>
          </a:xfrm>
        </p:spPr>
        <p:txBody>
          <a:bodyPr anchor="t">
            <a:normAutofit/>
          </a:bodyPr>
          <a:lstStyle>
            <a:lvl1pPr>
              <a:defRPr sz="2400">
                <a:solidFill>
                  <a:schemeClr val="accent1"/>
                </a:solidFill>
              </a:defRPr>
            </a:lvl1pPr>
          </a:lstStyle>
          <a:p>
            <a:r>
              <a:rPr lang="en-US"/>
              <a:t>Section title on one line</a:t>
            </a:r>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Text Placeholder 30"/>
          <p:cNvSpPr>
            <a:spLocks noGrp="1"/>
          </p:cNvSpPr>
          <p:nvPr>
            <p:ph type="body" sz="quarter" idx="13" hasCustomPrompt="1"/>
          </p:nvPr>
        </p:nvSpPr>
        <p:spPr>
          <a:xfrm>
            <a:off x="395289" y="1134000"/>
            <a:ext cx="7272337" cy="3308400"/>
          </a:xfrm>
        </p:spPr>
        <p:txBody>
          <a:bodyPr/>
          <a:lstStyle>
            <a:lvl1pPr>
              <a:defRPr baseline="0"/>
            </a:lvl1pPr>
          </a:lstStyle>
          <a:p>
            <a:pPr lvl="0"/>
            <a:r>
              <a:rPr lang="en-US"/>
              <a:t>Use these slides to introduce each new section of your presentation. See user tip on the left on how to style this body text. Keep text size to 16pt.</a:t>
            </a:r>
          </a:p>
          <a:p>
            <a:pPr lvl="1"/>
            <a:r>
              <a:rPr lang="en-US"/>
              <a:t>Second level</a:t>
            </a:r>
          </a:p>
          <a:p>
            <a:pPr lvl="2"/>
            <a:r>
              <a:rPr lang="en-US"/>
              <a:t>Third level</a:t>
            </a:r>
          </a:p>
          <a:p>
            <a:pPr lvl="3"/>
            <a:r>
              <a:rPr lang="en-US"/>
              <a:t>Fourth level</a:t>
            </a:r>
          </a:p>
          <a:p>
            <a:pPr lvl="4"/>
            <a:r>
              <a:rPr lang="en-US"/>
              <a:t>Fifth level</a:t>
            </a:r>
            <a:endParaRPr lang="en-GB"/>
          </a:p>
        </p:txBody>
      </p:sp>
      <p:grpSp>
        <p:nvGrpSpPr>
          <p:cNvPr id="37" name="Group 11"/>
          <p:cNvGrpSpPr/>
          <p:nvPr userDrawn="1"/>
        </p:nvGrpSpPr>
        <p:grpSpPr>
          <a:xfrm>
            <a:off x="-1908720" y="53818"/>
            <a:ext cx="1872208" cy="2900891"/>
            <a:chOff x="6195941" y="562596"/>
            <a:chExt cx="1872208" cy="2902681"/>
          </a:xfrm>
        </p:grpSpPr>
        <p:grpSp>
          <p:nvGrpSpPr>
            <p:cNvPr id="38" name="Group 113"/>
            <p:cNvGrpSpPr/>
            <p:nvPr/>
          </p:nvGrpSpPr>
          <p:grpSpPr>
            <a:xfrm>
              <a:off x="6195941" y="832626"/>
              <a:ext cx="1872208" cy="2632651"/>
              <a:chOff x="-1872716" y="660661"/>
              <a:chExt cx="1872208" cy="1974490"/>
            </a:xfrm>
          </p:grpSpPr>
          <p:sp>
            <p:nvSpPr>
              <p:cNvPr id="42" name="TextBox 41"/>
              <p:cNvSpPr txBox="1"/>
              <p:nvPr/>
            </p:nvSpPr>
            <p:spPr>
              <a:xfrm>
                <a:off x="-1872716" y="984698"/>
                <a:ext cx="1872208" cy="1650453"/>
              </a:xfrm>
              <a:prstGeom prst="rect">
                <a:avLst/>
              </a:prstGeom>
              <a:noFill/>
            </p:spPr>
            <p:txBody>
              <a:bodyPr wrap="square" lIns="0" tIns="0" rIns="0" bIns="0" rtlCol="0">
                <a:spAutoFit/>
              </a:bodyPr>
              <a:lstStyle/>
              <a:p>
                <a:r>
                  <a:rPr lang="en-GB" sz="1000">
                    <a:solidFill>
                      <a:schemeClr val="tx1"/>
                    </a:solidFill>
                  </a:rPr>
                  <a:t>To format</a:t>
                </a:r>
                <a:r>
                  <a:rPr lang="en-GB" sz="1000" baseline="0">
                    <a:solidFill>
                      <a:schemeClr val="tx1"/>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000" baseline="0">
                  <a:solidFill>
                    <a:schemeClr val="tx1"/>
                  </a:solidFill>
                </a:endParaRPr>
              </a:p>
              <a:p>
                <a:r>
                  <a:rPr lang="en-GB" sz="1000" baseline="0">
                    <a:solidFill>
                      <a:schemeClr val="tx1"/>
                    </a:solidFill>
                  </a:rPr>
                  <a:t>Do not use the bullet point button to format your text.</a:t>
                </a:r>
                <a:endParaRPr lang="en-GB" sz="1000">
                  <a:solidFill>
                    <a:schemeClr val="tx1"/>
                  </a:solidFill>
                </a:endParaRPr>
              </a:p>
            </p:txBody>
          </p:sp>
          <p:pic>
            <p:nvPicPr>
              <p:cNvPr id="43" name="Picture 42"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39" name="Group 120"/>
            <p:cNvGrpSpPr/>
            <p:nvPr/>
          </p:nvGrpSpPr>
          <p:grpSpPr>
            <a:xfrm>
              <a:off x="6303954" y="562596"/>
              <a:ext cx="540060" cy="540060"/>
              <a:chOff x="6303954" y="562596"/>
              <a:chExt cx="540060" cy="540060"/>
            </a:xfrm>
          </p:grpSpPr>
          <p:sp>
            <p:nvSpPr>
              <p:cNvPr id="40" name="Donut 39"/>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1" name="Picture 40"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
        <p:nvSpPr>
          <p:cNvPr id="29"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a:t>Click picture icon to add partner logo</a:t>
            </a:r>
            <a:endParaRPr lang="en-GB"/>
          </a:p>
        </p:txBody>
      </p:sp>
      <p:sp>
        <p:nvSpPr>
          <p:cNvPr id="30"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a:t>Click picture icon to add partner logo</a:t>
            </a:r>
            <a:endParaRPr lang="en-GB"/>
          </a:p>
        </p:txBody>
      </p:sp>
      <p:sp>
        <p:nvSpPr>
          <p:cNvPr id="32"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a:t>Click picture icon to add partner logo</a:t>
            </a:r>
            <a:endParaRPr lang="en-GB"/>
          </a:p>
        </p:txBody>
      </p:sp>
      <p:sp>
        <p:nvSpPr>
          <p:cNvPr id="34" name="Freeform 5"/>
          <p:cNvSpPr>
            <a:spLocks/>
          </p:cNvSpPr>
          <p:nvPr userDrawn="1"/>
        </p:nvSpPr>
        <p:spPr bwMode="auto">
          <a:xfrm>
            <a:off x="6084168" y="1587"/>
            <a:ext cx="3060342" cy="3108848"/>
          </a:xfrm>
          <a:custGeom>
            <a:avLst/>
            <a:gdLst/>
            <a:ahLst/>
            <a:cxnLst>
              <a:cxn ang="0">
                <a:pos x="0" y="0"/>
              </a:cxn>
              <a:cxn ang="0">
                <a:pos x="6356" y="986"/>
              </a:cxn>
              <a:cxn ang="0">
                <a:pos x="6357" y="987"/>
              </a:cxn>
              <a:cxn ang="0">
                <a:pos x="6356" y="988"/>
              </a:cxn>
              <a:cxn ang="0">
                <a:pos x="7316" y="7434"/>
              </a:cxn>
              <a:cxn ang="0">
                <a:pos x="7316" y="0"/>
              </a:cxn>
              <a:cxn ang="0">
                <a:pos x="0" y="0"/>
              </a:cxn>
            </a:cxnLst>
            <a:rect l="0" t="0" r="r" b="b"/>
            <a:pathLst>
              <a:path w="7316" h="7434">
                <a:moveTo>
                  <a:pt x="0" y="0"/>
                </a:moveTo>
                <a:lnTo>
                  <a:pt x="6356" y="986"/>
                </a:lnTo>
                <a:lnTo>
                  <a:pt x="6357" y="987"/>
                </a:lnTo>
                <a:lnTo>
                  <a:pt x="6356" y="988"/>
                </a:lnTo>
                <a:lnTo>
                  <a:pt x="7316" y="7434"/>
                </a:lnTo>
                <a:lnTo>
                  <a:pt x="7316" y="0"/>
                </a:lnTo>
                <a:lnTo>
                  <a:pt x="0" y="0"/>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559174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body text full width">
    <p:spTree>
      <p:nvGrpSpPr>
        <p:cNvPr id="1" name=""/>
        <p:cNvGrpSpPr/>
        <p:nvPr/>
      </p:nvGrpSpPr>
      <p:grpSpPr>
        <a:xfrm>
          <a:off x="0" y="0"/>
          <a:ext cx="0" cy="0"/>
          <a:chOff x="0" y="0"/>
          <a:chExt cx="0" cy="0"/>
        </a:xfrm>
      </p:grpSpPr>
      <p:grpSp>
        <p:nvGrpSpPr>
          <p:cNvPr id="38" name="Group 37"/>
          <p:cNvGrpSpPr/>
          <p:nvPr userDrawn="1"/>
        </p:nvGrpSpPr>
        <p:grpSpPr bwMode="gray">
          <a:xfrm>
            <a:off x="1" y="0"/>
            <a:ext cx="9144001" cy="5151019"/>
            <a:chOff x="0" y="0"/>
            <a:chExt cx="9144001" cy="5154198"/>
          </a:xfrm>
        </p:grpSpPr>
        <p:sp>
          <p:nvSpPr>
            <p:cNvPr id="39" name="Rectangle 38"/>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CFC1A811-C82A-4F8F-B3CE-A05565CF5249}" type="datetime1">
              <a:rPr lang="en-GB" smtClean="0"/>
              <a:pPr/>
              <a:t>28/09/2023</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8" y="340607"/>
            <a:ext cx="8353425" cy="792169"/>
          </a:xfrm>
        </p:spPr>
        <p:txBody>
          <a:bodyPr anchor="t">
            <a:normAutofit/>
          </a:bodyPr>
          <a:lstStyle>
            <a:lvl1pPr>
              <a:defRPr sz="2400">
                <a:solidFill>
                  <a:schemeClr val="accent1"/>
                </a:solidFill>
              </a:defRPr>
            </a:lvl1pPr>
          </a:lstStyle>
          <a:p>
            <a:r>
              <a:rPr lang="en-US"/>
              <a:t>Slide title on one line</a:t>
            </a:r>
            <a:endParaRPr lang="en-GB"/>
          </a:p>
        </p:txBody>
      </p:sp>
      <p:grpSp>
        <p:nvGrpSpPr>
          <p:cNvPr id="5"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6" name="Group 11"/>
          <p:cNvGrpSpPr/>
          <p:nvPr userDrawn="1"/>
        </p:nvGrpSpPr>
        <p:grpSpPr>
          <a:xfrm>
            <a:off x="-1908720" y="53818"/>
            <a:ext cx="1872208" cy="2900891"/>
            <a:chOff x="6195941" y="562596"/>
            <a:chExt cx="1872208" cy="2902681"/>
          </a:xfrm>
        </p:grpSpPr>
        <p:grpSp>
          <p:nvGrpSpPr>
            <p:cNvPr id="7" name="Group 113"/>
            <p:cNvGrpSpPr/>
            <p:nvPr/>
          </p:nvGrpSpPr>
          <p:grpSpPr>
            <a:xfrm>
              <a:off x="6195941" y="832626"/>
              <a:ext cx="1872208" cy="2632651"/>
              <a:chOff x="-1872716" y="660661"/>
              <a:chExt cx="1872208" cy="1974490"/>
            </a:xfrm>
          </p:grpSpPr>
          <p:sp>
            <p:nvSpPr>
              <p:cNvPr id="42" name="TextBox 41"/>
              <p:cNvSpPr txBox="1"/>
              <p:nvPr/>
            </p:nvSpPr>
            <p:spPr>
              <a:xfrm>
                <a:off x="-1872716" y="984698"/>
                <a:ext cx="1872208" cy="1650453"/>
              </a:xfrm>
              <a:prstGeom prst="rect">
                <a:avLst/>
              </a:prstGeom>
              <a:noFill/>
            </p:spPr>
            <p:txBody>
              <a:bodyPr wrap="square" lIns="0" tIns="0" rIns="0" bIns="0" rtlCol="0">
                <a:spAutoFit/>
              </a:bodyPr>
              <a:lstStyle/>
              <a:p>
                <a:r>
                  <a:rPr lang="en-GB" sz="1000">
                    <a:solidFill>
                      <a:schemeClr val="tx1"/>
                    </a:solidFill>
                  </a:rPr>
                  <a:t>To format</a:t>
                </a:r>
                <a:r>
                  <a:rPr lang="en-GB" sz="1000" baseline="0">
                    <a:solidFill>
                      <a:schemeClr val="tx1"/>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000" baseline="0">
                  <a:solidFill>
                    <a:schemeClr val="tx1"/>
                  </a:solidFill>
                </a:endParaRPr>
              </a:p>
              <a:p>
                <a:r>
                  <a:rPr lang="en-GB" sz="1000" baseline="0">
                    <a:solidFill>
                      <a:schemeClr val="tx1"/>
                    </a:solidFill>
                  </a:rPr>
                  <a:t>Do not use the bullet point button to format your text.</a:t>
                </a:r>
                <a:endParaRPr lang="en-GB" sz="1000">
                  <a:solidFill>
                    <a:schemeClr val="tx1"/>
                  </a:solidFill>
                </a:endParaRPr>
              </a:p>
            </p:txBody>
          </p:sp>
          <p:pic>
            <p:nvPicPr>
              <p:cNvPr id="43" name="Picture 42"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8" name="Group 120"/>
            <p:cNvGrpSpPr/>
            <p:nvPr/>
          </p:nvGrpSpPr>
          <p:grpSpPr>
            <a:xfrm>
              <a:off x="6303954" y="562596"/>
              <a:ext cx="540060" cy="540060"/>
              <a:chOff x="6303954" y="562596"/>
              <a:chExt cx="540060" cy="540060"/>
            </a:xfrm>
          </p:grpSpPr>
          <p:sp>
            <p:nvSpPr>
              <p:cNvPr id="40" name="Donut 39"/>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1" name="Picture 40"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
        <p:nvSpPr>
          <p:cNvPr id="32" name="Content Placeholder 31"/>
          <p:cNvSpPr>
            <a:spLocks noGrp="1"/>
          </p:cNvSpPr>
          <p:nvPr>
            <p:ph sz="quarter" idx="13" hasCustomPrompt="1"/>
          </p:nvPr>
        </p:nvSpPr>
        <p:spPr>
          <a:xfrm>
            <a:off x="395289" y="1132776"/>
            <a:ext cx="8353425" cy="3309483"/>
          </a:xfrm>
        </p:spPr>
        <p:txBody>
          <a:bodyPr/>
          <a:lstStyle>
            <a:lvl1pPr>
              <a:defRPr/>
            </a:lvl1pPr>
          </a:lstStyle>
          <a:p>
            <a:pPr lvl="0"/>
            <a:r>
              <a:rPr lang="en-GB"/>
              <a:t>Click on an icon below to add content. To add text click here - see user tip on the left on how to style this body text. Keep text size to 16pt.</a:t>
            </a:r>
          </a:p>
          <a:p>
            <a:pPr lvl="1"/>
            <a:r>
              <a:rPr lang="en-US"/>
              <a:t>Second level</a:t>
            </a:r>
          </a:p>
          <a:p>
            <a:pPr lvl="2"/>
            <a:r>
              <a:rPr lang="en-US"/>
              <a:t>Third level</a:t>
            </a:r>
          </a:p>
          <a:p>
            <a:pPr lvl="3"/>
            <a:r>
              <a:rPr lang="en-US"/>
              <a:t>Fourth level</a:t>
            </a:r>
          </a:p>
          <a:p>
            <a:pPr lvl="4"/>
            <a:r>
              <a:rPr lang="en-US"/>
              <a:t>Fifth level</a:t>
            </a:r>
            <a:endParaRPr lang="en-GB"/>
          </a:p>
        </p:txBody>
      </p:sp>
      <p:sp>
        <p:nvSpPr>
          <p:cNvPr id="53" name="TextBox 52"/>
          <p:cNvSpPr txBox="1"/>
          <p:nvPr userDrawn="1"/>
        </p:nvSpPr>
        <p:spPr>
          <a:xfrm>
            <a:off x="7739232" y="4785047"/>
            <a:ext cx="1132041" cy="184666"/>
          </a:xfrm>
          <a:prstGeom prst="rect">
            <a:avLst/>
          </a:prstGeom>
          <a:noFill/>
        </p:spPr>
        <p:txBody>
          <a:bodyPr wrap="none" rtlCol="0">
            <a:spAutoFit/>
          </a:bodyPr>
          <a:lstStyle/>
          <a:p>
            <a:pPr algn="r"/>
            <a:r>
              <a:rPr lang="en-GB" sz="600">
                <a:solidFill>
                  <a:schemeClr val="tx1"/>
                </a:solidFill>
                <a:latin typeface="+mj-lt"/>
              </a:rPr>
              <a:t>© The King's Fund 2022</a:t>
            </a:r>
          </a:p>
        </p:txBody>
      </p:sp>
      <p:sp>
        <p:nvSpPr>
          <p:cNvPr id="34"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a:t>Click picture icon to add partner logo</a:t>
            </a:r>
            <a:endParaRPr lang="en-GB"/>
          </a:p>
        </p:txBody>
      </p:sp>
      <p:sp>
        <p:nvSpPr>
          <p:cNvPr id="35"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a:t>Click picture icon to add partner logo</a:t>
            </a:r>
            <a:endParaRPr lang="en-GB"/>
          </a:p>
        </p:txBody>
      </p:sp>
      <p:sp>
        <p:nvSpPr>
          <p:cNvPr id="36"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a:t>Click picture icon to add partner logo</a:t>
            </a:r>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body text full width">
    <p:spTree>
      <p:nvGrpSpPr>
        <p:cNvPr id="1" name=""/>
        <p:cNvGrpSpPr/>
        <p:nvPr/>
      </p:nvGrpSpPr>
      <p:grpSpPr>
        <a:xfrm>
          <a:off x="0" y="0"/>
          <a:ext cx="0" cy="0"/>
          <a:chOff x="0" y="0"/>
          <a:chExt cx="0" cy="0"/>
        </a:xfrm>
      </p:grpSpPr>
      <p:grpSp>
        <p:nvGrpSpPr>
          <p:cNvPr id="5" name="Group 37"/>
          <p:cNvGrpSpPr/>
          <p:nvPr userDrawn="1"/>
        </p:nvGrpSpPr>
        <p:grpSpPr bwMode="gray">
          <a:xfrm>
            <a:off x="1" y="0"/>
            <a:ext cx="9144001" cy="5151019"/>
            <a:chOff x="0" y="0"/>
            <a:chExt cx="9144001" cy="5154198"/>
          </a:xfrm>
        </p:grpSpPr>
        <p:sp>
          <p:nvSpPr>
            <p:cNvPr id="39" name="Rectangle 38"/>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CFC1A811-C82A-4F8F-B3CE-A05565CF5249}" type="datetime1">
              <a:rPr lang="en-GB" smtClean="0"/>
              <a:pPr/>
              <a:t>28/09/2023</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8" y="340607"/>
            <a:ext cx="8353425" cy="792169"/>
          </a:xfrm>
        </p:spPr>
        <p:txBody>
          <a:bodyPr anchor="t">
            <a:normAutofit/>
          </a:bodyPr>
          <a:lstStyle>
            <a:lvl1pPr>
              <a:defRPr sz="2400">
                <a:solidFill>
                  <a:schemeClr val="accent1"/>
                </a:solidFill>
              </a:defRPr>
            </a:lvl1pPr>
          </a:lstStyle>
          <a:p>
            <a:r>
              <a:rPr lang="en-US"/>
              <a:t>Slide title on one line</a:t>
            </a:r>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7" name="Group 11"/>
          <p:cNvGrpSpPr/>
          <p:nvPr userDrawn="1"/>
        </p:nvGrpSpPr>
        <p:grpSpPr>
          <a:xfrm>
            <a:off x="-1908720" y="53818"/>
            <a:ext cx="1872208" cy="2900891"/>
            <a:chOff x="6195941" y="562596"/>
            <a:chExt cx="1872208" cy="2902681"/>
          </a:xfrm>
        </p:grpSpPr>
        <p:grpSp>
          <p:nvGrpSpPr>
            <p:cNvPr id="8" name="Group 113"/>
            <p:cNvGrpSpPr/>
            <p:nvPr/>
          </p:nvGrpSpPr>
          <p:grpSpPr>
            <a:xfrm>
              <a:off x="6195941" y="832626"/>
              <a:ext cx="1872208" cy="2632651"/>
              <a:chOff x="-1872716" y="660661"/>
              <a:chExt cx="1872208" cy="1974490"/>
            </a:xfrm>
          </p:grpSpPr>
          <p:sp>
            <p:nvSpPr>
              <p:cNvPr id="42" name="TextBox 41"/>
              <p:cNvSpPr txBox="1"/>
              <p:nvPr/>
            </p:nvSpPr>
            <p:spPr>
              <a:xfrm>
                <a:off x="-1872716" y="984698"/>
                <a:ext cx="1872208" cy="1650453"/>
              </a:xfrm>
              <a:prstGeom prst="rect">
                <a:avLst/>
              </a:prstGeom>
              <a:noFill/>
            </p:spPr>
            <p:txBody>
              <a:bodyPr wrap="square" lIns="0" tIns="0" rIns="0" bIns="0" rtlCol="0">
                <a:spAutoFit/>
              </a:bodyPr>
              <a:lstStyle/>
              <a:p>
                <a:r>
                  <a:rPr lang="en-GB" sz="1000">
                    <a:solidFill>
                      <a:schemeClr val="tx1"/>
                    </a:solidFill>
                  </a:rPr>
                  <a:t>To format</a:t>
                </a:r>
                <a:r>
                  <a:rPr lang="en-GB" sz="1000" baseline="0">
                    <a:solidFill>
                      <a:schemeClr val="tx1"/>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000" baseline="0">
                  <a:solidFill>
                    <a:schemeClr val="tx1"/>
                  </a:solidFill>
                </a:endParaRPr>
              </a:p>
              <a:p>
                <a:r>
                  <a:rPr lang="en-GB" sz="1000" baseline="0">
                    <a:solidFill>
                      <a:schemeClr val="tx1"/>
                    </a:solidFill>
                  </a:rPr>
                  <a:t>Do not use the bullet point button to format your text.</a:t>
                </a:r>
                <a:endParaRPr lang="en-GB" sz="1000">
                  <a:solidFill>
                    <a:schemeClr val="tx1"/>
                  </a:solidFill>
                </a:endParaRPr>
              </a:p>
            </p:txBody>
          </p:sp>
          <p:pic>
            <p:nvPicPr>
              <p:cNvPr id="43" name="Picture 42"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9" name="Group 120"/>
            <p:cNvGrpSpPr/>
            <p:nvPr/>
          </p:nvGrpSpPr>
          <p:grpSpPr>
            <a:xfrm>
              <a:off x="6303954" y="562596"/>
              <a:ext cx="540060" cy="540060"/>
              <a:chOff x="6303954" y="562596"/>
              <a:chExt cx="540060" cy="540060"/>
            </a:xfrm>
          </p:grpSpPr>
          <p:sp>
            <p:nvSpPr>
              <p:cNvPr id="40" name="Donut 39"/>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1" name="Picture 40"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
        <p:nvSpPr>
          <p:cNvPr id="32" name="Content Placeholder 31"/>
          <p:cNvSpPr>
            <a:spLocks noGrp="1"/>
          </p:cNvSpPr>
          <p:nvPr>
            <p:ph sz="quarter" idx="13" hasCustomPrompt="1"/>
          </p:nvPr>
        </p:nvSpPr>
        <p:spPr>
          <a:xfrm>
            <a:off x="395289" y="1132776"/>
            <a:ext cx="8353425" cy="3309483"/>
          </a:xfrm>
        </p:spPr>
        <p:txBody>
          <a:bodyPr/>
          <a:lstStyle>
            <a:lvl1pPr>
              <a:defRPr/>
            </a:lvl1pPr>
          </a:lstStyle>
          <a:p>
            <a:pPr lvl="0"/>
            <a:r>
              <a:rPr lang="en-GB"/>
              <a:t>Click on an icon below to add content. To add text click here - see user tip on the left on how to style this body text. Keep text size to 16pt.</a:t>
            </a:r>
          </a:p>
          <a:p>
            <a:pPr lvl="1"/>
            <a:r>
              <a:rPr lang="en-US"/>
              <a:t>Second level</a:t>
            </a:r>
          </a:p>
          <a:p>
            <a:pPr lvl="2"/>
            <a:r>
              <a:rPr lang="en-US"/>
              <a:t>Third level</a:t>
            </a:r>
          </a:p>
          <a:p>
            <a:pPr lvl="3"/>
            <a:r>
              <a:rPr lang="en-US"/>
              <a:t>Fourth level</a:t>
            </a:r>
          </a:p>
          <a:p>
            <a:pPr lvl="4"/>
            <a:r>
              <a:rPr lang="en-US"/>
              <a:t>Fifth level</a:t>
            </a:r>
            <a:endParaRPr lang="en-GB"/>
          </a:p>
        </p:txBody>
      </p:sp>
      <p:sp>
        <p:nvSpPr>
          <p:cNvPr id="53" name="TextBox 52"/>
          <p:cNvSpPr txBox="1"/>
          <p:nvPr userDrawn="1"/>
        </p:nvSpPr>
        <p:spPr>
          <a:xfrm>
            <a:off x="7739232" y="4785047"/>
            <a:ext cx="1132041" cy="184666"/>
          </a:xfrm>
          <a:prstGeom prst="rect">
            <a:avLst/>
          </a:prstGeom>
          <a:noFill/>
        </p:spPr>
        <p:txBody>
          <a:bodyPr wrap="none" rtlCol="0">
            <a:spAutoFit/>
          </a:bodyPr>
          <a:lstStyle/>
          <a:p>
            <a:pPr algn="r"/>
            <a:r>
              <a:rPr lang="en-GB" sz="600">
                <a:solidFill>
                  <a:schemeClr val="tx1"/>
                </a:solidFill>
                <a:latin typeface="+mj-lt"/>
              </a:rPr>
              <a:t>© The King's Fund 2018</a:t>
            </a:r>
          </a:p>
        </p:txBody>
      </p:sp>
      <p:sp>
        <p:nvSpPr>
          <p:cNvPr id="34"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a:t>Click picture icon to add partner logo</a:t>
            </a:r>
            <a:endParaRPr lang="en-GB"/>
          </a:p>
        </p:txBody>
      </p:sp>
      <p:sp>
        <p:nvSpPr>
          <p:cNvPr id="35"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a:t>Click picture icon to add partner logo</a:t>
            </a:r>
            <a:endParaRPr lang="en-GB"/>
          </a:p>
        </p:txBody>
      </p:sp>
      <p:sp>
        <p:nvSpPr>
          <p:cNvPr id="36"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a:t>Click picture icon to add partner logo</a:t>
            </a:r>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body text left, 2 general placeholders right">
    <p:spTree>
      <p:nvGrpSpPr>
        <p:cNvPr id="1" name=""/>
        <p:cNvGrpSpPr/>
        <p:nvPr/>
      </p:nvGrpSpPr>
      <p:grpSpPr>
        <a:xfrm>
          <a:off x="0" y="0"/>
          <a:ext cx="0" cy="0"/>
          <a:chOff x="0" y="0"/>
          <a:chExt cx="0" cy="0"/>
        </a:xfrm>
      </p:grpSpPr>
      <p:grpSp>
        <p:nvGrpSpPr>
          <p:cNvPr id="5" name="Group 38"/>
          <p:cNvGrpSpPr/>
          <p:nvPr userDrawn="1"/>
        </p:nvGrpSpPr>
        <p:grpSpPr bwMode="gray">
          <a:xfrm>
            <a:off x="1" y="0"/>
            <a:ext cx="9144001" cy="5151019"/>
            <a:chOff x="0" y="0"/>
            <a:chExt cx="9144001" cy="5154198"/>
          </a:xfrm>
        </p:grpSpPr>
        <p:sp>
          <p:nvSpPr>
            <p:cNvPr id="44" name="Rectangle 43"/>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939DD6EA-E1D5-494B-A4A0-0D13DC050B14}" type="datetime1">
              <a:rPr lang="en-GB" smtClean="0"/>
              <a:pPr/>
              <a:t>28/09/2023</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8" y="340607"/>
            <a:ext cx="4176713" cy="792169"/>
          </a:xfrm>
        </p:spPr>
        <p:txBody>
          <a:bodyPr anchor="t">
            <a:normAutofit/>
          </a:bodyPr>
          <a:lstStyle>
            <a:lvl1pPr>
              <a:defRPr sz="2400">
                <a:solidFill>
                  <a:schemeClr val="accent1"/>
                </a:solidFill>
              </a:defRPr>
            </a:lvl1pPr>
          </a:lstStyle>
          <a:p>
            <a:r>
              <a:rPr lang="en-US"/>
              <a:t>Slide title on one line</a:t>
            </a:r>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7" name="Group 11"/>
          <p:cNvGrpSpPr/>
          <p:nvPr userDrawn="1"/>
        </p:nvGrpSpPr>
        <p:grpSpPr>
          <a:xfrm>
            <a:off x="-1908720" y="53818"/>
            <a:ext cx="1872208" cy="2900891"/>
            <a:chOff x="6195941" y="562596"/>
            <a:chExt cx="1872208" cy="2902681"/>
          </a:xfrm>
        </p:grpSpPr>
        <p:grpSp>
          <p:nvGrpSpPr>
            <p:cNvPr id="8" name="Group 113"/>
            <p:cNvGrpSpPr/>
            <p:nvPr/>
          </p:nvGrpSpPr>
          <p:grpSpPr>
            <a:xfrm>
              <a:off x="6195941" y="832626"/>
              <a:ext cx="1872208" cy="2632651"/>
              <a:chOff x="-1872716" y="660661"/>
              <a:chExt cx="1872208" cy="1974490"/>
            </a:xfrm>
          </p:grpSpPr>
          <p:sp>
            <p:nvSpPr>
              <p:cNvPr id="42" name="TextBox 41"/>
              <p:cNvSpPr txBox="1"/>
              <p:nvPr/>
            </p:nvSpPr>
            <p:spPr>
              <a:xfrm>
                <a:off x="-1872716" y="984698"/>
                <a:ext cx="1872208" cy="1650453"/>
              </a:xfrm>
              <a:prstGeom prst="rect">
                <a:avLst/>
              </a:prstGeom>
              <a:noFill/>
            </p:spPr>
            <p:txBody>
              <a:bodyPr wrap="square" lIns="0" tIns="0" rIns="0" bIns="0" rtlCol="0">
                <a:spAutoFit/>
              </a:bodyPr>
              <a:lstStyle/>
              <a:p>
                <a:r>
                  <a:rPr lang="en-GB" sz="1000">
                    <a:solidFill>
                      <a:schemeClr val="tx1"/>
                    </a:solidFill>
                  </a:rPr>
                  <a:t>To format</a:t>
                </a:r>
                <a:r>
                  <a:rPr lang="en-GB" sz="1000" baseline="0">
                    <a:solidFill>
                      <a:schemeClr val="tx1"/>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000" baseline="0">
                  <a:solidFill>
                    <a:schemeClr val="tx1"/>
                  </a:solidFill>
                </a:endParaRPr>
              </a:p>
              <a:p>
                <a:r>
                  <a:rPr lang="en-GB" sz="1000" baseline="0">
                    <a:solidFill>
                      <a:schemeClr val="tx1"/>
                    </a:solidFill>
                  </a:rPr>
                  <a:t>Do not use the bullet point button to format your text.</a:t>
                </a:r>
                <a:endParaRPr lang="en-GB" sz="1000">
                  <a:solidFill>
                    <a:schemeClr val="tx1"/>
                  </a:solidFill>
                </a:endParaRPr>
              </a:p>
            </p:txBody>
          </p:sp>
          <p:pic>
            <p:nvPicPr>
              <p:cNvPr id="43" name="Picture 42"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9" name="Group 120"/>
            <p:cNvGrpSpPr/>
            <p:nvPr/>
          </p:nvGrpSpPr>
          <p:grpSpPr>
            <a:xfrm>
              <a:off x="6303954" y="562596"/>
              <a:ext cx="540060" cy="540060"/>
              <a:chOff x="6303954" y="562596"/>
              <a:chExt cx="540060" cy="540060"/>
            </a:xfrm>
          </p:grpSpPr>
          <p:sp>
            <p:nvSpPr>
              <p:cNvPr id="40" name="Donut 39"/>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1" name="Picture 40"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
        <p:nvSpPr>
          <p:cNvPr id="32" name="Content Placeholder 31"/>
          <p:cNvSpPr>
            <a:spLocks noGrp="1"/>
          </p:cNvSpPr>
          <p:nvPr>
            <p:ph sz="quarter" idx="13" hasCustomPrompt="1"/>
          </p:nvPr>
        </p:nvSpPr>
        <p:spPr>
          <a:xfrm>
            <a:off x="395290" y="1132776"/>
            <a:ext cx="4176711" cy="3309483"/>
          </a:xfrm>
        </p:spPr>
        <p:txBody>
          <a:bodyPr rIns="180000"/>
          <a:lstStyle>
            <a:lvl1pPr>
              <a:defRPr/>
            </a:lvl1pPr>
          </a:lstStyle>
          <a:p>
            <a:pPr lvl="0"/>
            <a:r>
              <a:rPr lang="en-GB"/>
              <a:t>Click on an icon below to add content. To add text click here - see user tip on the left on how to style this body text. Keep text size to 16pt.</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Content Placeholder 31"/>
          <p:cNvSpPr>
            <a:spLocks noGrp="1"/>
          </p:cNvSpPr>
          <p:nvPr>
            <p:ph sz="quarter" idx="14" hasCustomPrompt="1"/>
          </p:nvPr>
        </p:nvSpPr>
        <p:spPr>
          <a:xfrm>
            <a:off x="4572003" y="412496"/>
            <a:ext cx="4176711" cy="2016121"/>
          </a:xfrm>
        </p:spPr>
        <p:txBody>
          <a:bodyPr lIns="180000" rIns="0" bIns="180000"/>
          <a:lstStyle>
            <a:lvl1pPr>
              <a:defRPr/>
            </a:lvl1pPr>
          </a:lstStyle>
          <a:p>
            <a:pPr lvl="0"/>
            <a:r>
              <a:rPr lang="en-GB"/>
              <a:t>Click on an icon below to add content. </a:t>
            </a:r>
          </a:p>
        </p:txBody>
      </p:sp>
      <p:sp>
        <p:nvSpPr>
          <p:cNvPr id="33" name="Content Placeholder 31"/>
          <p:cNvSpPr>
            <a:spLocks noGrp="1"/>
          </p:cNvSpPr>
          <p:nvPr>
            <p:ph sz="quarter" idx="15" hasCustomPrompt="1"/>
          </p:nvPr>
        </p:nvSpPr>
        <p:spPr>
          <a:xfrm>
            <a:off x="4572001" y="2428617"/>
            <a:ext cx="4176711" cy="2013642"/>
          </a:xfrm>
        </p:spPr>
        <p:txBody>
          <a:bodyPr lIns="180000" tIns="180000" rIns="0"/>
          <a:lstStyle>
            <a:lvl1pPr>
              <a:defRPr/>
            </a:lvl1pPr>
          </a:lstStyle>
          <a:p>
            <a:pPr lvl="0"/>
            <a:r>
              <a:rPr lang="en-GB"/>
              <a:t>Click on an icon below to add content. </a:t>
            </a:r>
          </a:p>
        </p:txBody>
      </p:sp>
      <p:sp>
        <p:nvSpPr>
          <p:cNvPr id="48" name="TextBox 47"/>
          <p:cNvSpPr txBox="1"/>
          <p:nvPr userDrawn="1"/>
        </p:nvSpPr>
        <p:spPr>
          <a:xfrm>
            <a:off x="7739232" y="4785047"/>
            <a:ext cx="1132041" cy="184666"/>
          </a:xfrm>
          <a:prstGeom prst="rect">
            <a:avLst/>
          </a:prstGeom>
          <a:noFill/>
        </p:spPr>
        <p:txBody>
          <a:bodyPr wrap="none" rtlCol="0">
            <a:spAutoFit/>
          </a:bodyPr>
          <a:lstStyle/>
          <a:p>
            <a:pPr algn="r"/>
            <a:r>
              <a:rPr lang="en-GB" sz="600">
                <a:solidFill>
                  <a:schemeClr val="tx1"/>
                </a:solidFill>
                <a:latin typeface="+mj-lt"/>
              </a:rPr>
              <a:t>© The King's Fund 2018</a:t>
            </a:r>
          </a:p>
        </p:txBody>
      </p:sp>
      <p:sp>
        <p:nvSpPr>
          <p:cNvPr id="36"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a:t>Click picture icon to add partner logo</a:t>
            </a:r>
            <a:endParaRPr lang="en-GB"/>
          </a:p>
        </p:txBody>
      </p:sp>
      <p:sp>
        <p:nvSpPr>
          <p:cNvPr id="37"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a:t>Click picture icon to add partner logo</a:t>
            </a:r>
            <a:endParaRPr lang="en-GB"/>
          </a:p>
        </p:txBody>
      </p:sp>
      <p:sp>
        <p:nvSpPr>
          <p:cNvPr id="38"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a:t>Click picture icon to add partner logo</a:t>
            </a:r>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2 general placeholders, plus text below ">
    <p:spTree>
      <p:nvGrpSpPr>
        <p:cNvPr id="1" name=""/>
        <p:cNvGrpSpPr/>
        <p:nvPr/>
      </p:nvGrpSpPr>
      <p:grpSpPr>
        <a:xfrm>
          <a:off x="0" y="0"/>
          <a:ext cx="0" cy="0"/>
          <a:chOff x="0" y="0"/>
          <a:chExt cx="0" cy="0"/>
        </a:xfrm>
      </p:grpSpPr>
      <p:grpSp>
        <p:nvGrpSpPr>
          <p:cNvPr id="5" name="Group 44"/>
          <p:cNvGrpSpPr/>
          <p:nvPr userDrawn="1"/>
        </p:nvGrpSpPr>
        <p:grpSpPr bwMode="gray">
          <a:xfrm>
            <a:off x="1" y="0"/>
            <a:ext cx="9144001" cy="5151019"/>
            <a:chOff x="0" y="0"/>
            <a:chExt cx="9144001" cy="5154198"/>
          </a:xfrm>
        </p:grpSpPr>
        <p:sp>
          <p:nvSpPr>
            <p:cNvPr id="46" name="Rectangle 45"/>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3792353B-0A13-46E3-AEFE-1AF8B318DE14}" type="datetime1">
              <a:rPr lang="en-GB" smtClean="0"/>
              <a:pPr/>
              <a:t>28/09/2023</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7" y="340607"/>
            <a:ext cx="8353424" cy="792170"/>
          </a:xfrm>
        </p:spPr>
        <p:txBody>
          <a:bodyPr anchor="t">
            <a:normAutofit/>
          </a:bodyPr>
          <a:lstStyle>
            <a:lvl1pPr>
              <a:defRPr sz="2400">
                <a:solidFill>
                  <a:schemeClr val="accent1"/>
                </a:solidFill>
              </a:defRPr>
            </a:lvl1pPr>
          </a:lstStyle>
          <a:p>
            <a:r>
              <a:rPr lang="en-US"/>
              <a:t>Slide title on one line</a:t>
            </a:r>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0" name="Content Placeholder 31"/>
          <p:cNvSpPr>
            <a:spLocks noGrp="1"/>
          </p:cNvSpPr>
          <p:nvPr>
            <p:ph sz="quarter" idx="14" hasCustomPrompt="1"/>
          </p:nvPr>
        </p:nvSpPr>
        <p:spPr>
          <a:xfrm>
            <a:off x="395288" y="1132777"/>
            <a:ext cx="4176711" cy="2663149"/>
          </a:xfrm>
        </p:spPr>
        <p:txBody>
          <a:bodyPr lIns="0" rIns="180000" bIns="180000"/>
          <a:lstStyle>
            <a:lvl1pPr>
              <a:defRPr/>
            </a:lvl1pPr>
          </a:lstStyle>
          <a:p>
            <a:pPr lvl="0"/>
            <a:r>
              <a:rPr lang="en-GB"/>
              <a:t>Click on an icon below to add content. </a:t>
            </a:r>
          </a:p>
        </p:txBody>
      </p:sp>
      <p:sp>
        <p:nvSpPr>
          <p:cNvPr id="33" name="Content Placeholder 31"/>
          <p:cNvSpPr>
            <a:spLocks noGrp="1"/>
          </p:cNvSpPr>
          <p:nvPr>
            <p:ph sz="quarter" idx="15" hasCustomPrompt="1"/>
          </p:nvPr>
        </p:nvSpPr>
        <p:spPr>
          <a:xfrm>
            <a:off x="4572001" y="1132777"/>
            <a:ext cx="4176711" cy="2663149"/>
          </a:xfrm>
        </p:spPr>
        <p:txBody>
          <a:bodyPr lIns="180000" tIns="0" rIns="0"/>
          <a:lstStyle>
            <a:lvl1pPr>
              <a:defRPr/>
            </a:lvl1pPr>
          </a:lstStyle>
          <a:p>
            <a:pPr lvl="0"/>
            <a:r>
              <a:rPr lang="en-GB"/>
              <a:t>Click on an icon below to add content. </a:t>
            </a:r>
          </a:p>
        </p:txBody>
      </p:sp>
      <p:sp>
        <p:nvSpPr>
          <p:cNvPr id="34" name="Text Placeholder 33"/>
          <p:cNvSpPr>
            <a:spLocks noGrp="1"/>
          </p:cNvSpPr>
          <p:nvPr>
            <p:ph type="body" sz="quarter" idx="16" hasCustomPrompt="1"/>
          </p:nvPr>
        </p:nvSpPr>
        <p:spPr>
          <a:xfrm>
            <a:off x="395288" y="3904429"/>
            <a:ext cx="4176712" cy="537830"/>
          </a:xfrm>
        </p:spPr>
        <p:txBody>
          <a:bodyPr rIns="180000"/>
          <a:lstStyle>
            <a:lvl1pPr>
              <a:defRPr baseline="0"/>
            </a:lvl1pPr>
          </a:lstStyle>
          <a:p>
            <a:pPr lvl="0"/>
            <a:r>
              <a:rPr lang="en-US"/>
              <a:t>Add text for the content above here.</a:t>
            </a:r>
          </a:p>
        </p:txBody>
      </p:sp>
      <p:sp>
        <p:nvSpPr>
          <p:cNvPr id="35" name="Text Placeholder 33"/>
          <p:cNvSpPr>
            <a:spLocks noGrp="1"/>
          </p:cNvSpPr>
          <p:nvPr>
            <p:ph type="body" sz="quarter" idx="17" hasCustomPrompt="1"/>
          </p:nvPr>
        </p:nvSpPr>
        <p:spPr>
          <a:xfrm>
            <a:off x="4572001" y="3904429"/>
            <a:ext cx="4176712" cy="537830"/>
          </a:xfrm>
        </p:spPr>
        <p:txBody>
          <a:bodyPr lIns="180000" rIns="0"/>
          <a:lstStyle>
            <a:lvl1pPr>
              <a:defRPr baseline="0"/>
            </a:lvl1pPr>
          </a:lstStyle>
          <a:p>
            <a:pPr lvl="0"/>
            <a:r>
              <a:rPr lang="en-US"/>
              <a:t>Add text for the content above here.</a:t>
            </a:r>
          </a:p>
        </p:txBody>
      </p:sp>
      <p:sp>
        <p:nvSpPr>
          <p:cNvPr id="50" name="TextBox 49"/>
          <p:cNvSpPr txBox="1"/>
          <p:nvPr userDrawn="1"/>
        </p:nvSpPr>
        <p:spPr>
          <a:xfrm>
            <a:off x="7739232" y="4785047"/>
            <a:ext cx="1132041" cy="184666"/>
          </a:xfrm>
          <a:prstGeom prst="rect">
            <a:avLst/>
          </a:prstGeom>
          <a:noFill/>
        </p:spPr>
        <p:txBody>
          <a:bodyPr wrap="none" rtlCol="0">
            <a:spAutoFit/>
          </a:bodyPr>
          <a:lstStyle/>
          <a:p>
            <a:pPr algn="r"/>
            <a:r>
              <a:rPr lang="en-GB" sz="600">
                <a:solidFill>
                  <a:schemeClr val="tx1"/>
                </a:solidFill>
                <a:latin typeface="+mj-lt"/>
              </a:rPr>
              <a:t>© The King's Fund 2018</a:t>
            </a:r>
          </a:p>
        </p:txBody>
      </p:sp>
      <p:sp>
        <p:nvSpPr>
          <p:cNvPr id="31" name="Content Placeholder 33"/>
          <p:cNvSpPr>
            <a:spLocks noGrp="1"/>
          </p:cNvSpPr>
          <p:nvPr>
            <p:ph sz="quarter" idx="18" hasCustomPrompt="1"/>
          </p:nvPr>
        </p:nvSpPr>
        <p:spPr>
          <a:xfrm>
            <a:off x="6811559" y="4528800"/>
            <a:ext cx="1000800" cy="533071"/>
          </a:xfrm>
        </p:spPr>
        <p:txBody>
          <a:bodyPr>
            <a:normAutofit/>
          </a:bodyPr>
          <a:lstStyle>
            <a:lvl1pPr algn="ctr">
              <a:defRPr sz="600"/>
            </a:lvl1pPr>
          </a:lstStyle>
          <a:p>
            <a:pPr lvl="0"/>
            <a:r>
              <a:rPr lang="en-US"/>
              <a:t>Click picture icon to add partner logo</a:t>
            </a:r>
            <a:endParaRPr lang="en-GB"/>
          </a:p>
        </p:txBody>
      </p:sp>
      <p:sp>
        <p:nvSpPr>
          <p:cNvPr id="32" name="Content Placeholder 33"/>
          <p:cNvSpPr>
            <a:spLocks noGrp="1"/>
          </p:cNvSpPr>
          <p:nvPr>
            <p:ph sz="quarter" idx="19" hasCustomPrompt="1"/>
          </p:nvPr>
        </p:nvSpPr>
        <p:spPr>
          <a:xfrm>
            <a:off x="5781790" y="4528800"/>
            <a:ext cx="1000125" cy="533071"/>
          </a:xfrm>
        </p:spPr>
        <p:txBody>
          <a:bodyPr>
            <a:normAutofit/>
          </a:bodyPr>
          <a:lstStyle>
            <a:lvl1pPr algn="ctr">
              <a:defRPr sz="600"/>
            </a:lvl1pPr>
          </a:lstStyle>
          <a:p>
            <a:pPr lvl="0"/>
            <a:r>
              <a:rPr lang="en-US"/>
              <a:t>Click picture icon to add partner logo</a:t>
            </a:r>
            <a:endParaRPr lang="en-GB"/>
          </a:p>
        </p:txBody>
      </p:sp>
      <p:sp>
        <p:nvSpPr>
          <p:cNvPr id="36" name="Content Placeholder 33"/>
          <p:cNvSpPr>
            <a:spLocks noGrp="1"/>
          </p:cNvSpPr>
          <p:nvPr>
            <p:ph sz="quarter" idx="20" hasCustomPrompt="1"/>
          </p:nvPr>
        </p:nvSpPr>
        <p:spPr>
          <a:xfrm>
            <a:off x="4752020" y="4528800"/>
            <a:ext cx="1000125" cy="533071"/>
          </a:xfrm>
        </p:spPr>
        <p:txBody>
          <a:bodyPr>
            <a:normAutofit/>
          </a:bodyPr>
          <a:lstStyle>
            <a:lvl1pPr algn="ctr">
              <a:defRPr sz="600"/>
            </a:lvl1pPr>
          </a:lstStyle>
          <a:p>
            <a:pPr lvl="0"/>
            <a:r>
              <a:rPr lang="en-US"/>
              <a:t>Click picture icon to add partner logo</a:t>
            </a:r>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ull page image ">
    <p:bg>
      <p:bgPr>
        <a:solidFill>
          <a:schemeClr val="bg1"/>
        </a:solidFill>
        <a:effectLst/>
      </p:bgPr>
    </p:bg>
    <p:spTree>
      <p:nvGrpSpPr>
        <p:cNvPr id="1" name=""/>
        <p:cNvGrpSpPr/>
        <p:nvPr/>
      </p:nvGrpSpPr>
      <p:grpSpPr>
        <a:xfrm>
          <a:off x="0" y="0"/>
          <a:ext cx="0" cy="0"/>
          <a:chOff x="0" y="0"/>
          <a:chExt cx="0" cy="0"/>
        </a:xfrm>
      </p:grpSpPr>
      <p:grpSp>
        <p:nvGrpSpPr>
          <p:cNvPr id="5" name="Group 27"/>
          <p:cNvGrpSpPr/>
          <p:nvPr userDrawn="1"/>
        </p:nvGrpSpPr>
        <p:grpSpPr bwMode="gray">
          <a:xfrm>
            <a:off x="0" y="0"/>
            <a:ext cx="9151910" cy="5151019"/>
            <a:chOff x="0" y="0"/>
            <a:chExt cx="9151910" cy="5154198"/>
          </a:xfrm>
        </p:grpSpPr>
        <p:sp>
          <p:nvSpPr>
            <p:cNvPr id="27" name="Rectangle 26"/>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bwMode="gray">
            <a:xfrm>
              <a:off x="8748710" y="0"/>
              <a:ext cx="403200"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9427A12D-83AE-4359-90F0-372E2267E67B}" type="datetime1">
              <a:rPr lang="en-GB" smtClean="0"/>
              <a:pPr/>
              <a:t>28/09/2023</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7" y="520626"/>
            <a:ext cx="8353424" cy="792000"/>
          </a:xfrm>
        </p:spPr>
        <p:txBody>
          <a:bodyPr lIns="180000" rIns="180000" anchor="t">
            <a:normAutofit/>
          </a:bodyPr>
          <a:lstStyle>
            <a:lvl1pPr>
              <a:defRPr sz="2400">
                <a:solidFill>
                  <a:schemeClr val="bg1"/>
                </a:solidFill>
              </a:defRPr>
            </a:lvl1pPr>
          </a:lstStyle>
          <a:p>
            <a:r>
              <a:rPr lang="en-US"/>
              <a:t>Slide title on one line if required</a:t>
            </a:r>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7" name="Group 28"/>
          <p:cNvGrpSpPr/>
          <p:nvPr userDrawn="1"/>
        </p:nvGrpSpPr>
        <p:grpSpPr>
          <a:xfrm>
            <a:off x="-1656692" y="1455579"/>
            <a:ext cx="1548680" cy="2124455"/>
            <a:chOff x="-1836712" y="2937191"/>
            <a:chExt cx="1548680" cy="2125766"/>
          </a:xfrm>
        </p:grpSpPr>
        <p:pic>
          <p:nvPicPr>
            <p:cNvPr id="31" name="Picture 30" descr="icon_camera_circle.png"/>
            <p:cNvPicPr>
              <a:picLocks noChangeAspect="1"/>
            </p:cNvPicPr>
            <p:nvPr/>
          </p:nvPicPr>
          <p:blipFill>
            <a:blip r:embed="rId2" cstate="print">
              <a:lum bright="-100000"/>
            </a:blip>
            <a:stretch>
              <a:fillRect/>
            </a:stretch>
          </p:blipFill>
          <p:spPr>
            <a:xfrm>
              <a:off x="-1728699" y="2937191"/>
              <a:ext cx="640111" cy="640111"/>
            </a:xfrm>
            <a:prstGeom prst="rect">
              <a:avLst/>
            </a:prstGeom>
            <a:noFill/>
            <a:ln>
              <a:noFill/>
            </a:ln>
          </p:spPr>
        </p:pic>
        <p:sp>
          <p:nvSpPr>
            <p:cNvPr id="32" name="TextBox 31"/>
            <p:cNvSpPr txBox="1"/>
            <p:nvPr/>
          </p:nvSpPr>
          <p:spPr>
            <a:xfrm>
              <a:off x="-1836712" y="3677962"/>
              <a:ext cx="1548680" cy="1384995"/>
            </a:xfrm>
            <a:prstGeom prst="rect">
              <a:avLst/>
            </a:prstGeom>
            <a:noFill/>
          </p:spPr>
          <p:txBody>
            <a:bodyPr wrap="square" lIns="0" tIns="0" rIns="0" bIns="0" rtlCol="0">
              <a:spAutoFit/>
            </a:bodyPr>
            <a:lstStyle/>
            <a:p>
              <a:r>
                <a:rPr lang="en-GB" sz="1000">
                  <a:solidFill>
                    <a:srgbClr val="000000"/>
                  </a:solidFill>
                </a:rPr>
                <a:t>To add a photographic image to the background.</a:t>
              </a:r>
            </a:p>
            <a:p>
              <a:r>
                <a:rPr lang="en-GB" sz="1000">
                  <a:solidFill>
                    <a:srgbClr val="000000"/>
                  </a:solidFill>
                </a:rPr>
                <a:t>&gt;Right</a:t>
              </a:r>
              <a:r>
                <a:rPr lang="en-GB" sz="1000" baseline="0">
                  <a:solidFill>
                    <a:srgbClr val="000000"/>
                  </a:solidFill>
                </a:rPr>
                <a:t> Click over slide</a:t>
              </a:r>
            </a:p>
            <a:p>
              <a:r>
                <a:rPr lang="en-GB" sz="1000" baseline="0">
                  <a:solidFill>
                    <a:srgbClr val="000000"/>
                  </a:solidFill>
                </a:rPr>
                <a:t>&gt;format background</a:t>
              </a:r>
            </a:p>
            <a:p>
              <a:r>
                <a:rPr lang="en-GB" sz="1000" baseline="0">
                  <a:solidFill>
                    <a:srgbClr val="000000"/>
                  </a:solidFill>
                </a:rPr>
                <a:t>&gt;fill</a:t>
              </a:r>
            </a:p>
            <a:p>
              <a:r>
                <a:rPr lang="en-GB" sz="1000" baseline="0">
                  <a:solidFill>
                    <a:srgbClr val="000000"/>
                  </a:solidFill>
                </a:rPr>
                <a:t>&gt;picture or texture fill</a:t>
              </a:r>
            </a:p>
            <a:p>
              <a:r>
                <a:rPr lang="en-GB" sz="1000" baseline="0">
                  <a:solidFill>
                    <a:srgbClr val="000000"/>
                  </a:solidFill>
                </a:rPr>
                <a:t>&gt;select image from  </a:t>
              </a:r>
              <a:br>
                <a:rPr lang="en-GB" sz="1000" baseline="0">
                  <a:solidFill>
                    <a:srgbClr val="000000"/>
                  </a:solidFill>
                </a:rPr>
              </a:br>
              <a:r>
                <a:rPr lang="en-GB" sz="1000" baseline="0">
                  <a:solidFill>
                    <a:srgbClr val="000000"/>
                  </a:solidFill>
                </a:rPr>
                <a:t>  your file</a:t>
              </a:r>
              <a:endParaRPr lang="en-GB" sz="1000">
                <a:solidFill>
                  <a:srgbClr val="000000"/>
                </a:solidFill>
              </a:endParaRPr>
            </a:p>
          </p:txBody>
        </p:sp>
        <p:pic>
          <p:nvPicPr>
            <p:cNvPr id="36" name="Picture 35" descr="icon_information-white.png"/>
            <p:cNvPicPr>
              <a:picLocks noChangeAspect="1"/>
            </p:cNvPicPr>
            <p:nvPr/>
          </p:nvPicPr>
          <p:blipFill>
            <a:blip r:embed="rId3" cstate="print">
              <a:lum bright="-100000"/>
            </a:blip>
            <a:stretch>
              <a:fillRect/>
            </a:stretch>
          </p:blipFill>
          <p:spPr>
            <a:xfrm>
              <a:off x="-1728699" y="3245911"/>
              <a:ext cx="121592" cy="320113"/>
            </a:xfrm>
            <a:prstGeom prst="rect">
              <a:avLst/>
            </a:prstGeom>
          </p:spPr>
        </p:pic>
      </p:grpSp>
      <p:sp>
        <p:nvSpPr>
          <p:cNvPr id="37" name="TextBox 36"/>
          <p:cNvSpPr txBox="1"/>
          <p:nvPr userDrawn="1"/>
        </p:nvSpPr>
        <p:spPr>
          <a:xfrm>
            <a:off x="7739232" y="4785047"/>
            <a:ext cx="1132041" cy="184666"/>
          </a:xfrm>
          <a:prstGeom prst="rect">
            <a:avLst/>
          </a:prstGeom>
          <a:noFill/>
        </p:spPr>
        <p:txBody>
          <a:bodyPr wrap="none" rtlCol="0">
            <a:spAutoFit/>
          </a:bodyPr>
          <a:lstStyle/>
          <a:p>
            <a:pPr algn="r"/>
            <a:r>
              <a:rPr lang="en-GB" sz="600">
                <a:solidFill>
                  <a:schemeClr val="tx1"/>
                </a:solidFill>
                <a:latin typeface="+mj-lt"/>
              </a:rPr>
              <a:t>© The King's Fund 2018</a:t>
            </a:r>
          </a:p>
        </p:txBody>
      </p:sp>
      <p:sp>
        <p:nvSpPr>
          <p:cNvPr id="30"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a:t>Click picture icon to add partner logo</a:t>
            </a:r>
            <a:endParaRPr lang="en-GB"/>
          </a:p>
        </p:txBody>
      </p:sp>
      <p:sp>
        <p:nvSpPr>
          <p:cNvPr id="33"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a:t>Click picture icon to add partner logo</a:t>
            </a:r>
            <a:endParaRPr lang="en-GB"/>
          </a:p>
        </p:txBody>
      </p:sp>
      <p:sp>
        <p:nvSpPr>
          <p:cNvPr id="34"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a:t>Click picture icon to add partner logo</a:t>
            </a:r>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edia file - animation movie etc">
    <p:bg>
      <p:bgPr>
        <a:solidFill>
          <a:schemeClr val="bg1"/>
        </a:solidFill>
        <a:effectLst/>
      </p:bgPr>
    </p:bg>
    <p:spTree>
      <p:nvGrpSpPr>
        <p:cNvPr id="1" name=""/>
        <p:cNvGrpSpPr/>
        <p:nvPr/>
      </p:nvGrpSpPr>
      <p:grpSpPr>
        <a:xfrm>
          <a:off x="0" y="0"/>
          <a:ext cx="0" cy="0"/>
          <a:chOff x="0" y="0"/>
          <a:chExt cx="0" cy="0"/>
        </a:xfrm>
      </p:grpSpPr>
      <p:grpSp>
        <p:nvGrpSpPr>
          <p:cNvPr id="5" name="Group 27"/>
          <p:cNvGrpSpPr/>
          <p:nvPr userDrawn="1"/>
        </p:nvGrpSpPr>
        <p:grpSpPr bwMode="gray">
          <a:xfrm>
            <a:off x="1" y="0"/>
            <a:ext cx="9144001" cy="5151019"/>
            <a:chOff x="0" y="0"/>
            <a:chExt cx="9144001" cy="5154198"/>
          </a:xfrm>
        </p:grpSpPr>
        <p:sp>
          <p:nvSpPr>
            <p:cNvPr id="27" name="Rectangle 26"/>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CF8F1B27-0041-4364-867C-F7E6F41A25F7}" type="datetime1">
              <a:rPr lang="en-GB" smtClean="0"/>
              <a:pPr/>
              <a:t>28/09/2023</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4" name="Media Placeholder 33"/>
          <p:cNvSpPr>
            <a:spLocks noGrp="1"/>
          </p:cNvSpPr>
          <p:nvPr>
            <p:ph type="media" sz="quarter" idx="13" hasCustomPrompt="1"/>
          </p:nvPr>
        </p:nvSpPr>
        <p:spPr>
          <a:xfrm>
            <a:off x="395289" y="412496"/>
            <a:ext cx="8353425" cy="4029763"/>
          </a:xfrm>
        </p:spPr>
        <p:txBody>
          <a:bodyPr anchor="ctr"/>
          <a:lstStyle>
            <a:lvl1pPr algn="ctr">
              <a:defRPr sz="1000" baseline="0"/>
            </a:lvl1pPr>
          </a:lstStyle>
          <a:p>
            <a:r>
              <a:rPr lang="en-GB"/>
              <a:t>Click icon to add media such as animation, videos etc</a:t>
            </a:r>
          </a:p>
        </p:txBody>
      </p:sp>
      <p:sp>
        <p:nvSpPr>
          <p:cNvPr id="35" name="TextBox 34"/>
          <p:cNvSpPr txBox="1"/>
          <p:nvPr userDrawn="1"/>
        </p:nvSpPr>
        <p:spPr>
          <a:xfrm>
            <a:off x="7739232" y="4785047"/>
            <a:ext cx="1132041" cy="184666"/>
          </a:xfrm>
          <a:prstGeom prst="rect">
            <a:avLst/>
          </a:prstGeom>
          <a:noFill/>
        </p:spPr>
        <p:txBody>
          <a:bodyPr wrap="none" rtlCol="0">
            <a:spAutoFit/>
          </a:bodyPr>
          <a:lstStyle/>
          <a:p>
            <a:pPr algn="r"/>
            <a:r>
              <a:rPr lang="en-GB" sz="600">
                <a:solidFill>
                  <a:schemeClr val="tx1"/>
                </a:solidFill>
                <a:latin typeface="+mj-lt"/>
              </a:rPr>
              <a:t>© The King's Fund 2018</a:t>
            </a:r>
          </a:p>
        </p:txBody>
      </p:sp>
      <p:sp>
        <p:nvSpPr>
          <p:cNvPr id="28"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a:t>Click picture icon to add partner logo</a:t>
            </a:r>
            <a:endParaRPr lang="en-GB"/>
          </a:p>
        </p:txBody>
      </p:sp>
      <p:sp>
        <p:nvSpPr>
          <p:cNvPr id="29"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a:t>Click picture icon to add partner logo</a:t>
            </a:r>
            <a:endParaRPr lang="en-GB"/>
          </a:p>
        </p:txBody>
      </p:sp>
      <p:sp>
        <p:nvSpPr>
          <p:cNvPr id="30"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a:t>Click picture icon to add partner logo</a:t>
            </a:r>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grpSp>
        <p:nvGrpSpPr>
          <p:cNvPr id="5" name="Group 27"/>
          <p:cNvGrpSpPr/>
          <p:nvPr userDrawn="1"/>
        </p:nvGrpSpPr>
        <p:grpSpPr bwMode="gray">
          <a:xfrm>
            <a:off x="1" y="0"/>
            <a:ext cx="9144001" cy="5151019"/>
            <a:chOff x="0" y="0"/>
            <a:chExt cx="9144001" cy="5154198"/>
          </a:xfrm>
        </p:grpSpPr>
        <p:sp>
          <p:nvSpPr>
            <p:cNvPr id="27" name="Rectangle 26"/>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2FED8468-4E5B-4D58-BD17-1435B0E0B8D7}" type="datetime1">
              <a:rPr lang="en-GB" smtClean="0"/>
              <a:pPr/>
              <a:t>28/09/2023</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9" name="TextBox 28"/>
          <p:cNvSpPr txBox="1"/>
          <p:nvPr userDrawn="1"/>
        </p:nvSpPr>
        <p:spPr>
          <a:xfrm>
            <a:off x="7739232" y="4785047"/>
            <a:ext cx="1132041" cy="184666"/>
          </a:xfrm>
          <a:prstGeom prst="rect">
            <a:avLst/>
          </a:prstGeom>
          <a:noFill/>
        </p:spPr>
        <p:txBody>
          <a:bodyPr wrap="none" rtlCol="0">
            <a:spAutoFit/>
          </a:bodyPr>
          <a:lstStyle/>
          <a:p>
            <a:pPr algn="r"/>
            <a:r>
              <a:rPr lang="en-GB" sz="600">
                <a:solidFill>
                  <a:schemeClr val="tx1"/>
                </a:solidFill>
                <a:latin typeface="+mj-lt"/>
              </a:rPr>
              <a:t>© The King's Fund 2018</a:t>
            </a:r>
          </a:p>
        </p:txBody>
      </p:sp>
      <p:sp>
        <p:nvSpPr>
          <p:cNvPr id="28"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a:t>Click picture icon to add partner logo</a:t>
            </a:r>
            <a:endParaRPr lang="en-GB"/>
          </a:p>
        </p:txBody>
      </p:sp>
      <p:sp>
        <p:nvSpPr>
          <p:cNvPr id="30"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a:t>Click picture icon to add partner logo</a:t>
            </a:r>
            <a:endParaRPr lang="en-GB"/>
          </a:p>
        </p:txBody>
      </p:sp>
      <p:sp>
        <p:nvSpPr>
          <p:cNvPr id="31"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a:t>Click picture icon to add partner logo</a:t>
            </a:r>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inal thank you slide">
    <p:bg bwMode="invGray">
      <p:bgPr>
        <a:solidFill>
          <a:srgbClr val="000000"/>
        </a:solidFill>
        <a:effectLst/>
      </p:bgPr>
    </p:bg>
    <p:spTree>
      <p:nvGrpSpPr>
        <p:cNvPr id="1" name=""/>
        <p:cNvGrpSpPr/>
        <p:nvPr/>
      </p:nvGrpSpPr>
      <p:grpSpPr>
        <a:xfrm>
          <a:off x="0" y="0"/>
          <a:ext cx="0" cy="0"/>
          <a:chOff x="0" y="0"/>
          <a:chExt cx="0" cy="0"/>
        </a:xfrm>
      </p:grpSpPr>
      <p:sp>
        <p:nvSpPr>
          <p:cNvPr id="29" name="Rectangle 28" hidden="1"/>
          <p:cNvSpPr/>
          <p:nvPr userDrawn="1"/>
        </p:nvSpPr>
        <p:spPr>
          <a:xfrm>
            <a:off x="0" y="-1"/>
            <a:ext cx="9144000" cy="516281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Date Placeholder 1"/>
          <p:cNvSpPr>
            <a:spLocks noGrp="1"/>
          </p:cNvSpPr>
          <p:nvPr>
            <p:ph type="dt" sz="half" idx="10"/>
          </p:nvPr>
        </p:nvSpPr>
        <p:spPr/>
        <p:txBody>
          <a:bodyPr/>
          <a:lstStyle/>
          <a:p>
            <a:fld id="{634017EF-7D8E-43B0-9360-67353EFBF722}" type="datetime1">
              <a:rPr lang="en-GB" smtClean="0"/>
              <a:pPr/>
              <a:t>28/09/2023</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8" y="1175302"/>
            <a:ext cx="8353425" cy="857515"/>
          </a:xfrm>
        </p:spPr>
        <p:txBody>
          <a:bodyPr anchor="b">
            <a:normAutofit/>
          </a:bodyPr>
          <a:lstStyle>
            <a:lvl1pPr algn="ctr">
              <a:defRPr sz="2800" baseline="0">
                <a:solidFill>
                  <a:srgbClr val="FFFFFF"/>
                </a:solidFill>
              </a:defRPr>
            </a:lvl1pPr>
          </a:lstStyle>
          <a:p>
            <a:r>
              <a:rPr lang="en-US"/>
              <a:t>Add Thank You Or Similar Here</a:t>
            </a:r>
            <a:endParaRPr lang="en-GB"/>
          </a:p>
        </p:txBody>
      </p:sp>
      <p:grpSp>
        <p:nvGrpSpPr>
          <p:cNvPr id="5" name="Group 12"/>
          <p:cNvGrpSpPr>
            <a:grpSpLocks noChangeAspect="1"/>
          </p:cNvGrpSpPr>
          <p:nvPr userDrawn="1"/>
        </p:nvGrpSpPr>
        <p:grpSpPr bwMode="auto">
          <a:xfrm>
            <a:off x="395536" y="4749069"/>
            <a:ext cx="1528656" cy="226660"/>
            <a:chOff x="317" y="1236"/>
            <a:chExt cx="5109" cy="758"/>
          </a:xfrm>
          <a:solidFill>
            <a:schemeClr val="bg1"/>
          </a:solidFill>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Text Placeholder 30"/>
          <p:cNvSpPr>
            <a:spLocks noGrp="1"/>
          </p:cNvSpPr>
          <p:nvPr>
            <p:ph type="body" sz="quarter" idx="13" hasCustomPrompt="1"/>
          </p:nvPr>
        </p:nvSpPr>
        <p:spPr>
          <a:xfrm>
            <a:off x="395288" y="2573337"/>
            <a:ext cx="8353424" cy="898751"/>
          </a:xfrm>
        </p:spPr>
        <p:txBody>
          <a:bodyPr>
            <a:normAutofit/>
          </a:bodyPr>
          <a:lstStyle>
            <a:lvl1pPr algn="ctr">
              <a:spcBef>
                <a:spcPts val="0"/>
              </a:spcBef>
              <a:spcAft>
                <a:spcPts val="0"/>
              </a:spcAft>
              <a:defRPr baseline="0">
                <a:solidFill>
                  <a:srgbClr val="FFFFFF"/>
                </a:solidFill>
              </a:defRPr>
            </a:lvl1pPr>
            <a:lvl2pPr algn="ctr">
              <a:defRPr>
                <a:solidFill>
                  <a:srgbClr val="FF0000"/>
                </a:solidFill>
              </a:defRPr>
            </a:lvl2pPr>
            <a:lvl3pPr algn="ctr">
              <a:defRPr>
                <a:solidFill>
                  <a:srgbClr val="FF0000"/>
                </a:solidFill>
              </a:defRPr>
            </a:lvl3pPr>
            <a:lvl4pPr algn="ctr">
              <a:defRPr/>
            </a:lvl4pPr>
            <a:lvl5pPr algn="ctr">
              <a:defRPr/>
            </a:lvl5pPr>
          </a:lstStyle>
          <a:p>
            <a:pPr lvl="0"/>
            <a:r>
              <a:rPr lang="en-US"/>
              <a:t>Click to add your name, your twitter handle and your email address each on an individual line</a:t>
            </a:r>
          </a:p>
        </p:txBody>
      </p:sp>
      <p:sp>
        <p:nvSpPr>
          <p:cNvPr id="30" name="TextBox 29"/>
          <p:cNvSpPr txBox="1"/>
          <p:nvPr userDrawn="1"/>
        </p:nvSpPr>
        <p:spPr>
          <a:xfrm>
            <a:off x="7739232" y="4785047"/>
            <a:ext cx="1132041" cy="184666"/>
          </a:xfrm>
          <a:prstGeom prst="rect">
            <a:avLst/>
          </a:prstGeom>
          <a:noFill/>
        </p:spPr>
        <p:txBody>
          <a:bodyPr wrap="none" rtlCol="0">
            <a:spAutoFit/>
          </a:bodyPr>
          <a:lstStyle/>
          <a:p>
            <a:pPr algn="r"/>
            <a:r>
              <a:rPr lang="en-GB" sz="600">
                <a:solidFill>
                  <a:schemeClr val="bg1"/>
                </a:solidFill>
                <a:latin typeface="+mj-lt"/>
              </a:rPr>
              <a:t>© The King's Fund 2018</a:t>
            </a:r>
          </a:p>
        </p:txBody>
      </p:sp>
      <p:sp>
        <p:nvSpPr>
          <p:cNvPr id="32" name="TextBox 31"/>
          <p:cNvSpPr txBox="1"/>
          <p:nvPr userDrawn="1"/>
        </p:nvSpPr>
        <p:spPr>
          <a:xfrm>
            <a:off x="2999544" y="3472089"/>
            <a:ext cx="3156633" cy="369104"/>
          </a:xfrm>
          <a:prstGeom prst="rect">
            <a:avLst/>
          </a:prstGeom>
          <a:noFill/>
        </p:spPr>
        <p:txBody>
          <a:bodyPr wrap="none" rtlCol="0">
            <a:spAutoFit/>
          </a:bodyPr>
          <a:lstStyle/>
          <a:p>
            <a:pPr algn="ctr"/>
            <a:r>
              <a:rPr lang="en-GB" b="1" err="1">
                <a:solidFill>
                  <a:srgbClr val="FFFFFF"/>
                </a:solidFill>
              </a:rPr>
              <a:t>www.kingsfund.org.uk</a:t>
            </a:r>
            <a:endParaRPr lang="en-GB" b="1">
              <a:solidFill>
                <a:srgbClr val="FFFFFF"/>
              </a:solidFill>
            </a:endParaRPr>
          </a:p>
        </p:txBody>
      </p:sp>
      <p:sp>
        <p:nvSpPr>
          <p:cNvPr id="24" name="Content Placeholder 33"/>
          <p:cNvSpPr>
            <a:spLocks noGrp="1"/>
          </p:cNvSpPr>
          <p:nvPr>
            <p:ph sz="quarter" idx="17" hasCustomPrompt="1"/>
          </p:nvPr>
        </p:nvSpPr>
        <p:spPr>
          <a:xfrm>
            <a:off x="6811559" y="4528800"/>
            <a:ext cx="1000800" cy="533071"/>
          </a:xfrm>
        </p:spPr>
        <p:txBody>
          <a:bodyPr>
            <a:normAutofit/>
          </a:bodyPr>
          <a:lstStyle>
            <a:lvl1pPr algn="ctr">
              <a:defRPr sz="600">
                <a:solidFill>
                  <a:schemeClr val="bg1"/>
                </a:solidFill>
              </a:defRPr>
            </a:lvl1pPr>
          </a:lstStyle>
          <a:p>
            <a:pPr lvl="0"/>
            <a:r>
              <a:rPr lang="en-US"/>
              <a:t>Click picture icon to add partner logo</a:t>
            </a:r>
            <a:endParaRPr lang="en-GB"/>
          </a:p>
        </p:txBody>
      </p:sp>
      <p:sp>
        <p:nvSpPr>
          <p:cNvPr id="25" name="Content Placeholder 33"/>
          <p:cNvSpPr>
            <a:spLocks noGrp="1"/>
          </p:cNvSpPr>
          <p:nvPr>
            <p:ph sz="quarter" idx="18" hasCustomPrompt="1"/>
          </p:nvPr>
        </p:nvSpPr>
        <p:spPr>
          <a:xfrm>
            <a:off x="5781790" y="4528800"/>
            <a:ext cx="1000125" cy="533071"/>
          </a:xfrm>
        </p:spPr>
        <p:txBody>
          <a:bodyPr>
            <a:normAutofit/>
          </a:bodyPr>
          <a:lstStyle>
            <a:lvl1pPr algn="ctr">
              <a:defRPr sz="600">
                <a:solidFill>
                  <a:schemeClr val="bg1"/>
                </a:solidFill>
              </a:defRPr>
            </a:lvl1pPr>
          </a:lstStyle>
          <a:p>
            <a:pPr lvl="0"/>
            <a:r>
              <a:rPr lang="en-US"/>
              <a:t>Click picture icon to add partner logo</a:t>
            </a:r>
            <a:endParaRPr lang="en-GB"/>
          </a:p>
        </p:txBody>
      </p:sp>
      <p:sp>
        <p:nvSpPr>
          <p:cNvPr id="26" name="Content Placeholder 33"/>
          <p:cNvSpPr>
            <a:spLocks noGrp="1"/>
          </p:cNvSpPr>
          <p:nvPr>
            <p:ph sz="quarter" idx="19" hasCustomPrompt="1"/>
          </p:nvPr>
        </p:nvSpPr>
        <p:spPr>
          <a:xfrm>
            <a:off x="4752020" y="4528800"/>
            <a:ext cx="1000125" cy="533071"/>
          </a:xfrm>
        </p:spPr>
        <p:txBody>
          <a:bodyPr>
            <a:normAutofit/>
          </a:bodyPr>
          <a:lstStyle>
            <a:lvl1pPr algn="ctr">
              <a:defRPr sz="600">
                <a:solidFill>
                  <a:schemeClr val="bg1"/>
                </a:solidFill>
              </a:defRPr>
            </a:lvl1pPr>
          </a:lstStyle>
          <a:p>
            <a:pPr lvl="0"/>
            <a:r>
              <a:rPr lang="en-US"/>
              <a:t>Click picture icon to add partner logo</a:t>
            </a:r>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ront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F173AA-6110-488C-934A-62C9FFBAC25C}" type="datetime1">
              <a:rPr lang="en-GB" smtClean="0"/>
              <a:pPr/>
              <a:t>28/09/2023</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grpSp>
        <p:nvGrpSpPr>
          <p:cNvPr id="5" name="Group 5"/>
          <p:cNvGrpSpPr>
            <a:grpSpLocks noChangeAspect="1"/>
          </p:cNvGrpSpPr>
          <p:nvPr userDrawn="1"/>
        </p:nvGrpSpPr>
        <p:grpSpPr bwMode="auto">
          <a:xfrm>
            <a:off x="1" y="1587"/>
            <a:ext cx="9142413" cy="5126050"/>
            <a:chOff x="0" y="1"/>
            <a:chExt cx="5759" cy="3231"/>
          </a:xfrm>
        </p:grpSpPr>
        <p:sp>
          <p:nvSpPr>
            <p:cNvPr id="1030" name="Freeform 6"/>
            <p:cNvSpPr>
              <a:spLocks/>
            </p:cNvSpPr>
            <p:nvPr userDrawn="1"/>
          </p:nvSpPr>
          <p:spPr bwMode="auto">
            <a:xfrm>
              <a:off x="0" y="1"/>
              <a:ext cx="5759" cy="3231"/>
            </a:xfrm>
            <a:custGeom>
              <a:avLst/>
              <a:gdLst/>
              <a:ahLst/>
              <a:cxnLst>
                <a:cxn ang="0">
                  <a:pos x="0" y="0"/>
                </a:cxn>
                <a:cxn ang="0">
                  <a:pos x="0" y="376"/>
                </a:cxn>
                <a:cxn ang="0">
                  <a:pos x="23618" y="2033"/>
                </a:cxn>
                <a:cxn ang="0">
                  <a:pos x="23620" y="2035"/>
                </a:cxn>
                <a:cxn ang="0">
                  <a:pos x="23616" y="2039"/>
                </a:cxn>
                <a:cxn ang="0">
                  <a:pos x="26667" y="14965"/>
                </a:cxn>
                <a:cxn ang="0">
                  <a:pos x="26667" y="0"/>
                </a:cxn>
                <a:cxn ang="0">
                  <a:pos x="0" y="0"/>
                </a:cxn>
              </a:cxnLst>
              <a:rect l="0" t="0" r="r" b="b"/>
              <a:pathLst>
                <a:path w="26667" h="14965">
                  <a:moveTo>
                    <a:pt x="0" y="0"/>
                  </a:moveTo>
                  <a:lnTo>
                    <a:pt x="0" y="376"/>
                  </a:lnTo>
                  <a:lnTo>
                    <a:pt x="23618" y="2033"/>
                  </a:lnTo>
                  <a:lnTo>
                    <a:pt x="23620" y="2035"/>
                  </a:lnTo>
                  <a:lnTo>
                    <a:pt x="23616" y="2039"/>
                  </a:lnTo>
                  <a:lnTo>
                    <a:pt x="26667" y="14965"/>
                  </a:lnTo>
                  <a:lnTo>
                    <a:pt x="26667" y="0"/>
                  </a:lnTo>
                  <a:lnTo>
                    <a:pt x="0" y="0"/>
                  </a:lnTo>
                  <a:close/>
                </a:path>
              </a:pathLst>
            </a:custGeom>
            <a:solidFill>
              <a:srgbClr val="1D1D1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1" name="Freeform 7"/>
            <p:cNvSpPr>
              <a:spLocks/>
            </p:cNvSpPr>
            <p:nvPr userDrawn="1"/>
          </p:nvSpPr>
          <p:spPr bwMode="auto">
            <a:xfrm>
              <a:off x="4173" y="229"/>
              <a:ext cx="1327" cy="1290"/>
            </a:xfrm>
            <a:custGeom>
              <a:avLst/>
              <a:gdLst/>
              <a:ahLst/>
              <a:cxnLst>
                <a:cxn ang="0">
                  <a:pos x="6129" y="5123"/>
                </a:cxn>
                <a:cxn ang="0">
                  <a:pos x="5445" y="1024"/>
                </a:cxn>
                <a:cxn ang="0">
                  <a:pos x="5358" y="831"/>
                </a:cxn>
                <a:cxn ang="0">
                  <a:pos x="5359" y="830"/>
                </a:cxn>
                <a:cxn ang="0">
                  <a:pos x="5340" y="811"/>
                </a:cxn>
                <a:cxn ang="0">
                  <a:pos x="5339" y="811"/>
                </a:cxn>
                <a:cxn ang="0">
                  <a:pos x="5170" y="729"/>
                </a:cxn>
                <a:cxn ang="0">
                  <a:pos x="1055" y="15"/>
                </a:cxn>
                <a:cxn ang="0">
                  <a:pos x="837" y="119"/>
                </a:cxn>
                <a:cxn ang="0">
                  <a:pos x="34" y="917"/>
                </a:cxn>
                <a:cxn ang="0">
                  <a:pos x="0" y="955"/>
                </a:cxn>
                <a:cxn ang="0">
                  <a:pos x="143" y="814"/>
                </a:cxn>
                <a:cxn ang="0">
                  <a:pos x="360" y="709"/>
                </a:cxn>
                <a:cxn ang="0">
                  <a:pos x="4476" y="1423"/>
                </a:cxn>
                <a:cxn ang="0">
                  <a:pos x="4645" y="1506"/>
                </a:cxn>
                <a:cxn ang="0">
                  <a:pos x="4646" y="1505"/>
                </a:cxn>
                <a:cxn ang="0">
                  <a:pos x="4665" y="1524"/>
                </a:cxn>
                <a:cxn ang="0">
                  <a:pos x="4664" y="1525"/>
                </a:cxn>
                <a:cxn ang="0">
                  <a:pos x="4751" y="1718"/>
                </a:cxn>
                <a:cxn ang="0">
                  <a:pos x="5434" y="5817"/>
                </a:cxn>
                <a:cxn ang="0">
                  <a:pos x="5383" y="5976"/>
                </a:cxn>
                <a:cxn ang="0">
                  <a:pos x="6023" y="5339"/>
                </a:cxn>
                <a:cxn ang="0">
                  <a:pos x="6129" y="5123"/>
                </a:cxn>
              </a:cxnLst>
              <a:rect l="0" t="0" r="r" b="b"/>
              <a:pathLst>
                <a:path w="6143" h="5976">
                  <a:moveTo>
                    <a:pt x="6129" y="5123"/>
                  </a:moveTo>
                  <a:lnTo>
                    <a:pt x="5445" y="1024"/>
                  </a:lnTo>
                  <a:cubicBezTo>
                    <a:pt x="5430" y="943"/>
                    <a:pt x="5401" y="879"/>
                    <a:pt x="5358" y="831"/>
                  </a:cubicBezTo>
                  <a:lnTo>
                    <a:pt x="5359" y="830"/>
                  </a:lnTo>
                  <a:lnTo>
                    <a:pt x="5340" y="811"/>
                  </a:lnTo>
                  <a:lnTo>
                    <a:pt x="5339" y="811"/>
                  </a:lnTo>
                  <a:cubicBezTo>
                    <a:pt x="5295" y="773"/>
                    <a:pt x="5240" y="745"/>
                    <a:pt x="5170" y="729"/>
                  </a:cubicBezTo>
                  <a:lnTo>
                    <a:pt x="1055" y="15"/>
                  </a:lnTo>
                  <a:cubicBezTo>
                    <a:pt x="971" y="0"/>
                    <a:pt x="914" y="42"/>
                    <a:pt x="837" y="119"/>
                  </a:cubicBezTo>
                  <a:lnTo>
                    <a:pt x="34" y="917"/>
                  </a:lnTo>
                  <a:cubicBezTo>
                    <a:pt x="21" y="930"/>
                    <a:pt x="10" y="943"/>
                    <a:pt x="0" y="955"/>
                  </a:cubicBezTo>
                  <a:lnTo>
                    <a:pt x="143" y="814"/>
                  </a:lnTo>
                  <a:cubicBezTo>
                    <a:pt x="220" y="737"/>
                    <a:pt x="277" y="694"/>
                    <a:pt x="360" y="709"/>
                  </a:cubicBezTo>
                  <a:lnTo>
                    <a:pt x="4476" y="1423"/>
                  </a:lnTo>
                  <a:cubicBezTo>
                    <a:pt x="4546" y="1439"/>
                    <a:pt x="4601" y="1467"/>
                    <a:pt x="4645" y="1506"/>
                  </a:cubicBezTo>
                  <a:lnTo>
                    <a:pt x="4646" y="1505"/>
                  </a:lnTo>
                  <a:lnTo>
                    <a:pt x="4665" y="1524"/>
                  </a:lnTo>
                  <a:lnTo>
                    <a:pt x="4664" y="1525"/>
                  </a:lnTo>
                  <a:cubicBezTo>
                    <a:pt x="4707" y="1573"/>
                    <a:pt x="4736" y="1637"/>
                    <a:pt x="4751" y="1718"/>
                  </a:cubicBezTo>
                  <a:lnTo>
                    <a:pt x="5434" y="5817"/>
                  </a:lnTo>
                  <a:cubicBezTo>
                    <a:pt x="5445" y="5878"/>
                    <a:pt x="5425" y="5925"/>
                    <a:pt x="5383" y="5976"/>
                  </a:cubicBezTo>
                  <a:lnTo>
                    <a:pt x="6023" y="5339"/>
                  </a:lnTo>
                  <a:cubicBezTo>
                    <a:pt x="6101" y="5262"/>
                    <a:pt x="6143" y="5206"/>
                    <a:pt x="6129" y="5123"/>
                  </a:cubicBezTo>
                  <a:close/>
                </a:path>
              </a:pathLst>
            </a:custGeom>
            <a:solidFill>
              <a:srgbClr val="EDEDE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2" name="Freeform 8"/>
            <p:cNvSpPr>
              <a:spLocks/>
            </p:cNvSpPr>
            <p:nvPr userDrawn="1"/>
          </p:nvSpPr>
          <p:spPr bwMode="auto">
            <a:xfrm>
              <a:off x="4012" y="435"/>
              <a:ext cx="1326" cy="1290"/>
            </a:xfrm>
            <a:custGeom>
              <a:avLst/>
              <a:gdLst/>
              <a:ahLst/>
              <a:cxnLst>
                <a:cxn ang="0">
                  <a:pos x="5762" y="5230"/>
                </a:cxn>
                <a:cxn ang="0">
                  <a:pos x="5699" y="5069"/>
                </a:cxn>
                <a:cxn ang="0">
                  <a:pos x="5077" y="892"/>
                </a:cxn>
                <a:cxn ang="0">
                  <a:pos x="5078" y="891"/>
                </a:cxn>
                <a:cxn ang="0">
                  <a:pos x="5078" y="891"/>
                </a:cxn>
                <a:cxn ang="0">
                  <a:pos x="904" y="243"/>
                </a:cxn>
                <a:cxn ang="0">
                  <a:pos x="743" y="179"/>
                </a:cxn>
                <a:cxn ang="0">
                  <a:pos x="759" y="0"/>
                </a:cxn>
                <a:cxn ang="0">
                  <a:pos x="99" y="656"/>
                </a:cxn>
                <a:cxn ang="0">
                  <a:pos x="49" y="873"/>
                </a:cxn>
                <a:cxn ang="0">
                  <a:pos x="210" y="937"/>
                </a:cxn>
                <a:cxn ang="0">
                  <a:pos x="4384" y="1585"/>
                </a:cxn>
                <a:cxn ang="0">
                  <a:pos x="4384" y="1585"/>
                </a:cxn>
                <a:cxn ang="0">
                  <a:pos x="4383" y="1586"/>
                </a:cxn>
                <a:cxn ang="0">
                  <a:pos x="5005" y="5763"/>
                </a:cxn>
                <a:cxn ang="0">
                  <a:pos x="5068" y="5924"/>
                </a:cxn>
                <a:cxn ang="0">
                  <a:pos x="5286" y="5876"/>
                </a:cxn>
                <a:cxn ang="0">
                  <a:pos x="6088" y="5079"/>
                </a:cxn>
                <a:cxn ang="0">
                  <a:pos x="6142" y="5021"/>
                </a:cxn>
                <a:cxn ang="0">
                  <a:pos x="5980" y="5182"/>
                </a:cxn>
                <a:cxn ang="0">
                  <a:pos x="5762" y="5230"/>
                </a:cxn>
              </a:cxnLst>
              <a:rect l="0" t="0" r="r" b="b"/>
              <a:pathLst>
                <a:path w="6142" h="5974">
                  <a:moveTo>
                    <a:pt x="5762" y="5230"/>
                  </a:moveTo>
                  <a:cubicBezTo>
                    <a:pt x="5727" y="5195"/>
                    <a:pt x="5706" y="5132"/>
                    <a:pt x="5699" y="5069"/>
                  </a:cubicBezTo>
                  <a:lnTo>
                    <a:pt x="5077" y="892"/>
                  </a:lnTo>
                  <a:lnTo>
                    <a:pt x="5078" y="891"/>
                  </a:lnTo>
                  <a:lnTo>
                    <a:pt x="5078" y="891"/>
                  </a:lnTo>
                  <a:lnTo>
                    <a:pt x="904" y="243"/>
                  </a:lnTo>
                  <a:cubicBezTo>
                    <a:pt x="841" y="236"/>
                    <a:pt x="778" y="214"/>
                    <a:pt x="743" y="179"/>
                  </a:cubicBezTo>
                  <a:cubicBezTo>
                    <a:pt x="701" y="137"/>
                    <a:pt x="701" y="75"/>
                    <a:pt x="759" y="0"/>
                  </a:cubicBezTo>
                  <a:lnTo>
                    <a:pt x="99" y="656"/>
                  </a:lnTo>
                  <a:cubicBezTo>
                    <a:pt x="8" y="747"/>
                    <a:pt x="0" y="824"/>
                    <a:pt x="49" y="873"/>
                  </a:cubicBezTo>
                  <a:cubicBezTo>
                    <a:pt x="84" y="909"/>
                    <a:pt x="147" y="930"/>
                    <a:pt x="210" y="937"/>
                  </a:cubicBezTo>
                  <a:lnTo>
                    <a:pt x="4384" y="1585"/>
                  </a:lnTo>
                  <a:lnTo>
                    <a:pt x="4384" y="1585"/>
                  </a:lnTo>
                  <a:lnTo>
                    <a:pt x="4383" y="1586"/>
                  </a:lnTo>
                  <a:lnTo>
                    <a:pt x="5005" y="5763"/>
                  </a:lnTo>
                  <a:cubicBezTo>
                    <a:pt x="5011" y="5826"/>
                    <a:pt x="5033" y="5889"/>
                    <a:pt x="5068" y="5924"/>
                  </a:cubicBezTo>
                  <a:cubicBezTo>
                    <a:pt x="5117" y="5974"/>
                    <a:pt x="5194" y="5967"/>
                    <a:pt x="5286" y="5876"/>
                  </a:cubicBezTo>
                  <a:lnTo>
                    <a:pt x="6088" y="5079"/>
                  </a:lnTo>
                  <a:cubicBezTo>
                    <a:pt x="6109" y="5058"/>
                    <a:pt x="6127" y="5039"/>
                    <a:pt x="6142" y="5021"/>
                  </a:cubicBezTo>
                  <a:lnTo>
                    <a:pt x="5980" y="5182"/>
                  </a:lnTo>
                  <a:cubicBezTo>
                    <a:pt x="5888" y="5273"/>
                    <a:pt x="5811" y="5279"/>
                    <a:pt x="5762" y="5230"/>
                  </a:cubicBez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3" name="Freeform 9"/>
            <p:cNvSpPr>
              <a:spLocks/>
            </p:cNvSpPr>
            <p:nvPr userDrawn="1"/>
          </p:nvSpPr>
          <p:spPr bwMode="auto">
            <a:xfrm>
              <a:off x="4160" y="379"/>
              <a:ext cx="1189" cy="1196"/>
            </a:xfrm>
            <a:custGeom>
              <a:avLst/>
              <a:gdLst/>
              <a:ahLst/>
              <a:cxnLst>
                <a:cxn ang="0">
                  <a:pos x="5492" y="5123"/>
                </a:cxn>
                <a:cxn ang="0">
                  <a:pos x="4809" y="1024"/>
                </a:cxn>
                <a:cxn ang="0">
                  <a:pos x="4722" y="831"/>
                </a:cxn>
                <a:cxn ang="0">
                  <a:pos x="4723" y="830"/>
                </a:cxn>
                <a:cxn ang="0">
                  <a:pos x="4704" y="811"/>
                </a:cxn>
                <a:cxn ang="0">
                  <a:pos x="4703" y="812"/>
                </a:cxn>
                <a:cxn ang="0">
                  <a:pos x="4534" y="729"/>
                </a:cxn>
                <a:cxn ang="0">
                  <a:pos x="418" y="15"/>
                </a:cxn>
                <a:cxn ang="0">
                  <a:pos x="201" y="120"/>
                </a:cxn>
                <a:cxn ang="0">
                  <a:pos x="58" y="261"/>
                </a:cxn>
                <a:cxn ang="0">
                  <a:pos x="42" y="440"/>
                </a:cxn>
                <a:cxn ang="0">
                  <a:pos x="203" y="504"/>
                </a:cxn>
                <a:cxn ang="0">
                  <a:pos x="4377" y="1152"/>
                </a:cxn>
                <a:cxn ang="0">
                  <a:pos x="4377" y="1152"/>
                </a:cxn>
                <a:cxn ang="0">
                  <a:pos x="4376" y="1153"/>
                </a:cxn>
                <a:cxn ang="0">
                  <a:pos x="4998" y="5330"/>
                </a:cxn>
                <a:cxn ang="0">
                  <a:pos x="5061" y="5491"/>
                </a:cxn>
                <a:cxn ang="0">
                  <a:pos x="5279" y="5443"/>
                </a:cxn>
                <a:cxn ang="0">
                  <a:pos x="5441" y="5282"/>
                </a:cxn>
                <a:cxn ang="0">
                  <a:pos x="5492" y="5123"/>
                </a:cxn>
              </a:cxnLst>
              <a:rect l="0" t="0" r="r" b="b"/>
              <a:pathLst>
                <a:path w="5503" h="5540">
                  <a:moveTo>
                    <a:pt x="5492" y="5123"/>
                  </a:moveTo>
                  <a:lnTo>
                    <a:pt x="4809" y="1024"/>
                  </a:lnTo>
                  <a:cubicBezTo>
                    <a:pt x="4794" y="943"/>
                    <a:pt x="4765" y="879"/>
                    <a:pt x="4722" y="831"/>
                  </a:cubicBezTo>
                  <a:lnTo>
                    <a:pt x="4723" y="830"/>
                  </a:lnTo>
                  <a:lnTo>
                    <a:pt x="4704" y="811"/>
                  </a:lnTo>
                  <a:lnTo>
                    <a:pt x="4703" y="812"/>
                  </a:lnTo>
                  <a:cubicBezTo>
                    <a:pt x="4659" y="773"/>
                    <a:pt x="4604" y="745"/>
                    <a:pt x="4534" y="729"/>
                  </a:cubicBezTo>
                  <a:lnTo>
                    <a:pt x="418" y="15"/>
                  </a:lnTo>
                  <a:cubicBezTo>
                    <a:pt x="335" y="0"/>
                    <a:pt x="278" y="43"/>
                    <a:pt x="201" y="120"/>
                  </a:cubicBezTo>
                  <a:lnTo>
                    <a:pt x="58" y="261"/>
                  </a:lnTo>
                  <a:cubicBezTo>
                    <a:pt x="0" y="336"/>
                    <a:pt x="0" y="398"/>
                    <a:pt x="42" y="440"/>
                  </a:cubicBezTo>
                  <a:cubicBezTo>
                    <a:pt x="77" y="475"/>
                    <a:pt x="140" y="497"/>
                    <a:pt x="203" y="504"/>
                  </a:cubicBezTo>
                  <a:lnTo>
                    <a:pt x="4377" y="1152"/>
                  </a:lnTo>
                  <a:lnTo>
                    <a:pt x="4377" y="1152"/>
                  </a:lnTo>
                  <a:lnTo>
                    <a:pt x="4376" y="1153"/>
                  </a:lnTo>
                  <a:lnTo>
                    <a:pt x="4998" y="5330"/>
                  </a:lnTo>
                  <a:cubicBezTo>
                    <a:pt x="5005" y="5393"/>
                    <a:pt x="5026" y="5456"/>
                    <a:pt x="5061" y="5491"/>
                  </a:cubicBezTo>
                  <a:cubicBezTo>
                    <a:pt x="5110" y="5540"/>
                    <a:pt x="5187" y="5534"/>
                    <a:pt x="5279" y="5443"/>
                  </a:cubicBezTo>
                  <a:lnTo>
                    <a:pt x="5441" y="5282"/>
                  </a:lnTo>
                  <a:cubicBezTo>
                    <a:pt x="5483" y="5231"/>
                    <a:pt x="5503" y="5184"/>
                    <a:pt x="5492" y="5123"/>
                  </a:cubicBezTo>
                  <a:close/>
                </a:path>
              </a:pathLst>
            </a:custGeom>
            <a:solidFill>
              <a:srgbClr val="878787"/>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3" name="Title 12"/>
          <p:cNvSpPr>
            <a:spLocks noGrp="1"/>
          </p:cNvSpPr>
          <p:nvPr>
            <p:ph type="title" hasCustomPrompt="1"/>
          </p:nvPr>
        </p:nvSpPr>
        <p:spPr>
          <a:xfrm>
            <a:off x="395288" y="1175302"/>
            <a:ext cx="7273056" cy="857515"/>
          </a:xfrm>
        </p:spPr>
        <p:txBody>
          <a:bodyPr anchor="b">
            <a:normAutofit/>
          </a:bodyPr>
          <a:lstStyle>
            <a:lvl1pPr>
              <a:defRPr sz="2800">
                <a:solidFill>
                  <a:schemeClr val="tx1"/>
                </a:solidFill>
              </a:defRPr>
            </a:lvl1pPr>
          </a:lstStyle>
          <a:p>
            <a:r>
              <a:rPr lang="en-US"/>
              <a:t>Presentation title on one line only</a:t>
            </a:r>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Text Placeholder 30"/>
          <p:cNvSpPr>
            <a:spLocks noGrp="1"/>
          </p:cNvSpPr>
          <p:nvPr>
            <p:ph type="body" sz="quarter" idx="13" hasCustomPrompt="1"/>
          </p:nvPr>
        </p:nvSpPr>
        <p:spPr>
          <a:xfrm>
            <a:off x="395289" y="2140218"/>
            <a:ext cx="7272337" cy="1511780"/>
          </a:xfrm>
        </p:spPr>
        <p:txBody>
          <a:bodyPr/>
          <a:lstStyle>
            <a:lvl1pPr>
              <a:spcBef>
                <a:spcPts val="0"/>
              </a:spcBef>
              <a:spcAft>
                <a:spcPts val="0"/>
              </a:spcAft>
              <a:defRPr/>
            </a:lvl1pPr>
          </a:lstStyle>
          <a:p>
            <a:pPr lvl="0"/>
            <a:r>
              <a:rPr lang="en-US"/>
              <a:t>Click to add speaker name, job title, organisation each on an individual line</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Content Placeholder 33"/>
          <p:cNvSpPr>
            <a:spLocks noGrp="1"/>
          </p:cNvSpPr>
          <p:nvPr>
            <p:ph sz="quarter" idx="14" hasCustomPrompt="1"/>
          </p:nvPr>
        </p:nvSpPr>
        <p:spPr>
          <a:xfrm>
            <a:off x="6811560" y="4528583"/>
            <a:ext cx="1000800" cy="533071"/>
          </a:xfrm>
        </p:spPr>
        <p:txBody>
          <a:bodyPr>
            <a:normAutofit/>
          </a:bodyPr>
          <a:lstStyle>
            <a:lvl1pPr algn="ctr">
              <a:defRPr sz="600"/>
            </a:lvl1pPr>
          </a:lstStyle>
          <a:p>
            <a:pPr lvl="0"/>
            <a:r>
              <a:rPr lang="en-US"/>
              <a:t>Click picture icon to add partner logo</a:t>
            </a:r>
            <a:endParaRPr lang="en-GB"/>
          </a:p>
        </p:txBody>
      </p:sp>
      <p:sp>
        <p:nvSpPr>
          <p:cNvPr id="35" name="Content Placeholder 33"/>
          <p:cNvSpPr>
            <a:spLocks noGrp="1"/>
          </p:cNvSpPr>
          <p:nvPr>
            <p:ph sz="quarter" idx="15" hasCustomPrompt="1"/>
          </p:nvPr>
        </p:nvSpPr>
        <p:spPr>
          <a:xfrm>
            <a:off x="5781791" y="4528583"/>
            <a:ext cx="1000125" cy="533071"/>
          </a:xfrm>
        </p:spPr>
        <p:txBody>
          <a:bodyPr>
            <a:normAutofit/>
          </a:bodyPr>
          <a:lstStyle>
            <a:lvl1pPr algn="ctr">
              <a:defRPr sz="600"/>
            </a:lvl1pPr>
          </a:lstStyle>
          <a:p>
            <a:pPr lvl="0"/>
            <a:r>
              <a:rPr lang="en-US"/>
              <a:t>Click picture icon to add partner logo</a:t>
            </a:r>
            <a:endParaRPr lang="en-GB"/>
          </a:p>
        </p:txBody>
      </p:sp>
      <p:sp>
        <p:nvSpPr>
          <p:cNvPr id="36" name="Content Placeholder 33"/>
          <p:cNvSpPr>
            <a:spLocks noGrp="1"/>
          </p:cNvSpPr>
          <p:nvPr>
            <p:ph sz="quarter" idx="16" hasCustomPrompt="1"/>
          </p:nvPr>
        </p:nvSpPr>
        <p:spPr>
          <a:xfrm>
            <a:off x="4752021" y="4528583"/>
            <a:ext cx="1000125" cy="533071"/>
          </a:xfrm>
        </p:spPr>
        <p:txBody>
          <a:bodyPr>
            <a:normAutofit/>
          </a:bodyPr>
          <a:lstStyle>
            <a:lvl1pPr algn="ctr">
              <a:defRPr sz="600"/>
            </a:lvl1pPr>
          </a:lstStyle>
          <a:p>
            <a:pPr lvl="0"/>
            <a:r>
              <a:rPr lang="en-US"/>
              <a:t>Click picture icon to add partner logo</a:t>
            </a:r>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break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D40E40-8F2E-4CA0-BB4D-21A4FEB8701E}" type="datetime1">
              <a:rPr lang="en-GB" smtClean="0"/>
              <a:pPr/>
              <a:t>28/09/2023</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8" y="340607"/>
            <a:ext cx="7273056" cy="793393"/>
          </a:xfrm>
        </p:spPr>
        <p:txBody>
          <a:bodyPr anchor="t">
            <a:normAutofit/>
          </a:bodyPr>
          <a:lstStyle>
            <a:lvl1pPr>
              <a:defRPr sz="2400">
                <a:solidFill>
                  <a:schemeClr val="tx1"/>
                </a:solidFill>
              </a:defRPr>
            </a:lvl1pPr>
          </a:lstStyle>
          <a:p>
            <a:r>
              <a:rPr lang="en-US"/>
              <a:t>Section title on one line</a:t>
            </a:r>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Text Placeholder 30"/>
          <p:cNvSpPr>
            <a:spLocks noGrp="1"/>
          </p:cNvSpPr>
          <p:nvPr>
            <p:ph type="body" sz="quarter" idx="13" hasCustomPrompt="1"/>
          </p:nvPr>
        </p:nvSpPr>
        <p:spPr>
          <a:xfrm>
            <a:off x="395289" y="1134000"/>
            <a:ext cx="7272337" cy="3308400"/>
          </a:xfrm>
        </p:spPr>
        <p:txBody>
          <a:bodyPr/>
          <a:lstStyle>
            <a:lvl1pPr>
              <a:defRPr baseline="0"/>
            </a:lvl1pPr>
          </a:lstStyle>
          <a:p>
            <a:pPr lvl="0"/>
            <a:r>
              <a:rPr lang="en-US"/>
              <a:t>Use these slides to introduce each new section of your presentation. See user tip on the left on how to style this body text. Keep text size to 16pt.</a:t>
            </a:r>
          </a:p>
          <a:p>
            <a:pPr lvl="1"/>
            <a:r>
              <a:rPr lang="en-US"/>
              <a:t>Second level</a:t>
            </a:r>
          </a:p>
          <a:p>
            <a:pPr lvl="2"/>
            <a:r>
              <a:rPr lang="en-US"/>
              <a:t>Third level</a:t>
            </a:r>
          </a:p>
          <a:p>
            <a:pPr lvl="3"/>
            <a:r>
              <a:rPr lang="en-US"/>
              <a:t>Fourth level</a:t>
            </a:r>
          </a:p>
          <a:p>
            <a:pPr lvl="4"/>
            <a:r>
              <a:rPr lang="en-US"/>
              <a:t>Fifth level</a:t>
            </a:r>
            <a:endParaRPr lang="en-GB"/>
          </a:p>
        </p:txBody>
      </p:sp>
      <p:grpSp>
        <p:nvGrpSpPr>
          <p:cNvPr id="37" name="Group 11"/>
          <p:cNvGrpSpPr/>
          <p:nvPr userDrawn="1"/>
        </p:nvGrpSpPr>
        <p:grpSpPr>
          <a:xfrm>
            <a:off x="-1908720" y="53818"/>
            <a:ext cx="1872208" cy="2900891"/>
            <a:chOff x="6195941" y="562596"/>
            <a:chExt cx="1872208" cy="2902681"/>
          </a:xfrm>
        </p:grpSpPr>
        <p:grpSp>
          <p:nvGrpSpPr>
            <p:cNvPr id="38" name="Group 113"/>
            <p:cNvGrpSpPr/>
            <p:nvPr/>
          </p:nvGrpSpPr>
          <p:grpSpPr>
            <a:xfrm>
              <a:off x="6195941" y="832626"/>
              <a:ext cx="1872208" cy="2632651"/>
              <a:chOff x="-1872716" y="660661"/>
              <a:chExt cx="1872208" cy="1974490"/>
            </a:xfrm>
          </p:grpSpPr>
          <p:sp>
            <p:nvSpPr>
              <p:cNvPr id="42" name="TextBox 41"/>
              <p:cNvSpPr txBox="1"/>
              <p:nvPr/>
            </p:nvSpPr>
            <p:spPr>
              <a:xfrm>
                <a:off x="-1872716" y="984698"/>
                <a:ext cx="1872208" cy="1650453"/>
              </a:xfrm>
              <a:prstGeom prst="rect">
                <a:avLst/>
              </a:prstGeom>
              <a:noFill/>
            </p:spPr>
            <p:txBody>
              <a:bodyPr wrap="square" lIns="0" tIns="0" rIns="0" bIns="0" rtlCol="0">
                <a:spAutoFit/>
              </a:bodyPr>
              <a:lstStyle/>
              <a:p>
                <a:r>
                  <a:rPr lang="en-GB" sz="1000">
                    <a:solidFill>
                      <a:schemeClr val="tx1"/>
                    </a:solidFill>
                  </a:rPr>
                  <a:t>To format</a:t>
                </a:r>
                <a:r>
                  <a:rPr lang="en-GB" sz="1000" baseline="0">
                    <a:solidFill>
                      <a:schemeClr val="tx1"/>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000" baseline="0">
                  <a:solidFill>
                    <a:schemeClr val="tx1"/>
                  </a:solidFill>
                </a:endParaRPr>
              </a:p>
              <a:p>
                <a:r>
                  <a:rPr lang="en-GB" sz="1000" baseline="0">
                    <a:solidFill>
                      <a:schemeClr val="tx1"/>
                    </a:solidFill>
                  </a:rPr>
                  <a:t>Do not use the bullet point button to format your text.</a:t>
                </a:r>
                <a:endParaRPr lang="en-GB" sz="1000">
                  <a:solidFill>
                    <a:schemeClr val="tx1"/>
                  </a:solidFill>
                </a:endParaRPr>
              </a:p>
            </p:txBody>
          </p:sp>
          <p:pic>
            <p:nvPicPr>
              <p:cNvPr id="43" name="Picture 42"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39" name="Group 120"/>
            <p:cNvGrpSpPr/>
            <p:nvPr/>
          </p:nvGrpSpPr>
          <p:grpSpPr>
            <a:xfrm>
              <a:off x="6303954" y="562596"/>
              <a:ext cx="540060" cy="540060"/>
              <a:chOff x="6303954" y="562596"/>
              <a:chExt cx="540060" cy="540060"/>
            </a:xfrm>
          </p:grpSpPr>
          <p:sp>
            <p:nvSpPr>
              <p:cNvPr id="40" name="Donut 39"/>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1" name="Picture 40"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
        <p:nvSpPr>
          <p:cNvPr id="29"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a:t>Click picture icon to add partner logo</a:t>
            </a:r>
            <a:endParaRPr lang="en-GB"/>
          </a:p>
        </p:txBody>
      </p:sp>
      <p:sp>
        <p:nvSpPr>
          <p:cNvPr id="30"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a:t>Click picture icon to add partner logo</a:t>
            </a:r>
            <a:endParaRPr lang="en-GB"/>
          </a:p>
        </p:txBody>
      </p:sp>
      <p:sp>
        <p:nvSpPr>
          <p:cNvPr id="32"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a:t>Click picture icon to add partner logo</a:t>
            </a:r>
            <a:endParaRPr lang="en-GB"/>
          </a:p>
        </p:txBody>
      </p:sp>
      <p:sp>
        <p:nvSpPr>
          <p:cNvPr id="34" name="Freeform 5"/>
          <p:cNvSpPr>
            <a:spLocks/>
          </p:cNvSpPr>
          <p:nvPr userDrawn="1"/>
        </p:nvSpPr>
        <p:spPr bwMode="auto">
          <a:xfrm>
            <a:off x="6084168" y="1587"/>
            <a:ext cx="3060342" cy="3108848"/>
          </a:xfrm>
          <a:custGeom>
            <a:avLst/>
            <a:gdLst/>
            <a:ahLst/>
            <a:cxnLst>
              <a:cxn ang="0">
                <a:pos x="0" y="0"/>
              </a:cxn>
              <a:cxn ang="0">
                <a:pos x="6356" y="986"/>
              </a:cxn>
              <a:cxn ang="0">
                <a:pos x="6357" y="987"/>
              </a:cxn>
              <a:cxn ang="0">
                <a:pos x="6356" y="988"/>
              </a:cxn>
              <a:cxn ang="0">
                <a:pos x="7316" y="7434"/>
              </a:cxn>
              <a:cxn ang="0">
                <a:pos x="7316" y="0"/>
              </a:cxn>
              <a:cxn ang="0">
                <a:pos x="0" y="0"/>
              </a:cxn>
            </a:cxnLst>
            <a:rect l="0" t="0" r="r" b="b"/>
            <a:pathLst>
              <a:path w="7316" h="7434">
                <a:moveTo>
                  <a:pt x="0" y="0"/>
                </a:moveTo>
                <a:lnTo>
                  <a:pt x="6356" y="986"/>
                </a:lnTo>
                <a:lnTo>
                  <a:pt x="6357" y="987"/>
                </a:lnTo>
                <a:lnTo>
                  <a:pt x="6356" y="988"/>
                </a:lnTo>
                <a:lnTo>
                  <a:pt x="7316" y="7434"/>
                </a:lnTo>
                <a:lnTo>
                  <a:pt x="7316" y="0"/>
                </a:lnTo>
                <a:lnTo>
                  <a:pt x="0" y="0"/>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2604449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body text full width">
    <p:spTree>
      <p:nvGrpSpPr>
        <p:cNvPr id="1" name=""/>
        <p:cNvGrpSpPr/>
        <p:nvPr/>
      </p:nvGrpSpPr>
      <p:grpSpPr>
        <a:xfrm>
          <a:off x="0" y="0"/>
          <a:ext cx="0" cy="0"/>
          <a:chOff x="0" y="0"/>
          <a:chExt cx="0" cy="0"/>
        </a:xfrm>
      </p:grpSpPr>
      <p:grpSp>
        <p:nvGrpSpPr>
          <p:cNvPr id="5" name="Group 37"/>
          <p:cNvGrpSpPr/>
          <p:nvPr userDrawn="1"/>
        </p:nvGrpSpPr>
        <p:grpSpPr bwMode="gray">
          <a:xfrm>
            <a:off x="1" y="0"/>
            <a:ext cx="9144001" cy="5151019"/>
            <a:chOff x="0" y="0"/>
            <a:chExt cx="9144001" cy="5154198"/>
          </a:xfrm>
        </p:grpSpPr>
        <p:sp>
          <p:nvSpPr>
            <p:cNvPr id="39" name="Rectangle 38"/>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CFC1A811-C82A-4F8F-B3CE-A05565CF5249}" type="datetime1">
              <a:rPr lang="en-GB" smtClean="0"/>
              <a:pPr/>
              <a:t>28/09/2023</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8" y="340607"/>
            <a:ext cx="8353425" cy="792169"/>
          </a:xfrm>
        </p:spPr>
        <p:txBody>
          <a:bodyPr anchor="t">
            <a:normAutofit/>
          </a:bodyPr>
          <a:lstStyle>
            <a:lvl1pPr>
              <a:defRPr sz="2400">
                <a:solidFill>
                  <a:schemeClr val="tx1"/>
                </a:solidFill>
              </a:defRPr>
            </a:lvl1pPr>
          </a:lstStyle>
          <a:p>
            <a:r>
              <a:rPr lang="en-US"/>
              <a:t>Slide title on one line</a:t>
            </a:r>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7" name="Group 11"/>
          <p:cNvGrpSpPr/>
          <p:nvPr userDrawn="1"/>
        </p:nvGrpSpPr>
        <p:grpSpPr>
          <a:xfrm>
            <a:off x="-1908720" y="53818"/>
            <a:ext cx="1872208" cy="2900891"/>
            <a:chOff x="6195941" y="562596"/>
            <a:chExt cx="1872208" cy="2902681"/>
          </a:xfrm>
        </p:grpSpPr>
        <p:grpSp>
          <p:nvGrpSpPr>
            <p:cNvPr id="8" name="Group 113"/>
            <p:cNvGrpSpPr/>
            <p:nvPr/>
          </p:nvGrpSpPr>
          <p:grpSpPr>
            <a:xfrm>
              <a:off x="6195941" y="832626"/>
              <a:ext cx="1872208" cy="2632651"/>
              <a:chOff x="-1872716" y="660661"/>
              <a:chExt cx="1872208" cy="1974490"/>
            </a:xfrm>
          </p:grpSpPr>
          <p:sp>
            <p:nvSpPr>
              <p:cNvPr id="42" name="TextBox 41"/>
              <p:cNvSpPr txBox="1"/>
              <p:nvPr/>
            </p:nvSpPr>
            <p:spPr>
              <a:xfrm>
                <a:off x="-1872716" y="984698"/>
                <a:ext cx="1872208" cy="1650453"/>
              </a:xfrm>
              <a:prstGeom prst="rect">
                <a:avLst/>
              </a:prstGeom>
              <a:noFill/>
            </p:spPr>
            <p:txBody>
              <a:bodyPr wrap="square" lIns="0" tIns="0" rIns="0" bIns="0" rtlCol="0">
                <a:spAutoFit/>
              </a:bodyPr>
              <a:lstStyle/>
              <a:p>
                <a:r>
                  <a:rPr lang="en-GB" sz="1000">
                    <a:solidFill>
                      <a:schemeClr val="tx1"/>
                    </a:solidFill>
                  </a:rPr>
                  <a:t>To format</a:t>
                </a:r>
                <a:r>
                  <a:rPr lang="en-GB" sz="1000" baseline="0">
                    <a:solidFill>
                      <a:schemeClr val="tx1"/>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000" baseline="0">
                  <a:solidFill>
                    <a:schemeClr val="tx1"/>
                  </a:solidFill>
                </a:endParaRPr>
              </a:p>
              <a:p>
                <a:r>
                  <a:rPr lang="en-GB" sz="1000" baseline="0">
                    <a:solidFill>
                      <a:schemeClr val="tx1"/>
                    </a:solidFill>
                  </a:rPr>
                  <a:t>Do not use the bullet point button to format your text.</a:t>
                </a:r>
                <a:endParaRPr lang="en-GB" sz="1000">
                  <a:solidFill>
                    <a:schemeClr val="tx1"/>
                  </a:solidFill>
                </a:endParaRPr>
              </a:p>
            </p:txBody>
          </p:sp>
          <p:pic>
            <p:nvPicPr>
              <p:cNvPr id="43" name="Picture 42"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9" name="Group 120"/>
            <p:cNvGrpSpPr/>
            <p:nvPr/>
          </p:nvGrpSpPr>
          <p:grpSpPr>
            <a:xfrm>
              <a:off x="6303954" y="562596"/>
              <a:ext cx="540060" cy="540060"/>
              <a:chOff x="6303954" y="562596"/>
              <a:chExt cx="540060" cy="540060"/>
            </a:xfrm>
          </p:grpSpPr>
          <p:sp>
            <p:nvSpPr>
              <p:cNvPr id="40" name="Donut 39"/>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1" name="Picture 40"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
        <p:nvSpPr>
          <p:cNvPr id="32" name="Content Placeholder 31"/>
          <p:cNvSpPr>
            <a:spLocks noGrp="1"/>
          </p:cNvSpPr>
          <p:nvPr>
            <p:ph sz="quarter" idx="13" hasCustomPrompt="1"/>
          </p:nvPr>
        </p:nvSpPr>
        <p:spPr>
          <a:xfrm>
            <a:off x="395289" y="1132776"/>
            <a:ext cx="8353425" cy="3309483"/>
          </a:xfrm>
        </p:spPr>
        <p:txBody>
          <a:bodyPr/>
          <a:lstStyle>
            <a:lvl1pPr>
              <a:defRPr/>
            </a:lvl1pPr>
          </a:lstStyle>
          <a:p>
            <a:pPr lvl="0"/>
            <a:r>
              <a:rPr lang="en-GB"/>
              <a:t>Click on an icon below to add content. To add text click here - see user tip on the left on how to style this body text. Keep text size to 16pt.</a:t>
            </a:r>
          </a:p>
          <a:p>
            <a:pPr lvl="1"/>
            <a:r>
              <a:rPr lang="en-US"/>
              <a:t>Second level</a:t>
            </a:r>
          </a:p>
          <a:p>
            <a:pPr lvl="2"/>
            <a:r>
              <a:rPr lang="en-US"/>
              <a:t>Third level</a:t>
            </a:r>
          </a:p>
          <a:p>
            <a:pPr lvl="3"/>
            <a:r>
              <a:rPr lang="en-US"/>
              <a:t>Fourth level</a:t>
            </a:r>
          </a:p>
          <a:p>
            <a:pPr lvl="4"/>
            <a:r>
              <a:rPr lang="en-US"/>
              <a:t>Fifth level</a:t>
            </a:r>
            <a:endParaRPr lang="en-GB"/>
          </a:p>
        </p:txBody>
      </p:sp>
      <p:sp>
        <p:nvSpPr>
          <p:cNvPr id="53" name="TextBox 52"/>
          <p:cNvSpPr txBox="1"/>
          <p:nvPr userDrawn="1"/>
        </p:nvSpPr>
        <p:spPr>
          <a:xfrm>
            <a:off x="7739232" y="4785047"/>
            <a:ext cx="1132041" cy="184666"/>
          </a:xfrm>
          <a:prstGeom prst="rect">
            <a:avLst/>
          </a:prstGeom>
          <a:noFill/>
        </p:spPr>
        <p:txBody>
          <a:bodyPr wrap="none" rtlCol="0">
            <a:spAutoFit/>
          </a:bodyPr>
          <a:lstStyle/>
          <a:p>
            <a:pPr algn="r"/>
            <a:r>
              <a:rPr lang="en-GB" sz="600">
                <a:solidFill>
                  <a:schemeClr val="tx1"/>
                </a:solidFill>
                <a:latin typeface="+mj-lt"/>
              </a:rPr>
              <a:t>© The King's Fund 2018</a:t>
            </a:r>
          </a:p>
        </p:txBody>
      </p:sp>
      <p:sp>
        <p:nvSpPr>
          <p:cNvPr id="34"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a:t>Click picture icon to add partner logo</a:t>
            </a:r>
            <a:endParaRPr lang="en-GB"/>
          </a:p>
        </p:txBody>
      </p:sp>
      <p:sp>
        <p:nvSpPr>
          <p:cNvPr id="35"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a:t>Click picture icon to add partner logo</a:t>
            </a:r>
            <a:endParaRPr lang="en-GB"/>
          </a:p>
        </p:txBody>
      </p:sp>
      <p:sp>
        <p:nvSpPr>
          <p:cNvPr id="36"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a:t>Click picture icon to add partner logo</a:t>
            </a:r>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body text left, 2 general placeholders right">
    <p:spTree>
      <p:nvGrpSpPr>
        <p:cNvPr id="1" name=""/>
        <p:cNvGrpSpPr/>
        <p:nvPr/>
      </p:nvGrpSpPr>
      <p:grpSpPr>
        <a:xfrm>
          <a:off x="0" y="0"/>
          <a:ext cx="0" cy="0"/>
          <a:chOff x="0" y="0"/>
          <a:chExt cx="0" cy="0"/>
        </a:xfrm>
      </p:grpSpPr>
      <p:grpSp>
        <p:nvGrpSpPr>
          <p:cNvPr id="39" name="Group 38"/>
          <p:cNvGrpSpPr/>
          <p:nvPr userDrawn="1"/>
        </p:nvGrpSpPr>
        <p:grpSpPr bwMode="gray">
          <a:xfrm>
            <a:off x="1" y="0"/>
            <a:ext cx="9144001" cy="5151019"/>
            <a:chOff x="0" y="0"/>
            <a:chExt cx="9144001" cy="5154198"/>
          </a:xfrm>
        </p:grpSpPr>
        <p:sp>
          <p:nvSpPr>
            <p:cNvPr id="44" name="Rectangle 43"/>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939DD6EA-E1D5-494B-A4A0-0D13DC050B14}" type="datetime1">
              <a:rPr lang="en-GB" smtClean="0"/>
              <a:pPr/>
              <a:t>28/09/2023</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8" y="340607"/>
            <a:ext cx="4176713" cy="792169"/>
          </a:xfrm>
        </p:spPr>
        <p:txBody>
          <a:bodyPr anchor="t">
            <a:normAutofit/>
          </a:bodyPr>
          <a:lstStyle>
            <a:lvl1pPr>
              <a:defRPr sz="2400">
                <a:solidFill>
                  <a:schemeClr val="accent1"/>
                </a:solidFill>
              </a:defRPr>
            </a:lvl1pPr>
          </a:lstStyle>
          <a:p>
            <a:r>
              <a:rPr lang="en-US"/>
              <a:t>Slide title on one line</a:t>
            </a:r>
            <a:endParaRPr lang="en-GB"/>
          </a:p>
        </p:txBody>
      </p:sp>
      <p:grpSp>
        <p:nvGrpSpPr>
          <p:cNvPr id="5"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6" name="Group 11"/>
          <p:cNvGrpSpPr/>
          <p:nvPr userDrawn="1"/>
        </p:nvGrpSpPr>
        <p:grpSpPr>
          <a:xfrm>
            <a:off x="-1908720" y="53818"/>
            <a:ext cx="1872208" cy="2900891"/>
            <a:chOff x="6195941" y="562596"/>
            <a:chExt cx="1872208" cy="2902681"/>
          </a:xfrm>
        </p:grpSpPr>
        <p:grpSp>
          <p:nvGrpSpPr>
            <p:cNvPr id="7" name="Group 113"/>
            <p:cNvGrpSpPr/>
            <p:nvPr/>
          </p:nvGrpSpPr>
          <p:grpSpPr>
            <a:xfrm>
              <a:off x="6195941" y="832626"/>
              <a:ext cx="1872208" cy="2632651"/>
              <a:chOff x="-1872716" y="660661"/>
              <a:chExt cx="1872208" cy="1974490"/>
            </a:xfrm>
          </p:grpSpPr>
          <p:sp>
            <p:nvSpPr>
              <p:cNvPr id="42" name="TextBox 41"/>
              <p:cNvSpPr txBox="1"/>
              <p:nvPr/>
            </p:nvSpPr>
            <p:spPr>
              <a:xfrm>
                <a:off x="-1872716" y="984698"/>
                <a:ext cx="1872208" cy="1650453"/>
              </a:xfrm>
              <a:prstGeom prst="rect">
                <a:avLst/>
              </a:prstGeom>
              <a:noFill/>
            </p:spPr>
            <p:txBody>
              <a:bodyPr wrap="square" lIns="0" tIns="0" rIns="0" bIns="0" rtlCol="0">
                <a:spAutoFit/>
              </a:bodyPr>
              <a:lstStyle/>
              <a:p>
                <a:r>
                  <a:rPr lang="en-GB" sz="1000">
                    <a:solidFill>
                      <a:schemeClr val="tx1"/>
                    </a:solidFill>
                  </a:rPr>
                  <a:t>To format</a:t>
                </a:r>
                <a:r>
                  <a:rPr lang="en-GB" sz="1000" baseline="0">
                    <a:solidFill>
                      <a:schemeClr val="tx1"/>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000" baseline="0">
                  <a:solidFill>
                    <a:schemeClr val="tx1"/>
                  </a:solidFill>
                </a:endParaRPr>
              </a:p>
              <a:p>
                <a:r>
                  <a:rPr lang="en-GB" sz="1000" baseline="0">
                    <a:solidFill>
                      <a:schemeClr val="tx1"/>
                    </a:solidFill>
                  </a:rPr>
                  <a:t>Do not use the bullet point button to format your text.</a:t>
                </a:r>
                <a:endParaRPr lang="en-GB" sz="1000">
                  <a:solidFill>
                    <a:schemeClr val="tx1"/>
                  </a:solidFill>
                </a:endParaRPr>
              </a:p>
            </p:txBody>
          </p:sp>
          <p:pic>
            <p:nvPicPr>
              <p:cNvPr id="43" name="Picture 42"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8" name="Group 120"/>
            <p:cNvGrpSpPr/>
            <p:nvPr/>
          </p:nvGrpSpPr>
          <p:grpSpPr>
            <a:xfrm>
              <a:off x="6303954" y="562596"/>
              <a:ext cx="540060" cy="540060"/>
              <a:chOff x="6303954" y="562596"/>
              <a:chExt cx="540060" cy="540060"/>
            </a:xfrm>
          </p:grpSpPr>
          <p:sp>
            <p:nvSpPr>
              <p:cNvPr id="40" name="Donut 39"/>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1" name="Picture 40"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
        <p:nvSpPr>
          <p:cNvPr id="32" name="Content Placeholder 31"/>
          <p:cNvSpPr>
            <a:spLocks noGrp="1"/>
          </p:cNvSpPr>
          <p:nvPr>
            <p:ph sz="quarter" idx="13" hasCustomPrompt="1"/>
          </p:nvPr>
        </p:nvSpPr>
        <p:spPr>
          <a:xfrm>
            <a:off x="395290" y="1132776"/>
            <a:ext cx="4176711" cy="3309483"/>
          </a:xfrm>
        </p:spPr>
        <p:txBody>
          <a:bodyPr rIns="180000"/>
          <a:lstStyle>
            <a:lvl1pPr>
              <a:defRPr/>
            </a:lvl1pPr>
          </a:lstStyle>
          <a:p>
            <a:pPr lvl="0"/>
            <a:r>
              <a:rPr lang="en-GB"/>
              <a:t>Click on an icon below to add content. To add text click here - see user tip on the left on how to style this body text. Keep text size to 16pt.</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Content Placeholder 31"/>
          <p:cNvSpPr>
            <a:spLocks noGrp="1"/>
          </p:cNvSpPr>
          <p:nvPr>
            <p:ph sz="quarter" idx="14" hasCustomPrompt="1"/>
          </p:nvPr>
        </p:nvSpPr>
        <p:spPr>
          <a:xfrm>
            <a:off x="4572003" y="412496"/>
            <a:ext cx="4176711" cy="2016121"/>
          </a:xfrm>
        </p:spPr>
        <p:txBody>
          <a:bodyPr lIns="180000" rIns="0" bIns="180000"/>
          <a:lstStyle>
            <a:lvl1pPr>
              <a:defRPr/>
            </a:lvl1pPr>
          </a:lstStyle>
          <a:p>
            <a:pPr lvl="0"/>
            <a:r>
              <a:rPr lang="en-GB"/>
              <a:t>Click on an icon below to add content. </a:t>
            </a:r>
          </a:p>
        </p:txBody>
      </p:sp>
      <p:sp>
        <p:nvSpPr>
          <p:cNvPr id="33" name="Content Placeholder 31"/>
          <p:cNvSpPr>
            <a:spLocks noGrp="1"/>
          </p:cNvSpPr>
          <p:nvPr>
            <p:ph sz="quarter" idx="15" hasCustomPrompt="1"/>
          </p:nvPr>
        </p:nvSpPr>
        <p:spPr>
          <a:xfrm>
            <a:off x="4572001" y="2428617"/>
            <a:ext cx="4176711" cy="2013642"/>
          </a:xfrm>
        </p:spPr>
        <p:txBody>
          <a:bodyPr lIns="180000" tIns="180000" rIns="0"/>
          <a:lstStyle>
            <a:lvl1pPr>
              <a:defRPr/>
            </a:lvl1pPr>
          </a:lstStyle>
          <a:p>
            <a:pPr lvl="0"/>
            <a:r>
              <a:rPr lang="en-GB"/>
              <a:t>Click on an icon below to add content. </a:t>
            </a:r>
          </a:p>
        </p:txBody>
      </p:sp>
      <p:sp>
        <p:nvSpPr>
          <p:cNvPr id="48" name="TextBox 47"/>
          <p:cNvSpPr txBox="1"/>
          <p:nvPr userDrawn="1"/>
        </p:nvSpPr>
        <p:spPr>
          <a:xfrm>
            <a:off x="7739232" y="4785047"/>
            <a:ext cx="1132041" cy="184666"/>
          </a:xfrm>
          <a:prstGeom prst="rect">
            <a:avLst/>
          </a:prstGeom>
          <a:noFill/>
        </p:spPr>
        <p:txBody>
          <a:bodyPr wrap="none" rtlCol="0">
            <a:spAutoFit/>
          </a:bodyPr>
          <a:lstStyle/>
          <a:p>
            <a:pPr algn="r"/>
            <a:r>
              <a:rPr lang="en-GB" sz="600">
                <a:solidFill>
                  <a:schemeClr val="tx1"/>
                </a:solidFill>
                <a:latin typeface="+mj-lt"/>
              </a:rPr>
              <a:t>© The King's Fund 2022</a:t>
            </a:r>
          </a:p>
        </p:txBody>
      </p:sp>
      <p:sp>
        <p:nvSpPr>
          <p:cNvPr id="36"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a:t>Click picture icon to add partner logo</a:t>
            </a:r>
            <a:endParaRPr lang="en-GB"/>
          </a:p>
        </p:txBody>
      </p:sp>
      <p:sp>
        <p:nvSpPr>
          <p:cNvPr id="37"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a:t>Click picture icon to add partner logo</a:t>
            </a:r>
            <a:endParaRPr lang="en-GB"/>
          </a:p>
        </p:txBody>
      </p:sp>
      <p:sp>
        <p:nvSpPr>
          <p:cNvPr id="38"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a:t>Click picture icon to add partner logo</a:t>
            </a:r>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body text left, 2 general placeholders right">
    <p:spTree>
      <p:nvGrpSpPr>
        <p:cNvPr id="1" name=""/>
        <p:cNvGrpSpPr/>
        <p:nvPr/>
      </p:nvGrpSpPr>
      <p:grpSpPr>
        <a:xfrm>
          <a:off x="0" y="0"/>
          <a:ext cx="0" cy="0"/>
          <a:chOff x="0" y="0"/>
          <a:chExt cx="0" cy="0"/>
        </a:xfrm>
      </p:grpSpPr>
      <p:grpSp>
        <p:nvGrpSpPr>
          <p:cNvPr id="5" name="Group 38"/>
          <p:cNvGrpSpPr/>
          <p:nvPr userDrawn="1"/>
        </p:nvGrpSpPr>
        <p:grpSpPr bwMode="gray">
          <a:xfrm>
            <a:off x="1" y="0"/>
            <a:ext cx="9144001" cy="5151019"/>
            <a:chOff x="0" y="0"/>
            <a:chExt cx="9144001" cy="5154198"/>
          </a:xfrm>
        </p:grpSpPr>
        <p:sp>
          <p:nvSpPr>
            <p:cNvPr id="44" name="Rectangle 43"/>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939DD6EA-E1D5-494B-A4A0-0D13DC050B14}" type="datetime1">
              <a:rPr lang="en-GB" smtClean="0"/>
              <a:pPr/>
              <a:t>28/09/2023</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8" y="340607"/>
            <a:ext cx="4176713" cy="792169"/>
          </a:xfrm>
        </p:spPr>
        <p:txBody>
          <a:bodyPr anchor="t">
            <a:normAutofit/>
          </a:bodyPr>
          <a:lstStyle>
            <a:lvl1pPr>
              <a:defRPr sz="2400">
                <a:solidFill>
                  <a:schemeClr val="tx1"/>
                </a:solidFill>
              </a:defRPr>
            </a:lvl1pPr>
          </a:lstStyle>
          <a:p>
            <a:r>
              <a:rPr lang="en-US"/>
              <a:t>Slide title on one line</a:t>
            </a:r>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7" name="Group 11"/>
          <p:cNvGrpSpPr/>
          <p:nvPr userDrawn="1"/>
        </p:nvGrpSpPr>
        <p:grpSpPr>
          <a:xfrm>
            <a:off x="-1908720" y="53818"/>
            <a:ext cx="1872208" cy="2900891"/>
            <a:chOff x="6195941" y="562596"/>
            <a:chExt cx="1872208" cy="2902681"/>
          </a:xfrm>
        </p:grpSpPr>
        <p:grpSp>
          <p:nvGrpSpPr>
            <p:cNvPr id="8" name="Group 113"/>
            <p:cNvGrpSpPr/>
            <p:nvPr/>
          </p:nvGrpSpPr>
          <p:grpSpPr>
            <a:xfrm>
              <a:off x="6195941" y="832626"/>
              <a:ext cx="1872208" cy="2632651"/>
              <a:chOff x="-1872716" y="660661"/>
              <a:chExt cx="1872208" cy="1974490"/>
            </a:xfrm>
          </p:grpSpPr>
          <p:sp>
            <p:nvSpPr>
              <p:cNvPr id="42" name="TextBox 41"/>
              <p:cNvSpPr txBox="1"/>
              <p:nvPr/>
            </p:nvSpPr>
            <p:spPr>
              <a:xfrm>
                <a:off x="-1872716" y="984698"/>
                <a:ext cx="1872208" cy="1650453"/>
              </a:xfrm>
              <a:prstGeom prst="rect">
                <a:avLst/>
              </a:prstGeom>
              <a:noFill/>
            </p:spPr>
            <p:txBody>
              <a:bodyPr wrap="square" lIns="0" tIns="0" rIns="0" bIns="0" rtlCol="0">
                <a:spAutoFit/>
              </a:bodyPr>
              <a:lstStyle/>
              <a:p>
                <a:r>
                  <a:rPr lang="en-GB" sz="1000">
                    <a:solidFill>
                      <a:schemeClr val="tx1"/>
                    </a:solidFill>
                  </a:rPr>
                  <a:t>To format</a:t>
                </a:r>
                <a:r>
                  <a:rPr lang="en-GB" sz="1000" baseline="0">
                    <a:solidFill>
                      <a:schemeClr val="tx1"/>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000" baseline="0">
                  <a:solidFill>
                    <a:schemeClr val="tx1"/>
                  </a:solidFill>
                </a:endParaRPr>
              </a:p>
              <a:p>
                <a:r>
                  <a:rPr lang="en-GB" sz="1000" baseline="0">
                    <a:solidFill>
                      <a:schemeClr val="tx1"/>
                    </a:solidFill>
                  </a:rPr>
                  <a:t>Do not use the bullet point button to format your text.</a:t>
                </a:r>
                <a:endParaRPr lang="en-GB" sz="1000">
                  <a:solidFill>
                    <a:schemeClr val="tx1"/>
                  </a:solidFill>
                </a:endParaRPr>
              </a:p>
            </p:txBody>
          </p:sp>
          <p:pic>
            <p:nvPicPr>
              <p:cNvPr id="43" name="Picture 42"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9" name="Group 120"/>
            <p:cNvGrpSpPr/>
            <p:nvPr/>
          </p:nvGrpSpPr>
          <p:grpSpPr>
            <a:xfrm>
              <a:off x="6303954" y="562596"/>
              <a:ext cx="540060" cy="540060"/>
              <a:chOff x="6303954" y="562596"/>
              <a:chExt cx="540060" cy="540060"/>
            </a:xfrm>
          </p:grpSpPr>
          <p:sp>
            <p:nvSpPr>
              <p:cNvPr id="40" name="Donut 39"/>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1" name="Picture 40"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
        <p:nvSpPr>
          <p:cNvPr id="32" name="Content Placeholder 31"/>
          <p:cNvSpPr>
            <a:spLocks noGrp="1"/>
          </p:cNvSpPr>
          <p:nvPr>
            <p:ph sz="quarter" idx="13" hasCustomPrompt="1"/>
          </p:nvPr>
        </p:nvSpPr>
        <p:spPr>
          <a:xfrm>
            <a:off x="395290" y="1132776"/>
            <a:ext cx="4176711" cy="3309483"/>
          </a:xfrm>
        </p:spPr>
        <p:txBody>
          <a:bodyPr rIns="180000"/>
          <a:lstStyle>
            <a:lvl1pPr>
              <a:defRPr/>
            </a:lvl1pPr>
          </a:lstStyle>
          <a:p>
            <a:pPr lvl="0"/>
            <a:r>
              <a:rPr lang="en-GB"/>
              <a:t>Click on an icon below to add content. To add text click here - see user tip on the left on how to style this body text. Keep text size to 16pt.</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Content Placeholder 31"/>
          <p:cNvSpPr>
            <a:spLocks noGrp="1"/>
          </p:cNvSpPr>
          <p:nvPr>
            <p:ph sz="quarter" idx="14" hasCustomPrompt="1"/>
          </p:nvPr>
        </p:nvSpPr>
        <p:spPr>
          <a:xfrm>
            <a:off x="4572003" y="412496"/>
            <a:ext cx="4176711" cy="2016121"/>
          </a:xfrm>
        </p:spPr>
        <p:txBody>
          <a:bodyPr lIns="180000" rIns="0" bIns="180000"/>
          <a:lstStyle>
            <a:lvl1pPr>
              <a:defRPr/>
            </a:lvl1pPr>
          </a:lstStyle>
          <a:p>
            <a:pPr lvl="0"/>
            <a:r>
              <a:rPr lang="en-GB"/>
              <a:t>Click on an icon below to add content. </a:t>
            </a:r>
          </a:p>
        </p:txBody>
      </p:sp>
      <p:sp>
        <p:nvSpPr>
          <p:cNvPr id="33" name="Content Placeholder 31"/>
          <p:cNvSpPr>
            <a:spLocks noGrp="1"/>
          </p:cNvSpPr>
          <p:nvPr>
            <p:ph sz="quarter" idx="15" hasCustomPrompt="1"/>
          </p:nvPr>
        </p:nvSpPr>
        <p:spPr>
          <a:xfrm>
            <a:off x="4572001" y="2428617"/>
            <a:ext cx="4176711" cy="2013642"/>
          </a:xfrm>
        </p:spPr>
        <p:txBody>
          <a:bodyPr lIns="180000" tIns="180000" rIns="0"/>
          <a:lstStyle>
            <a:lvl1pPr>
              <a:defRPr/>
            </a:lvl1pPr>
          </a:lstStyle>
          <a:p>
            <a:pPr lvl="0"/>
            <a:r>
              <a:rPr lang="en-GB"/>
              <a:t>Click on an icon below to add content. </a:t>
            </a:r>
          </a:p>
        </p:txBody>
      </p:sp>
      <p:sp>
        <p:nvSpPr>
          <p:cNvPr id="48" name="TextBox 47"/>
          <p:cNvSpPr txBox="1"/>
          <p:nvPr userDrawn="1"/>
        </p:nvSpPr>
        <p:spPr>
          <a:xfrm>
            <a:off x="7739232" y="4785047"/>
            <a:ext cx="1132041" cy="184666"/>
          </a:xfrm>
          <a:prstGeom prst="rect">
            <a:avLst/>
          </a:prstGeom>
          <a:noFill/>
        </p:spPr>
        <p:txBody>
          <a:bodyPr wrap="none" rtlCol="0">
            <a:spAutoFit/>
          </a:bodyPr>
          <a:lstStyle/>
          <a:p>
            <a:pPr algn="r"/>
            <a:r>
              <a:rPr lang="en-GB" sz="600">
                <a:solidFill>
                  <a:schemeClr val="tx1"/>
                </a:solidFill>
                <a:latin typeface="+mj-lt"/>
              </a:rPr>
              <a:t>© The King's Fund 2018</a:t>
            </a:r>
          </a:p>
        </p:txBody>
      </p:sp>
      <p:sp>
        <p:nvSpPr>
          <p:cNvPr id="36"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a:t>Click picture icon to add partner logo</a:t>
            </a:r>
            <a:endParaRPr lang="en-GB"/>
          </a:p>
        </p:txBody>
      </p:sp>
      <p:sp>
        <p:nvSpPr>
          <p:cNvPr id="37"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a:t>Click picture icon to add partner logo</a:t>
            </a:r>
            <a:endParaRPr lang="en-GB"/>
          </a:p>
        </p:txBody>
      </p:sp>
      <p:sp>
        <p:nvSpPr>
          <p:cNvPr id="38"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a:t>Click picture icon to add partner logo</a:t>
            </a:r>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2 general placeholders, plus text below ">
    <p:spTree>
      <p:nvGrpSpPr>
        <p:cNvPr id="1" name=""/>
        <p:cNvGrpSpPr/>
        <p:nvPr/>
      </p:nvGrpSpPr>
      <p:grpSpPr>
        <a:xfrm>
          <a:off x="0" y="0"/>
          <a:ext cx="0" cy="0"/>
          <a:chOff x="0" y="0"/>
          <a:chExt cx="0" cy="0"/>
        </a:xfrm>
      </p:grpSpPr>
      <p:grpSp>
        <p:nvGrpSpPr>
          <p:cNvPr id="5" name="Group 44"/>
          <p:cNvGrpSpPr/>
          <p:nvPr userDrawn="1"/>
        </p:nvGrpSpPr>
        <p:grpSpPr bwMode="gray">
          <a:xfrm>
            <a:off x="1" y="0"/>
            <a:ext cx="9144001" cy="5151019"/>
            <a:chOff x="0" y="0"/>
            <a:chExt cx="9144001" cy="5154198"/>
          </a:xfrm>
        </p:grpSpPr>
        <p:sp>
          <p:nvSpPr>
            <p:cNvPr id="46" name="Rectangle 45"/>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3792353B-0A13-46E3-AEFE-1AF8B318DE14}" type="datetime1">
              <a:rPr lang="en-GB" smtClean="0"/>
              <a:pPr/>
              <a:t>28/09/2023</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7" y="340607"/>
            <a:ext cx="8353424" cy="792170"/>
          </a:xfrm>
        </p:spPr>
        <p:txBody>
          <a:bodyPr anchor="t">
            <a:normAutofit/>
          </a:bodyPr>
          <a:lstStyle>
            <a:lvl1pPr>
              <a:defRPr sz="2400">
                <a:solidFill>
                  <a:schemeClr val="tx1"/>
                </a:solidFill>
              </a:defRPr>
            </a:lvl1pPr>
          </a:lstStyle>
          <a:p>
            <a:r>
              <a:rPr lang="en-US"/>
              <a:t>Slide title on one line</a:t>
            </a:r>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0" name="Content Placeholder 31"/>
          <p:cNvSpPr>
            <a:spLocks noGrp="1"/>
          </p:cNvSpPr>
          <p:nvPr>
            <p:ph sz="quarter" idx="14" hasCustomPrompt="1"/>
          </p:nvPr>
        </p:nvSpPr>
        <p:spPr>
          <a:xfrm>
            <a:off x="395288" y="1132777"/>
            <a:ext cx="4176711" cy="2663149"/>
          </a:xfrm>
        </p:spPr>
        <p:txBody>
          <a:bodyPr lIns="0" rIns="180000" bIns="180000"/>
          <a:lstStyle>
            <a:lvl1pPr>
              <a:defRPr/>
            </a:lvl1pPr>
          </a:lstStyle>
          <a:p>
            <a:pPr lvl="0"/>
            <a:r>
              <a:rPr lang="en-GB"/>
              <a:t>Click on an icon below to add content. </a:t>
            </a:r>
          </a:p>
        </p:txBody>
      </p:sp>
      <p:sp>
        <p:nvSpPr>
          <p:cNvPr id="33" name="Content Placeholder 31"/>
          <p:cNvSpPr>
            <a:spLocks noGrp="1"/>
          </p:cNvSpPr>
          <p:nvPr>
            <p:ph sz="quarter" idx="15" hasCustomPrompt="1"/>
          </p:nvPr>
        </p:nvSpPr>
        <p:spPr>
          <a:xfrm>
            <a:off x="4572001" y="1132777"/>
            <a:ext cx="4176711" cy="2663149"/>
          </a:xfrm>
        </p:spPr>
        <p:txBody>
          <a:bodyPr lIns="180000" tIns="0" rIns="0"/>
          <a:lstStyle>
            <a:lvl1pPr>
              <a:defRPr/>
            </a:lvl1pPr>
          </a:lstStyle>
          <a:p>
            <a:pPr lvl="0"/>
            <a:r>
              <a:rPr lang="en-GB"/>
              <a:t>Click on an icon below to add content. </a:t>
            </a:r>
          </a:p>
        </p:txBody>
      </p:sp>
      <p:sp>
        <p:nvSpPr>
          <p:cNvPr id="34" name="Text Placeholder 33"/>
          <p:cNvSpPr>
            <a:spLocks noGrp="1"/>
          </p:cNvSpPr>
          <p:nvPr>
            <p:ph type="body" sz="quarter" idx="16" hasCustomPrompt="1"/>
          </p:nvPr>
        </p:nvSpPr>
        <p:spPr>
          <a:xfrm>
            <a:off x="395288" y="3904429"/>
            <a:ext cx="4176712" cy="537830"/>
          </a:xfrm>
        </p:spPr>
        <p:txBody>
          <a:bodyPr rIns="180000"/>
          <a:lstStyle>
            <a:lvl1pPr>
              <a:defRPr baseline="0"/>
            </a:lvl1pPr>
          </a:lstStyle>
          <a:p>
            <a:pPr lvl="0"/>
            <a:r>
              <a:rPr lang="en-US"/>
              <a:t>Add text for the content above here.</a:t>
            </a:r>
          </a:p>
        </p:txBody>
      </p:sp>
      <p:sp>
        <p:nvSpPr>
          <p:cNvPr id="35" name="Text Placeholder 33"/>
          <p:cNvSpPr>
            <a:spLocks noGrp="1"/>
          </p:cNvSpPr>
          <p:nvPr>
            <p:ph type="body" sz="quarter" idx="17" hasCustomPrompt="1"/>
          </p:nvPr>
        </p:nvSpPr>
        <p:spPr>
          <a:xfrm>
            <a:off x="4572001" y="3904429"/>
            <a:ext cx="4176712" cy="537830"/>
          </a:xfrm>
        </p:spPr>
        <p:txBody>
          <a:bodyPr lIns="180000" rIns="0"/>
          <a:lstStyle>
            <a:lvl1pPr>
              <a:defRPr baseline="0"/>
            </a:lvl1pPr>
          </a:lstStyle>
          <a:p>
            <a:pPr lvl="0"/>
            <a:r>
              <a:rPr lang="en-US"/>
              <a:t>Add text for the content above here.</a:t>
            </a:r>
          </a:p>
        </p:txBody>
      </p:sp>
      <p:sp>
        <p:nvSpPr>
          <p:cNvPr id="50" name="TextBox 49"/>
          <p:cNvSpPr txBox="1"/>
          <p:nvPr userDrawn="1"/>
        </p:nvSpPr>
        <p:spPr>
          <a:xfrm>
            <a:off x="7739232" y="4785047"/>
            <a:ext cx="1132041" cy="184666"/>
          </a:xfrm>
          <a:prstGeom prst="rect">
            <a:avLst/>
          </a:prstGeom>
          <a:noFill/>
        </p:spPr>
        <p:txBody>
          <a:bodyPr wrap="none" rtlCol="0">
            <a:spAutoFit/>
          </a:bodyPr>
          <a:lstStyle/>
          <a:p>
            <a:pPr algn="r"/>
            <a:r>
              <a:rPr lang="en-GB" sz="600">
                <a:solidFill>
                  <a:schemeClr val="tx1"/>
                </a:solidFill>
                <a:latin typeface="+mj-lt"/>
              </a:rPr>
              <a:t>© The King's Fund 2018</a:t>
            </a:r>
          </a:p>
        </p:txBody>
      </p:sp>
      <p:sp>
        <p:nvSpPr>
          <p:cNvPr id="31" name="Content Placeholder 33"/>
          <p:cNvSpPr>
            <a:spLocks noGrp="1"/>
          </p:cNvSpPr>
          <p:nvPr>
            <p:ph sz="quarter" idx="18" hasCustomPrompt="1"/>
          </p:nvPr>
        </p:nvSpPr>
        <p:spPr>
          <a:xfrm>
            <a:off x="6811559" y="4528800"/>
            <a:ext cx="1000800" cy="533071"/>
          </a:xfrm>
        </p:spPr>
        <p:txBody>
          <a:bodyPr>
            <a:normAutofit/>
          </a:bodyPr>
          <a:lstStyle>
            <a:lvl1pPr algn="ctr">
              <a:defRPr sz="600"/>
            </a:lvl1pPr>
          </a:lstStyle>
          <a:p>
            <a:pPr lvl="0"/>
            <a:r>
              <a:rPr lang="en-US"/>
              <a:t>Click picture icon to add partner logo</a:t>
            </a:r>
            <a:endParaRPr lang="en-GB"/>
          </a:p>
        </p:txBody>
      </p:sp>
      <p:sp>
        <p:nvSpPr>
          <p:cNvPr id="32" name="Content Placeholder 33"/>
          <p:cNvSpPr>
            <a:spLocks noGrp="1"/>
          </p:cNvSpPr>
          <p:nvPr>
            <p:ph sz="quarter" idx="19" hasCustomPrompt="1"/>
          </p:nvPr>
        </p:nvSpPr>
        <p:spPr>
          <a:xfrm>
            <a:off x="5781790" y="4528800"/>
            <a:ext cx="1000125" cy="533071"/>
          </a:xfrm>
        </p:spPr>
        <p:txBody>
          <a:bodyPr>
            <a:normAutofit/>
          </a:bodyPr>
          <a:lstStyle>
            <a:lvl1pPr algn="ctr">
              <a:defRPr sz="600"/>
            </a:lvl1pPr>
          </a:lstStyle>
          <a:p>
            <a:pPr lvl="0"/>
            <a:r>
              <a:rPr lang="en-US"/>
              <a:t>Click picture icon to add partner logo</a:t>
            </a:r>
            <a:endParaRPr lang="en-GB"/>
          </a:p>
        </p:txBody>
      </p:sp>
      <p:sp>
        <p:nvSpPr>
          <p:cNvPr id="36" name="Content Placeholder 33"/>
          <p:cNvSpPr>
            <a:spLocks noGrp="1"/>
          </p:cNvSpPr>
          <p:nvPr>
            <p:ph sz="quarter" idx="20" hasCustomPrompt="1"/>
          </p:nvPr>
        </p:nvSpPr>
        <p:spPr>
          <a:xfrm>
            <a:off x="4752020" y="4528800"/>
            <a:ext cx="1000125" cy="533071"/>
          </a:xfrm>
        </p:spPr>
        <p:txBody>
          <a:bodyPr>
            <a:normAutofit/>
          </a:bodyPr>
          <a:lstStyle>
            <a:lvl1pPr algn="ctr">
              <a:defRPr sz="600"/>
            </a:lvl1pPr>
          </a:lstStyle>
          <a:p>
            <a:pPr lvl="0"/>
            <a:r>
              <a:rPr lang="en-US"/>
              <a:t>Click picture icon to add partner logo</a:t>
            </a:r>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ull page image ">
    <p:bg>
      <p:bgPr>
        <a:solidFill>
          <a:schemeClr val="bg1"/>
        </a:solidFill>
        <a:effectLst/>
      </p:bgPr>
    </p:bg>
    <p:spTree>
      <p:nvGrpSpPr>
        <p:cNvPr id="1" name=""/>
        <p:cNvGrpSpPr/>
        <p:nvPr/>
      </p:nvGrpSpPr>
      <p:grpSpPr>
        <a:xfrm>
          <a:off x="0" y="0"/>
          <a:ext cx="0" cy="0"/>
          <a:chOff x="0" y="0"/>
          <a:chExt cx="0" cy="0"/>
        </a:xfrm>
      </p:grpSpPr>
      <p:grpSp>
        <p:nvGrpSpPr>
          <p:cNvPr id="5" name="Group 27"/>
          <p:cNvGrpSpPr/>
          <p:nvPr userDrawn="1"/>
        </p:nvGrpSpPr>
        <p:grpSpPr bwMode="gray">
          <a:xfrm>
            <a:off x="0" y="0"/>
            <a:ext cx="9151910" cy="5151019"/>
            <a:chOff x="0" y="0"/>
            <a:chExt cx="9151910" cy="5154198"/>
          </a:xfrm>
        </p:grpSpPr>
        <p:sp>
          <p:nvSpPr>
            <p:cNvPr id="27" name="Rectangle 26"/>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bwMode="gray">
            <a:xfrm>
              <a:off x="8748710" y="0"/>
              <a:ext cx="403200"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9427A12D-83AE-4359-90F0-372E2267E67B}" type="datetime1">
              <a:rPr lang="en-GB" smtClean="0"/>
              <a:pPr/>
              <a:t>28/09/2023</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7" y="520626"/>
            <a:ext cx="8353424" cy="792000"/>
          </a:xfrm>
        </p:spPr>
        <p:txBody>
          <a:bodyPr lIns="180000" rIns="180000" anchor="t">
            <a:normAutofit/>
          </a:bodyPr>
          <a:lstStyle>
            <a:lvl1pPr>
              <a:defRPr sz="2400">
                <a:solidFill>
                  <a:schemeClr val="bg1"/>
                </a:solidFill>
              </a:defRPr>
            </a:lvl1pPr>
          </a:lstStyle>
          <a:p>
            <a:r>
              <a:rPr lang="en-US"/>
              <a:t>Slide title on one line if required</a:t>
            </a:r>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7" name="Group 28"/>
          <p:cNvGrpSpPr/>
          <p:nvPr userDrawn="1"/>
        </p:nvGrpSpPr>
        <p:grpSpPr>
          <a:xfrm>
            <a:off x="-1656692" y="1455579"/>
            <a:ext cx="1548680" cy="2124455"/>
            <a:chOff x="-1836712" y="2937191"/>
            <a:chExt cx="1548680" cy="2125766"/>
          </a:xfrm>
        </p:grpSpPr>
        <p:pic>
          <p:nvPicPr>
            <p:cNvPr id="31" name="Picture 30" descr="icon_camera_circle.png"/>
            <p:cNvPicPr>
              <a:picLocks noChangeAspect="1"/>
            </p:cNvPicPr>
            <p:nvPr/>
          </p:nvPicPr>
          <p:blipFill>
            <a:blip r:embed="rId2" cstate="print">
              <a:lum bright="-100000"/>
            </a:blip>
            <a:stretch>
              <a:fillRect/>
            </a:stretch>
          </p:blipFill>
          <p:spPr>
            <a:xfrm>
              <a:off x="-1728699" y="2937191"/>
              <a:ext cx="640111" cy="640111"/>
            </a:xfrm>
            <a:prstGeom prst="rect">
              <a:avLst/>
            </a:prstGeom>
            <a:noFill/>
            <a:ln>
              <a:noFill/>
            </a:ln>
          </p:spPr>
        </p:pic>
        <p:sp>
          <p:nvSpPr>
            <p:cNvPr id="32" name="TextBox 31"/>
            <p:cNvSpPr txBox="1"/>
            <p:nvPr/>
          </p:nvSpPr>
          <p:spPr>
            <a:xfrm>
              <a:off x="-1836712" y="3677962"/>
              <a:ext cx="1548680" cy="1384995"/>
            </a:xfrm>
            <a:prstGeom prst="rect">
              <a:avLst/>
            </a:prstGeom>
            <a:noFill/>
          </p:spPr>
          <p:txBody>
            <a:bodyPr wrap="square" lIns="0" tIns="0" rIns="0" bIns="0" rtlCol="0">
              <a:spAutoFit/>
            </a:bodyPr>
            <a:lstStyle/>
            <a:p>
              <a:r>
                <a:rPr lang="en-GB" sz="1000">
                  <a:solidFill>
                    <a:srgbClr val="000000"/>
                  </a:solidFill>
                </a:rPr>
                <a:t>To add a photographic image to the background.</a:t>
              </a:r>
            </a:p>
            <a:p>
              <a:r>
                <a:rPr lang="en-GB" sz="1000">
                  <a:solidFill>
                    <a:srgbClr val="000000"/>
                  </a:solidFill>
                </a:rPr>
                <a:t>&gt;Right</a:t>
              </a:r>
              <a:r>
                <a:rPr lang="en-GB" sz="1000" baseline="0">
                  <a:solidFill>
                    <a:srgbClr val="000000"/>
                  </a:solidFill>
                </a:rPr>
                <a:t> Click over slide</a:t>
              </a:r>
            </a:p>
            <a:p>
              <a:r>
                <a:rPr lang="en-GB" sz="1000" baseline="0">
                  <a:solidFill>
                    <a:srgbClr val="000000"/>
                  </a:solidFill>
                </a:rPr>
                <a:t>&gt;format background</a:t>
              </a:r>
            </a:p>
            <a:p>
              <a:r>
                <a:rPr lang="en-GB" sz="1000" baseline="0">
                  <a:solidFill>
                    <a:srgbClr val="000000"/>
                  </a:solidFill>
                </a:rPr>
                <a:t>&gt;fill</a:t>
              </a:r>
            </a:p>
            <a:p>
              <a:r>
                <a:rPr lang="en-GB" sz="1000" baseline="0">
                  <a:solidFill>
                    <a:srgbClr val="000000"/>
                  </a:solidFill>
                </a:rPr>
                <a:t>&gt;picture or texture fill</a:t>
              </a:r>
            </a:p>
            <a:p>
              <a:r>
                <a:rPr lang="en-GB" sz="1000" baseline="0">
                  <a:solidFill>
                    <a:srgbClr val="000000"/>
                  </a:solidFill>
                </a:rPr>
                <a:t>&gt;select image from  </a:t>
              </a:r>
              <a:br>
                <a:rPr lang="en-GB" sz="1000" baseline="0">
                  <a:solidFill>
                    <a:srgbClr val="000000"/>
                  </a:solidFill>
                </a:rPr>
              </a:br>
              <a:r>
                <a:rPr lang="en-GB" sz="1000" baseline="0">
                  <a:solidFill>
                    <a:srgbClr val="000000"/>
                  </a:solidFill>
                </a:rPr>
                <a:t>  your file</a:t>
              </a:r>
              <a:endParaRPr lang="en-GB" sz="1000">
                <a:solidFill>
                  <a:srgbClr val="000000"/>
                </a:solidFill>
              </a:endParaRPr>
            </a:p>
          </p:txBody>
        </p:sp>
        <p:pic>
          <p:nvPicPr>
            <p:cNvPr id="36" name="Picture 35" descr="icon_information-white.png"/>
            <p:cNvPicPr>
              <a:picLocks noChangeAspect="1"/>
            </p:cNvPicPr>
            <p:nvPr/>
          </p:nvPicPr>
          <p:blipFill>
            <a:blip r:embed="rId3" cstate="print">
              <a:lum bright="-100000"/>
            </a:blip>
            <a:stretch>
              <a:fillRect/>
            </a:stretch>
          </p:blipFill>
          <p:spPr>
            <a:xfrm>
              <a:off x="-1728699" y="3245911"/>
              <a:ext cx="121592" cy="320113"/>
            </a:xfrm>
            <a:prstGeom prst="rect">
              <a:avLst/>
            </a:prstGeom>
          </p:spPr>
        </p:pic>
      </p:grpSp>
      <p:sp>
        <p:nvSpPr>
          <p:cNvPr id="37" name="TextBox 36"/>
          <p:cNvSpPr txBox="1"/>
          <p:nvPr userDrawn="1"/>
        </p:nvSpPr>
        <p:spPr>
          <a:xfrm>
            <a:off x="7739232" y="4785047"/>
            <a:ext cx="1132041" cy="184666"/>
          </a:xfrm>
          <a:prstGeom prst="rect">
            <a:avLst/>
          </a:prstGeom>
          <a:noFill/>
        </p:spPr>
        <p:txBody>
          <a:bodyPr wrap="none" rtlCol="0">
            <a:spAutoFit/>
          </a:bodyPr>
          <a:lstStyle/>
          <a:p>
            <a:pPr algn="r"/>
            <a:r>
              <a:rPr lang="en-GB" sz="600">
                <a:solidFill>
                  <a:schemeClr val="tx1"/>
                </a:solidFill>
                <a:latin typeface="+mj-lt"/>
              </a:rPr>
              <a:t>© The King's Fund 2018</a:t>
            </a:r>
          </a:p>
        </p:txBody>
      </p:sp>
      <p:sp>
        <p:nvSpPr>
          <p:cNvPr id="30"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a:t>Click picture icon to add partner logo</a:t>
            </a:r>
            <a:endParaRPr lang="en-GB"/>
          </a:p>
        </p:txBody>
      </p:sp>
      <p:sp>
        <p:nvSpPr>
          <p:cNvPr id="33"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a:t>Click picture icon to add partner logo</a:t>
            </a:r>
            <a:endParaRPr lang="en-GB"/>
          </a:p>
        </p:txBody>
      </p:sp>
      <p:sp>
        <p:nvSpPr>
          <p:cNvPr id="34"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a:t>Click picture icon to add partner logo</a:t>
            </a:r>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Media file - animation movie etc">
    <p:bg>
      <p:bgPr>
        <a:solidFill>
          <a:schemeClr val="bg1"/>
        </a:solidFill>
        <a:effectLst/>
      </p:bgPr>
    </p:bg>
    <p:spTree>
      <p:nvGrpSpPr>
        <p:cNvPr id="1" name=""/>
        <p:cNvGrpSpPr/>
        <p:nvPr/>
      </p:nvGrpSpPr>
      <p:grpSpPr>
        <a:xfrm>
          <a:off x="0" y="0"/>
          <a:ext cx="0" cy="0"/>
          <a:chOff x="0" y="0"/>
          <a:chExt cx="0" cy="0"/>
        </a:xfrm>
      </p:grpSpPr>
      <p:grpSp>
        <p:nvGrpSpPr>
          <p:cNvPr id="5" name="Group 27"/>
          <p:cNvGrpSpPr/>
          <p:nvPr userDrawn="1"/>
        </p:nvGrpSpPr>
        <p:grpSpPr bwMode="gray">
          <a:xfrm>
            <a:off x="1" y="0"/>
            <a:ext cx="9144001" cy="5151019"/>
            <a:chOff x="0" y="0"/>
            <a:chExt cx="9144001" cy="5154198"/>
          </a:xfrm>
        </p:grpSpPr>
        <p:sp>
          <p:nvSpPr>
            <p:cNvPr id="27" name="Rectangle 26"/>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CF8F1B27-0041-4364-867C-F7E6F41A25F7}" type="datetime1">
              <a:rPr lang="en-GB" smtClean="0"/>
              <a:pPr/>
              <a:t>28/09/2023</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4" name="Media Placeholder 33"/>
          <p:cNvSpPr>
            <a:spLocks noGrp="1"/>
          </p:cNvSpPr>
          <p:nvPr>
            <p:ph type="media" sz="quarter" idx="13" hasCustomPrompt="1"/>
          </p:nvPr>
        </p:nvSpPr>
        <p:spPr>
          <a:xfrm>
            <a:off x="395289" y="412496"/>
            <a:ext cx="8353425" cy="4029763"/>
          </a:xfrm>
        </p:spPr>
        <p:txBody>
          <a:bodyPr anchor="ctr"/>
          <a:lstStyle>
            <a:lvl1pPr algn="ctr">
              <a:defRPr sz="1000" baseline="0"/>
            </a:lvl1pPr>
          </a:lstStyle>
          <a:p>
            <a:r>
              <a:rPr lang="en-GB"/>
              <a:t>Click icon to add media such as animation, videos etc</a:t>
            </a:r>
          </a:p>
        </p:txBody>
      </p:sp>
      <p:sp>
        <p:nvSpPr>
          <p:cNvPr id="35" name="TextBox 34"/>
          <p:cNvSpPr txBox="1"/>
          <p:nvPr userDrawn="1"/>
        </p:nvSpPr>
        <p:spPr>
          <a:xfrm>
            <a:off x="7739232" y="4785047"/>
            <a:ext cx="1132041" cy="184666"/>
          </a:xfrm>
          <a:prstGeom prst="rect">
            <a:avLst/>
          </a:prstGeom>
          <a:noFill/>
        </p:spPr>
        <p:txBody>
          <a:bodyPr wrap="none" rtlCol="0">
            <a:spAutoFit/>
          </a:bodyPr>
          <a:lstStyle/>
          <a:p>
            <a:pPr algn="r"/>
            <a:r>
              <a:rPr lang="en-GB" sz="600">
                <a:solidFill>
                  <a:schemeClr val="tx1"/>
                </a:solidFill>
                <a:latin typeface="+mj-lt"/>
              </a:rPr>
              <a:t>© The King's Fund 2018</a:t>
            </a:r>
          </a:p>
        </p:txBody>
      </p:sp>
      <p:sp>
        <p:nvSpPr>
          <p:cNvPr id="28"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a:t>Click picture icon to add partner logo</a:t>
            </a:r>
            <a:endParaRPr lang="en-GB"/>
          </a:p>
        </p:txBody>
      </p:sp>
      <p:sp>
        <p:nvSpPr>
          <p:cNvPr id="29"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a:t>Click picture icon to add partner logo</a:t>
            </a:r>
            <a:endParaRPr lang="en-GB"/>
          </a:p>
        </p:txBody>
      </p:sp>
      <p:sp>
        <p:nvSpPr>
          <p:cNvPr id="30"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a:t>Click picture icon to add partner logo</a:t>
            </a:r>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grpSp>
        <p:nvGrpSpPr>
          <p:cNvPr id="5" name="Group 27"/>
          <p:cNvGrpSpPr/>
          <p:nvPr userDrawn="1"/>
        </p:nvGrpSpPr>
        <p:grpSpPr bwMode="gray">
          <a:xfrm>
            <a:off x="1" y="0"/>
            <a:ext cx="9144001" cy="5151019"/>
            <a:chOff x="0" y="0"/>
            <a:chExt cx="9144001" cy="5154198"/>
          </a:xfrm>
        </p:grpSpPr>
        <p:sp>
          <p:nvSpPr>
            <p:cNvPr id="27" name="Rectangle 26"/>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2FED8468-4E5B-4D58-BD17-1435B0E0B8D7}" type="datetime1">
              <a:rPr lang="en-GB" smtClean="0"/>
              <a:pPr/>
              <a:t>28/09/2023</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9" name="TextBox 28"/>
          <p:cNvSpPr txBox="1"/>
          <p:nvPr userDrawn="1"/>
        </p:nvSpPr>
        <p:spPr>
          <a:xfrm>
            <a:off x="7739232" y="4785047"/>
            <a:ext cx="1132041" cy="184666"/>
          </a:xfrm>
          <a:prstGeom prst="rect">
            <a:avLst/>
          </a:prstGeom>
          <a:noFill/>
        </p:spPr>
        <p:txBody>
          <a:bodyPr wrap="none" rtlCol="0">
            <a:spAutoFit/>
          </a:bodyPr>
          <a:lstStyle/>
          <a:p>
            <a:pPr algn="r"/>
            <a:r>
              <a:rPr lang="en-GB" sz="600">
                <a:solidFill>
                  <a:schemeClr val="tx1"/>
                </a:solidFill>
                <a:latin typeface="+mj-lt"/>
              </a:rPr>
              <a:t>© The King's Fund 2018</a:t>
            </a:r>
          </a:p>
        </p:txBody>
      </p:sp>
      <p:sp>
        <p:nvSpPr>
          <p:cNvPr id="28"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a:t>Click picture icon to add partner logo</a:t>
            </a:r>
            <a:endParaRPr lang="en-GB"/>
          </a:p>
        </p:txBody>
      </p:sp>
      <p:sp>
        <p:nvSpPr>
          <p:cNvPr id="30"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a:t>Click picture icon to add partner logo</a:t>
            </a:r>
            <a:endParaRPr lang="en-GB"/>
          </a:p>
        </p:txBody>
      </p:sp>
      <p:sp>
        <p:nvSpPr>
          <p:cNvPr id="31"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a:t>Click picture icon to add partner logo</a:t>
            </a:r>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inal thank you slide">
    <p:bg bwMode="invGray">
      <p:bgPr>
        <a:solidFill>
          <a:srgbClr val="000000"/>
        </a:solidFill>
        <a:effectLst/>
      </p:bgPr>
    </p:bg>
    <p:spTree>
      <p:nvGrpSpPr>
        <p:cNvPr id="1" name=""/>
        <p:cNvGrpSpPr/>
        <p:nvPr/>
      </p:nvGrpSpPr>
      <p:grpSpPr>
        <a:xfrm>
          <a:off x="0" y="0"/>
          <a:ext cx="0" cy="0"/>
          <a:chOff x="0" y="0"/>
          <a:chExt cx="0" cy="0"/>
        </a:xfrm>
      </p:grpSpPr>
      <p:sp>
        <p:nvSpPr>
          <p:cNvPr id="29" name="Rectangle 28" hidden="1"/>
          <p:cNvSpPr/>
          <p:nvPr userDrawn="1"/>
        </p:nvSpPr>
        <p:spPr>
          <a:xfrm>
            <a:off x="0" y="-1"/>
            <a:ext cx="9144000" cy="516281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Date Placeholder 1"/>
          <p:cNvSpPr>
            <a:spLocks noGrp="1"/>
          </p:cNvSpPr>
          <p:nvPr>
            <p:ph type="dt" sz="half" idx="10"/>
          </p:nvPr>
        </p:nvSpPr>
        <p:spPr/>
        <p:txBody>
          <a:bodyPr/>
          <a:lstStyle/>
          <a:p>
            <a:fld id="{634017EF-7D8E-43B0-9360-67353EFBF722}" type="datetime1">
              <a:rPr lang="en-GB" smtClean="0"/>
              <a:pPr/>
              <a:t>28/09/2023</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8" y="1175302"/>
            <a:ext cx="8353425" cy="857515"/>
          </a:xfrm>
        </p:spPr>
        <p:txBody>
          <a:bodyPr anchor="b">
            <a:normAutofit/>
          </a:bodyPr>
          <a:lstStyle>
            <a:lvl1pPr algn="ctr">
              <a:defRPr sz="2800" baseline="0">
                <a:solidFill>
                  <a:srgbClr val="FFFFFF"/>
                </a:solidFill>
              </a:defRPr>
            </a:lvl1pPr>
          </a:lstStyle>
          <a:p>
            <a:r>
              <a:rPr lang="en-US"/>
              <a:t>Add Thank You Or Similar Here</a:t>
            </a:r>
            <a:endParaRPr lang="en-GB"/>
          </a:p>
        </p:txBody>
      </p:sp>
      <p:grpSp>
        <p:nvGrpSpPr>
          <p:cNvPr id="5" name="Group 12"/>
          <p:cNvGrpSpPr>
            <a:grpSpLocks noChangeAspect="1"/>
          </p:cNvGrpSpPr>
          <p:nvPr userDrawn="1"/>
        </p:nvGrpSpPr>
        <p:grpSpPr bwMode="auto">
          <a:xfrm>
            <a:off x="395536" y="4749069"/>
            <a:ext cx="1528656" cy="226660"/>
            <a:chOff x="317" y="1236"/>
            <a:chExt cx="5109" cy="758"/>
          </a:xfrm>
          <a:solidFill>
            <a:schemeClr val="bg1"/>
          </a:solidFill>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Text Placeholder 30"/>
          <p:cNvSpPr>
            <a:spLocks noGrp="1"/>
          </p:cNvSpPr>
          <p:nvPr>
            <p:ph type="body" sz="quarter" idx="13" hasCustomPrompt="1"/>
          </p:nvPr>
        </p:nvSpPr>
        <p:spPr>
          <a:xfrm>
            <a:off x="395288" y="2573337"/>
            <a:ext cx="8353424" cy="898751"/>
          </a:xfrm>
        </p:spPr>
        <p:txBody>
          <a:bodyPr>
            <a:normAutofit/>
          </a:bodyPr>
          <a:lstStyle>
            <a:lvl1pPr algn="ctr">
              <a:spcBef>
                <a:spcPts val="0"/>
              </a:spcBef>
              <a:spcAft>
                <a:spcPts val="0"/>
              </a:spcAft>
              <a:defRPr baseline="0">
                <a:solidFill>
                  <a:srgbClr val="FFFFFF"/>
                </a:solidFill>
              </a:defRPr>
            </a:lvl1pPr>
            <a:lvl2pPr algn="ctr">
              <a:defRPr>
                <a:solidFill>
                  <a:srgbClr val="FF0000"/>
                </a:solidFill>
              </a:defRPr>
            </a:lvl2pPr>
            <a:lvl3pPr algn="ctr">
              <a:defRPr>
                <a:solidFill>
                  <a:srgbClr val="FF0000"/>
                </a:solidFill>
              </a:defRPr>
            </a:lvl3pPr>
            <a:lvl4pPr algn="ctr">
              <a:defRPr/>
            </a:lvl4pPr>
            <a:lvl5pPr algn="ctr">
              <a:defRPr/>
            </a:lvl5pPr>
          </a:lstStyle>
          <a:p>
            <a:pPr lvl="0"/>
            <a:r>
              <a:rPr lang="en-US"/>
              <a:t>Click to add your name, your twitter handle and your email address each on an individual line</a:t>
            </a:r>
          </a:p>
        </p:txBody>
      </p:sp>
      <p:sp>
        <p:nvSpPr>
          <p:cNvPr id="30" name="TextBox 29"/>
          <p:cNvSpPr txBox="1"/>
          <p:nvPr userDrawn="1"/>
        </p:nvSpPr>
        <p:spPr>
          <a:xfrm>
            <a:off x="7739232" y="4785047"/>
            <a:ext cx="1132041" cy="184666"/>
          </a:xfrm>
          <a:prstGeom prst="rect">
            <a:avLst/>
          </a:prstGeom>
          <a:noFill/>
        </p:spPr>
        <p:txBody>
          <a:bodyPr wrap="none" rtlCol="0">
            <a:spAutoFit/>
          </a:bodyPr>
          <a:lstStyle/>
          <a:p>
            <a:pPr algn="r"/>
            <a:r>
              <a:rPr lang="en-GB" sz="600">
                <a:solidFill>
                  <a:schemeClr val="bg1"/>
                </a:solidFill>
                <a:latin typeface="+mj-lt"/>
              </a:rPr>
              <a:t>© The King's Fund 2018</a:t>
            </a:r>
          </a:p>
        </p:txBody>
      </p:sp>
      <p:sp>
        <p:nvSpPr>
          <p:cNvPr id="32" name="TextBox 31"/>
          <p:cNvSpPr txBox="1"/>
          <p:nvPr userDrawn="1"/>
        </p:nvSpPr>
        <p:spPr>
          <a:xfrm>
            <a:off x="2999544" y="3472089"/>
            <a:ext cx="3156633" cy="369104"/>
          </a:xfrm>
          <a:prstGeom prst="rect">
            <a:avLst/>
          </a:prstGeom>
          <a:noFill/>
        </p:spPr>
        <p:txBody>
          <a:bodyPr wrap="none" rtlCol="0">
            <a:spAutoFit/>
          </a:bodyPr>
          <a:lstStyle/>
          <a:p>
            <a:pPr algn="ctr"/>
            <a:r>
              <a:rPr lang="en-GB" b="1" err="1">
                <a:solidFill>
                  <a:srgbClr val="FFFFFF"/>
                </a:solidFill>
              </a:rPr>
              <a:t>www.kingsfund.org.uk</a:t>
            </a:r>
            <a:endParaRPr lang="en-GB" b="1">
              <a:solidFill>
                <a:srgbClr val="FFFFFF"/>
              </a:solidFill>
            </a:endParaRPr>
          </a:p>
        </p:txBody>
      </p:sp>
      <p:sp>
        <p:nvSpPr>
          <p:cNvPr id="24" name="Content Placeholder 33"/>
          <p:cNvSpPr>
            <a:spLocks noGrp="1"/>
          </p:cNvSpPr>
          <p:nvPr>
            <p:ph sz="quarter" idx="17" hasCustomPrompt="1"/>
          </p:nvPr>
        </p:nvSpPr>
        <p:spPr>
          <a:xfrm>
            <a:off x="6811559" y="4528800"/>
            <a:ext cx="1000800" cy="533071"/>
          </a:xfrm>
        </p:spPr>
        <p:txBody>
          <a:bodyPr>
            <a:normAutofit/>
          </a:bodyPr>
          <a:lstStyle>
            <a:lvl1pPr algn="ctr">
              <a:defRPr sz="600">
                <a:solidFill>
                  <a:schemeClr val="bg1"/>
                </a:solidFill>
              </a:defRPr>
            </a:lvl1pPr>
          </a:lstStyle>
          <a:p>
            <a:pPr lvl="0"/>
            <a:r>
              <a:rPr lang="en-US"/>
              <a:t>Click picture icon to add partner logo</a:t>
            </a:r>
            <a:endParaRPr lang="en-GB"/>
          </a:p>
        </p:txBody>
      </p:sp>
      <p:sp>
        <p:nvSpPr>
          <p:cNvPr id="25" name="Content Placeholder 33"/>
          <p:cNvSpPr>
            <a:spLocks noGrp="1"/>
          </p:cNvSpPr>
          <p:nvPr>
            <p:ph sz="quarter" idx="18" hasCustomPrompt="1"/>
          </p:nvPr>
        </p:nvSpPr>
        <p:spPr>
          <a:xfrm>
            <a:off x="5781790" y="4528800"/>
            <a:ext cx="1000125" cy="533071"/>
          </a:xfrm>
        </p:spPr>
        <p:txBody>
          <a:bodyPr>
            <a:normAutofit/>
          </a:bodyPr>
          <a:lstStyle>
            <a:lvl1pPr algn="ctr">
              <a:defRPr sz="600">
                <a:solidFill>
                  <a:schemeClr val="bg1"/>
                </a:solidFill>
              </a:defRPr>
            </a:lvl1pPr>
          </a:lstStyle>
          <a:p>
            <a:pPr lvl="0"/>
            <a:r>
              <a:rPr lang="en-US"/>
              <a:t>Click picture icon to add partner logo</a:t>
            </a:r>
            <a:endParaRPr lang="en-GB"/>
          </a:p>
        </p:txBody>
      </p:sp>
      <p:sp>
        <p:nvSpPr>
          <p:cNvPr id="26" name="Content Placeholder 33"/>
          <p:cNvSpPr>
            <a:spLocks noGrp="1"/>
          </p:cNvSpPr>
          <p:nvPr>
            <p:ph sz="quarter" idx="19" hasCustomPrompt="1"/>
          </p:nvPr>
        </p:nvSpPr>
        <p:spPr>
          <a:xfrm>
            <a:off x="4752020" y="4528800"/>
            <a:ext cx="1000125" cy="533071"/>
          </a:xfrm>
        </p:spPr>
        <p:txBody>
          <a:bodyPr>
            <a:normAutofit/>
          </a:bodyPr>
          <a:lstStyle>
            <a:lvl1pPr algn="ctr">
              <a:defRPr sz="600">
                <a:solidFill>
                  <a:schemeClr val="bg1"/>
                </a:solidFill>
              </a:defRPr>
            </a:lvl1pPr>
          </a:lstStyle>
          <a:p>
            <a:pPr lvl="0"/>
            <a:r>
              <a:rPr lang="en-US"/>
              <a:t>Click picture icon to add partner logo</a:t>
            </a:r>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2 general placeholders, plus text below ">
    <p:spTree>
      <p:nvGrpSpPr>
        <p:cNvPr id="1" name=""/>
        <p:cNvGrpSpPr/>
        <p:nvPr/>
      </p:nvGrpSpPr>
      <p:grpSpPr>
        <a:xfrm>
          <a:off x="0" y="0"/>
          <a:ext cx="0" cy="0"/>
          <a:chOff x="0" y="0"/>
          <a:chExt cx="0" cy="0"/>
        </a:xfrm>
      </p:grpSpPr>
      <p:grpSp>
        <p:nvGrpSpPr>
          <p:cNvPr id="45" name="Group 44"/>
          <p:cNvGrpSpPr/>
          <p:nvPr userDrawn="1"/>
        </p:nvGrpSpPr>
        <p:grpSpPr bwMode="gray">
          <a:xfrm>
            <a:off x="1" y="0"/>
            <a:ext cx="9144001" cy="5151019"/>
            <a:chOff x="0" y="0"/>
            <a:chExt cx="9144001" cy="5154198"/>
          </a:xfrm>
        </p:grpSpPr>
        <p:sp>
          <p:nvSpPr>
            <p:cNvPr id="46" name="Rectangle 45"/>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3792353B-0A13-46E3-AEFE-1AF8B318DE14}" type="datetime1">
              <a:rPr lang="en-GB" smtClean="0"/>
              <a:pPr/>
              <a:t>28/09/2023</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7" y="340607"/>
            <a:ext cx="8353424" cy="792170"/>
          </a:xfrm>
        </p:spPr>
        <p:txBody>
          <a:bodyPr anchor="t">
            <a:normAutofit/>
          </a:bodyPr>
          <a:lstStyle>
            <a:lvl1pPr>
              <a:defRPr sz="2400">
                <a:solidFill>
                  <a:schemeClr val="accent1"/>
                </a:solidFill>
              </a:defRPr>
            </a:lvl1pPr>
          </a:lstStyle>
          <a:p>
            <a:r>
              <a:rPr lang="en-US"/>
              <a:t>Slide title on one line</a:t>
            </a:r>
            <a:endParaRPr lang="en-GB"/>
          </a:p>
        </p:txBody>
      </p:sp>
      <p:grpSp>
        <p:nvGrpSpPr>
          <p:cNvPr id="5"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0" name="Content Placeholder 31"/>
          <p:cNvSpPr>
            <a:spLocks noGrp="1"/>
          </p:cNvSpPr>
          <p:nvPr>
            <p:ph sz="quarter" idx="14" hasCustomPrompt="1"/>
          </p:nvPr>
        </p:nvSpPr>
        <p:spPr>
          <a:xfrm>
            <a:off x="395288" y="1132777"/>
            <a:ext cx="4176711" cy="2663149"/>
          </a:xfrm>
        </p:spPr>
        <p:txBody>
          <a:bodyPr lIns="0" rIns="180000" bIns="180000"/>
          <a:lstStyle>
            <a:lvl1pPr>
              <a:defRPr/>
            </a:lvl1pPr>
          </a:lstStyle>
          <a:p>
            <a:pPr lvl="0"/>
            <a:r>
              <a:rPr lang="en-GB"/>
              <a:t>Click on an icon below to add content. </a:t>
            </a:r>
          </a:p>
        </p:txBody>
      </p:sp>
      <p:sp>
        <p:nvSpPr>
          <p:cNvPr id="33" name="Content Placeholder 31"/>
          <p:cNvSpPr>
            <a:spLocks noGrp="1"/>
          </p:cNvSpPr>
          <p:nvPr>
            <p:ph sz="quarter" idx="15" hasCustomPrompt="1"/>
          </p:nvPr>
        </p:nvSpPr>
        <p:spPr>
          <a:xfrm>
            <a:off x="4572001" y="1132777"/>
            <a:ext cx="4176711" cy="2663149"/>
          </a:xfrm>
        </p:spPr>
        <p:txBody>
          <a:bodyPr lIns="180000" tIns="0" rIns="0"/>
          <a:lstStyle>
            <a:lvl1pPr>
              <a:defRPr/>
            </a:lvl1pPr>
          </a:lstStyle>
          <a:p>
            <a:pPr lvl="0"/>
            <a:r>
              <a:rPr lang="en-GB"/>
              <a:t>Click on an icon below to add content. </a:t>
            </a:r>
          </a:p>
        </p:txBody>
      </p:sp>
      <p:sp>
        <p:nvSpPr>
          <p:cNvPr id="34" name="Text Placeholder 33"/>
          <p:cNvSpPr>
            <a:spLocks noGrp="1"/>
          </p:cNvSpPr>
          <p:nvPr>
            <p:ph type="body" sz="quarter" idx="16" hasCustomPrompt="1"/>
          </p:nvPr>
        </p:nvSpPr>
        <p:spPr>
          <a:xfrm>
            <a:off x="395288" y="3904429"/>
            <a:ext cx="4176712" cy="537830"/>
          </a:xfrm>
        </p:spPr>
        <p:txBody>
          <a:bodyPr rIns="180000"/>
          <a:lstStyle>
            <a:lvl1pPr>
              <a:defRPr baseline="0"/>
            </a:lvl1pPr>
          </a:lstStyle>
          <a:p>
            <a:pPr lvl="0"/>
            <a:r>
              <a:rPr lang="en-US"/>
              <a:t>Add text for the content above here.</a:t>
            </a:r>
          </a:p>
        </p:txBody>
      </p:sp>
      <p:sp>
        <p:nvSpPr>
          <p:cNvPr id="35" name="Text Placeholder 33"/>
          <p:cNvSpPr>
            <a:spLocks noGrp="1"/>
          </p:cNvSpPr>
          <p:nvPr>
            <p:ph type="body" sz="quarter" idx="17" hasCustomPrompt="1"/>
          </p:nvPr>
        </p:nvSpPr>
        <p:spPr>
          <a:xfrm>
            <a:off x="4572001" y="3904429"/>
            <a:ext cx="4176712" cy="537830"/>
          </a:xfrm>
        </p:spPr>
        <p:txBody>
          <a:bodyPr lIns="180000" rIns="0"/>
          <a:lstStyle>
            <a:lvl1pPr>
              <a:defRPr baseline="0"/>
            </a:lvl1pPr>
          </a:lstStyle>
          <a:p>
            <a:pPr lvl="0"/>
            <a:r>
              <a:rPr lang="en-US"/>
              <a:t>Add text for the content above here.</a:t>
            </a:r>
          </a:p>
        </p:txBody>
      </p:sp>
      <p:sp>
        <p:nvSpPr>
          <p:cNvPr id="50" name="TextBox 49"/>
          <p:cNvSpPr txBox="1"/>
          <p:nvPr userDrawn="1"/>
        </p:nvSpPr>
        <p:spPr>
          <a:xfrm>
            <a:off x="7739232" y="4785047"/>
            <a:ext cx="1132041" cy="184666"/>
          </a:xfrm>
          <a:prstGeom prst="rect">
            <a:avLst/>
          </a:prstGeom>
          <a:noFill/>
        </p:spPr>
        <p:txBody>
          <a:bodyPr wrap="none" rtlCol="0">
            <a:spAutoFit/>
          </a:bodyPr>
          <a:lstStyle/>
          <a:p>
            <a:pPr algn="r"/>
            <a:r>
              <a:rPr lang="en-GB" sz="600">
                <a:solidFill>
                  <a:schemeClr val="tx1"/>
                </a:solidFill>
                <a:latin typeface="+mj-lt"/>
              </a:rPr>
              <a:t>© The King's Fund 2022</a:t>
            </a:r>
          </a:p>
        </p:txBody>
      </p:sp>
      <p:sp>
        <p:nvSpPr>
          <p:cNvPr id="31" name="Content Placeholder 33"/>
          <p:cNvSpPr>
            <a:spLocks noGrp="1"/>
          </p:cNvSpPr>
          <p:nvPr>
            <p:ph sz="quarter" idx="18" hasCustomPrompt="1"/>
          </p:nvPr>
        </p:nvSpPr>
        <p:spPr>
          <a:xfrm>
            <a:off x="6811559" y="4528800"/>
            <a:ext cx="1000800" cy="533071"/>
          </a:xfrm>
        </p:spPr>
        <p:txBody>
          <a:bodyPr>
            <a:normAutofit/>
          </a:bodyPr>
          <a:lstStyle>
            <a:lvl1pPr algn="ctr">
              <a:defRPr sz="600"/>
            </a:lvl1pPr>
          </a:lstStyle>
          <a:p>
            <a:pPr lvl="0"/>
            <a:r>
              <a:rPr lang="en-US"/>
              <a:t>Click picture icon to add partner logo</a:t>
            </a:r>
            <a:endParaRPr lang="en-GB"/>
          </a:p>
        </p:txBody>
      </p:sp>
      <p:sp>
        <p:nvSpPr>
          <p:cNvPr id="32" name="Content Placeholder 33"/>
          <p:cNvSpPr>
            <a:spLocks noGrp="1"/>
          </p:cNvSpPr>
          <p:nvPr>
            <p:ph sz="quarter" idx="19" hasCustomPrompt="1"/>
          </p:nvPr>
        </p:nvSpPr>
        <p:spPr>
          <a:xfrm>
            <a:off x="5781790" y="4528800"/>
            <a:ext cx="1000125" cy="533071"/>
          </a:xfrm>
        </p:spPr>
        <p:txBody>
          <a:bodyPr>
            <a:normAutofit/>
          </a:bodyPr>
          <a:lstStyle>
            <a:lvl1pPr algn="ctr">
              <a:defRPr sz="600"/>
            </a:lvl1pPr>
          </a:lstStyle>
          <a:p>
            <a:pPr lvl="0"/>
            <a:r>
              <a:rPr lang="en-US"/>
              <a:t>Click picture icon to add partner logo</a:t>
            </a:r>
            <a:endParaRPr lang="en-GB"/>
          </a:p>
        </p:txBody>
      </p:sp>
      <p:sp>
        <p:nvSpPr>
          <p:cNvPr id="36" name="Content Placeholder 33"/>
          <p:cNvSpPr>
            <a:spLocks noGrp="1"/>
          </p:cNvSpPr>
          <p:nvPr>
            <p:ph sz="quarter" idx="20" hasCustomPrompt="1"/>
          </p:nvPr>
        </p:nvSpPr>
        <p:spPr>
          <a:xfrm>
            <a:off x="4752020" y="4528800"/>
            <a:ext cx="1000125" cy="533071"/>
          </a:xfrm>
        </p:spPr>
        <p:txBody>
          <a:bodyPr>
            <a:normAutofit/>
          </a:bodyPr>
          <a:lstStyle>
            <a:lvl1pPr algn="ctr">
              <a:defRPr sz="600"/>
            </a:lvl1pPr>
          </a:lstStyle>
          <a:p>
            <a:pPr lvl="0"/>
            <a:r>
              <a:rPr lang="en-US"/>
              <a:t>Click picture icon to add partner logo</a:t>
            </a:r>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page image ">
    <p:bg>
      <p:bgPr>
        <a:solidFill>
          <a:schemeClr val="bg1"/>
        </a:solidFill>
        <a:effectLst/>
      </p:bgPr>
    </p:bg>
    <p:spTree>
      <p:nvGrpSpPr>
        <p:cNvPr id="1" name=""/>
        <p:cNvGrpSpPr/>
        <p:nvPr/>
      </p:nvGrpSpPr>
      <p:grpSpPr>
        <a:xfrm>
          <a:off x="0" y="0"/>
          <a:ext cx="0" cy="0"/>
          <a:chOff x="0" y="0"/>
          <a:chExt cx="0" cy="0"/>
        </a:xfrm>
      </p:grpSpPr>
      <p:grpSp>
        <p:nvGrpSpPr>
          <p:cNvPr id="28" name="Group 27"/>
          <p:cNvGrpSpPr/>
          <p:nvPr userDrawn="1"/>
        </p:nvGrpSpPr>
        <p:grpSpPr bwMode="gray">
          <a:xfrm>
            <a:off x="0" y="0"/>
            <a:ext cx="9151910" cy="5151019"/>
            <a:chOff x="0" y="0"/>
            <a:chExt cx="9151910" cy="5154198"/>
          </a:xfrm>
        </p:grpSpPr>
        <p:sp>
          <p:nvSpPr>
            <p:cNvPr id="27" name="Rectangle 26"/>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bwMode="gray">
            <a:xfrm>
              <a:off x="8748710" y="0"/>
              <a:ext cx="403200"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9427A12D-83AE-4359-90F0-372E2267E67B}" type="datetime1">
              <a:rPr lang="en-GB" smtClean="0"/>
              <a:pPr/>
              <a:t>28/09/2023</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7" y="520627"/>
            <a:ext cx="8353424" cy="792000"/>
          </a:xfrm>
        </p:spPr>
        <p:txBody>
          <a:bodyPr lIns="180000" rIns="180000" anchor="t">
            <a:normAutofit/>
          </a:bodyPr>
          <a:lstStyle>
            <a:lvl1pPr>
              <a:defRPr sz="2400">
                <a:solidFill>
                  <a:schemeClr val="bg1"/>
                </a:solidFill>
              </a:defRPr>
            </a:lvl1pPr>
          </a:lstStyle>
          <a:p>
            <a:r>
              <a:rPr lang="en-US"/>
              <a:t>Slide title on one line if required</a:t>
            </a:r>
            <a:endParaRPr lang="en-GB"/>
          </a:p>
        </p:txBody>
      </p:sp>
      <p:grpSp>
        <p:nvGrpSpPr>
          <p:cNvPr id="5"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29" name="Group 28"/>
          <p:cNvGrpSpPr/>
          <p:nvPr userDrawn="1"/>
        </p:nvGrpSpPr>
        <p:grpSpPr>
          <a:xfrm>
            <a:off x="-1656692" y="1455579"/>
            <a:ext cx="1548680" cy="2124455"/>
            <a:chOff x="-1836712" y="2937191"/>
            <a:chExt cx="1548680" cy="2125766"/>
          </a:xfrm>
        </p:grpSpPr>
        <p:pic>
          <p:nvPicPr>
            <p:cNvPr id="31" name="Picture 30" descr="icon_camera_circle.png"/>
            <p:cNvPicPr>
              <a:picLocks noChangeAspect="1"/>
            </p:cNvPicPr>
            <p:nvPr/>
          </p:nvPicPr>
          <p:blipFill>
            <a:blip r:embed="rId2" cstate="print">
              <a:lum bright="-100000"/>
            </a:blip>
            <a:stretch>
              <a:fillRect/>
            </a:stretch>
          </p:blipFill>
          <p:spPr>
            <a:xfrm>
              <a:off x="-1728699" y="2937191"/>
              <a:ext cx="640111" cy="640111"/>
            </a:xfrm>
            <a:prstGeom prst="rect">
              <a:avLst/>
            </a:prstGeom>
            <a:noFill/>
            <a:ln>
              <a:noFill/>
            </a:ln>
          </p:spPr>
        </p:pic>
        <p:sp>
          <p:nvSpPr>
            <p:cNvPr id="32" name="TextBox 31"/>
            <p:cNvSpPr txBox="1"/>
            <p:nvPr/>
          </p:nvSpPr>
          <p:spPr>
            <a:xfrm>
              <a:off x="-1836712" y="3677962"/>
              <a:ext cx="1548680" cy="1384995"/>
            </a:xfrm>
            <a:prstGeom prst="rect">
              <a:avLst/>
            </a:prstGeom>
            <a:noFill/>
          </p:spPr>
          <p:txBody>
            <a:bodyPr wrap="square" lIns="0" tIns="0" rIns="0" bIns="0" rtlCol="0">
              <a:spAutoFit/>
            </a:bodyPr>
            <a:lstStyle/>
            <a:p>
              <a:r>
                <a:rPr lang="en-GB" sz="1000">
                  <a:solidFill>
                    <a:srgbClr val="000000"/>
                  </a:solidFill>
                </a:rPr>
                <a:t>To add a photographic image to the background.</a:t>
              </a:r>
            </a:p>
            <a:p>
              <a:r>
                <a:rPr lang="en-GB" sz="1000">
                  <a:solidFill>
                    <a:srgbClr val="000000"/>
                  </a:solidFill>
                </a:rPr>
                <a:t>&gt;Right</a:t>
              </a:r>
              <a:r>
                <a:rPr lang="en-GB" sz="1000" baseline="0">
                  <a:solidFill>
                    <a:srgbClr val="000000"/>
                  </a:solidFill>
                </a:rPr>
                <a:t> Click over slide</a:t>
              </a:r>
            </a:p>
            <a:p>
              <a:r>
                <a:rPr lang="en-GB" sz="1000" baseline="0">
                  <a:solidFill>
                    <a:srgbClr val="000000"/>
                  </a:solidFill>
                </a:rPr>
                <a:t>&gt;format background</a:t>
              </a:r>
            </a:p>
            <a:p>
              <a:r>
                <a:rPr lang="en-GB" sz="1000" baseline="0">
                  <a:solidFill>
                    <a:srgbClr val="000000"/>
                  </a:solidFill>
                </a:rPr>
                <a:t>&gt;fill</a:t>
              </a:r>
            </a:p>
            <a:p>
              <a:r>
                <a:rPr lang="en-GB" sz="1000" baseline="0">
                  <a:solidFill>
                    <a:srgbClr val="000000"/>
                  </a:solidFill>
                </a:rPr>
                <a:t>&gt;picture or texture fill</a:t>
              </a:r>
            </a:p>
            <a:p>
              <a:r>
                <a:rPr lang="en-GB" sz="1000" baseline="0">
                  <a:solidFill>
                    <a:srgbClr val="000000"/>
                  </a:solidFill>
                </a:rPr>
                <a:t>&gt;select image from  </a:t>
              </a:r>
              <a:br>
                <a:rPr lang="en-GB" sz="1000" baseline="0">
                  <a:solidFill>
                    <a:srgbClr val="000000"/>
                  </a:solidFill>
                </a:rPr>
              </a:br>
              <a:r>
                <a:rPr lang="en-GB" sz="1000" baseline="0">
                  <a:solidFill>
                    <a:srgbClr val="000000"/>
                  </a:solidFill>
                </a:rPr>
                <a:t>  your file</a:t>
              </a:r>
              <a:endParaRPr lang="en-GB" sz="1000">
                <a:solidFill>
                  <a:srgbClr val="000000"/>
                </a:solidFill>
              </a:endParaRPr>
            </a:p>
          </p:txBody>
        </p:sp>
        <p:pic>
          <p:nvPicPr>
            <p:cNvPr id="36" name="Picture 35" descr="icon_information-white.png"/>
            <p:cNvPicPr>
              <a:picLocks noChangeAspect="1"/>
            </p:cNvPicPr>
            <p:nvPr/>
          </p:nvPicPr>
          <p:blipFill>
            <a:blip r:embed="rId3" cstate="print">
              <a:lum bright="-100000"/>
            </a:blip>
            <a:stretch>
              <a:fillRect/>
            </a:stretch>
          </p:blipFill>
          <p:spPr>
            <a:xfrm>
              <a:off x="-1728699" y="3245911"/>
              <a:ext cx="121592" cy="320113"/>
            </a:xfrm>
            <a:prstGeom prst="rect">
              <a:avLst/>
            </a:prstGeom>
          </p:spPr>
        </p:pic>
      </p:grpSp>
      <p:sp>
        <p:nvSpPr>
          <p:cNvPr id="37" name="TextBox 36"/>
          <p:cNvSpPr txBox="1"/>
          <p:nvPr userDrawn="1"/>
        </p:nvSpPr>
        <p:spPr>
          <a:xfrm>
            <a:off x="7739232" y="4785047"/>
            <a:ext cx="1132041" cy="184666"/>
          </a:xfrm>
          <a:prstGeom prst="rect">
            <a:avLst/>
          </a:prstGeom>
          <a:noFill/>
        </p:spPr>
        <p:txBody>
          <a:bodyPr wrap="none" rtlCol="0">
            <a:spAutoFit/>
          </a:bodyPr>
          <a:lstStyle/>
          <a:p>
            <a:pPr algn="r"/>
            <a:r>
              <a:rPr lang="en-GB" sz="600">
                <a:solidFill>
                  <a:schemeClr val="tx1"/>
                </a:solidFill>
                <a:latin typeface="+mj-lt"/>
              </a:rPr>
              <a:t>© The King's Fund 2022</a:t>
            </a:r>
          </a:p>
        </p:txBody>
      </p:sp>
      <p:sp>
        <p:nvSpPr>
          <p:cNvPr id="30"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a:t>Click picture icon to add partner logo</a:t>
            </a:r>
            <a:endParaRPr lang="en-GB"/>
          </a:p>
        </p:txBody>
      </p:sp>
      <p:sp>
        <p:nvSpPr>
          <p:cNvPr id="33"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a:t>Click picture icon to add partner logo</a:t>
            </a:r>
            <a:endParaRPr lang="en-GB"/>
          </a:p>
        </p:txBody>
      </p:sp>
      <p:sp>
        <p:nvSpPr>
          <p:cNvPr id="34"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a:t>Click picture icon to add partner logo</a:t>
            </a:r>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edia file - animation movie etc">
    <p:bg>
      <p:bgPr>
        <a:solidFill>
          <a:schemeClr val="bg1"/>
        </a:solidFill>
        <a:effectLst/>
      </p:bgPr>
    </p:bg>
    <p:spTree>
      <p:nvGrpSpPr>
        <p:cNvPr id="1" name=""/>
        <p:cNvGrpSpPr/>
        <p:nvPr/>
      </p:nvGrpSpPr>
      <p:grpSpPr>
        <a:xfrm>
          <a:off x="0" y="0"/>
          <a:ext cx="0" cy="0"/>
          <a:chOff x="0" y="0"/>
          <a:chExt cx="0" cy="0"/>
        </a:xfrm>
      </p:grpSpPr>
      <p:grpSp>
        <p:nvGrpSpPr>
          <p:cNvPr id="5" name="Group 27"/>
          <p:cNvGrpSpPr/>
          <p:nvPr userDrawn="1"/>
        </p:nvGrpSpPr>
        <p:grpSpPr bwMode="gray">
          <a:xfrm>
            <a:off x="1" y="0"/>
            <a:ext cx="9144001" cy="5151019"/>
            <a:chOff x="0" y="0"/>
            <a:chExt cx="9144001" cy="5154198"/>
          </a:xfrm>
        </p:grpSpPr>
        <p:sp>
          <p:nvSpPr>
            <p:cNvPr id="27" name="Rectangle 26"/>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CF8F1B27-0041-4364-867C-F7E6F41A25F7}" type="datetime1">
              <a:rPr lang="en-GB" smtClean="0"/>
              <a:pPr/>
              <a:t>28/09/2023</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4" name="Media Placeholder 33"/>
          <p:cNvSpPr>
            <a:spLocks noGrp="1"/>
          </p:cNvSpPr>
          <p:nvPr>
            <p:ph type="media" sz="quarter" idx="13" hasCustomPrompt="1"/>
          </p:nvPr>
        </p:nvSpPr>
        <p:spPr>
          <a:xfrm>
            <a:off x="395289" y="412496"/>
            <a:ext cx="8353425" cy="4029763"/>
          </a:xfrm>
        </p:spPr>
        <p:txBody>
          <a:bodyPr anchor="ctr"/>
          <a:lstStyle>
            <a:lvl1pPr algn="ctr">
              <a:defRPr sz="1000" baseline="0"/>
            </a:lvl1pPr>
          </a:lstStyle>
          <a:p>
            <a:r>
              <a:rPr lang="en-GB"/>
              <a:t>Click icon to add media such as animation, videos etc</a:t>
            </a:r>
          </a:p>
        </p:txBody>
      </p:sp>
      <p:sp>
        <p:nvSpPr>
          <p:cNvPr id="35" name="TextBox 34"/>
          <p:cNvSpPr txBox="1"/>
          <p:nvPr userDrawn="1"/>
        </p:nvSpPr>
        <p:spPr>
          <a:xfrm>
            <a:off x="7739232" y="4785047"/>
            <a:ext cx="1132041" cy="184666"/>
          </a:xfrm>
          <a:prstGeom prst="rect">
            <a:avLst/>
          </a:prstGeom>
          <a:noFill/>
        </p:spPr>
        <p:txBody>
          <a:bodyPr wrap="none" rtlCol="0">
            <a:spAutoFit/>
          </a:bodyPr>
          <a:lstStyle/>
          <a:p>
            <a:pPr algn="r"/>
            <a:r>
              <a:rPr lang="en-GB" sz="600">
                <a:solidFill>
                  <a:schemeClr val="tx1"/>
                </a:solidFill>
                <a:latin typeface="+mj-lt"/>
              </a:rPr>
              <a:t>© The King's Fund 2022</a:t>
            </a:r>
          </a:p>
        </p:txBody>
      </p:sp>
      <p:sp>
        <p:nvSpPr>
          <p:cNvPr id="28"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a:t>Click picture icon to add partner logo</a:t>
            </a:r>
            <a:endParaRPr lang="en-GB"/>
          </a:p>
        </p:txBody>
      </p:sp>
      <p:sp>
        <p:nvSpPr>
          <p:cNvPr id="29"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a:t>Click picture icon to add partner logo</a:t>
            </a:r>
            <a:endParaRPr lang="en-GB"/>
          </a:p>
        </p:txBody>
      </p:sp>
      <p:sp>
        <p:nvSpPr>
          <p:cNvPr id="30"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a:t>Click picture icon to add partner logo</a:t>
            </a:r>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grpSp>
        <p:nvGrpSpPr>
          <p:cNvPr id="5" name="Group 27"/>
          <p:cNvGrpSpPr/>
          <p:nvPr userDrawn="1"/>
        </p:nvGrpSpPr>
        <p:grpSpPr bwMode="gray">
          <a:xfrm>
            <a:off x="1" y="0"/>
            <a:ext cx="9144001" cy="5151019"/>
            <a:chOff x="0" y="0"/>
            <a:chExt cx="9144001" cy="5154198"/>
          </a:xfrm>
        </p:grpSpPr>
        <p:sp>
          <p:nvSpPr>
            <p:cNvPr id="27" name="Rectangle 26"/>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2FED8468-4E5B-4D58-BD17-1435B0E0B8D7}" type="datetime1">
              <a:rPr lang="en-GB" smtClean="0"/>
              <a:pPr/>
              <a:t>28/09/2023</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9" name="TextBox 28"/>
          <p:cNvSpPr txBox="1"/>
          <p:nvPr userDrawn="1"/>
        </p:nvSpPr>
        <p:spPr>
          <a:xfrm>
            <a:off x="7739232" y="4785047"/>
            <a:ext cx="1132041" cy="184666"/>
          </a:xfrm>
          <a:prstGeom prst="rect">
            <a:avLst/>
          </a:prstGeom>
          <a:noFill/>
        </p:spPr>
        <p:txBody>
          <a:bodyPr wrap="none" rtlCol="0">
            <a:spAutoFit/>
          </a:bodyPr>
          <a:lstStyle/>
          <a:p>
            <a:pPr algn="r"/>
            <a:r>
              <a:rPr lang="en-GB" sz="600">
                <a:solidFill>
                  <a:schemeClr val="tx1"/>
                </a:solidFill>
                <a:latin typeface="+mj-lt"/>
              </a:rPr>
              <a:t>© The King's Fund 2022</a:t>
            </a:r>
          </a:p>
        </p:txBody>
      </p:sp>
      <p:sp>
        <p:nvSpPr>
          <p:cNvPr id="28"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a:t>Click picture icon to add partner logo</a:t>
            </a:r>
            <a:endParaRPr lang="en-GB"/>
          </a:p>
        </p:txBody>
      </p:sp>
      <p:sp>
        <p:nvSpPr>
          <p:cNvPr id="30"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a:t>Click picture icon to add partner logo</a:t>
            </a:r>
            <a:endParaRPr lang="en-GB"/>
          </a:p>
        </p:txBody>
      </p:sp>
      <p:sp>
        <p:nvSpPr>
          <p:cNvPr id="31"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a:t>Click picture icon to add partner logo</a:t>
            </a:r>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nal thank you slide">
    <p:bg bwMode="invGray">
      <p:bgPr>
        <a:solidFill>
          <a:srgbClr val="000000"/>
        </a:solidFill>
        <a:effectLst/>
      </p:bgPr>
    </p:bg>
    <p:spTree>
      <p:nvGrpSpPr>
        <p:cNvPr id="1" name=""/>
        <p:cNvGrpSpPr/>
        <p:nvPr/>
      </p:nvGrpSpPr>
      <p:grpSpPr>
        <a:xfrm>
          <a:off x="0" y="0"/>
          <a:ext cx="0" cy="0"/>
          <a:chOff x="0" y="0"/>
          <a:chExt cx="0" cy="0"/>
        </a:xfrm>
      </p:grpSpPr>
      <p:sp>
        <p:nvSpPr>
          <p:cNvPr id="29" name="Rectangle 28" hidden="1"/>
          <p:cNvSpPr/>
          <p:nvPr userDrawn="1"/>
        </p:nvSpPr>
        <p:spPr>
          <a:xfrm>
            <a:off x="0" y="-1"/>
            <a:ext cx="9144000" cy="516281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Date Placeholder 1"/>
          <p:cNvSpPr>
            <a:spLocks noGrp="1"/>
          </p:cNvSpPr>
          <p:nvPr>
            <p:ph type="dt" sz="half" idx="10"/>
          </p:nvPr>
        </p:nvSpPr>
        <p:spPr/>
        <p:txBody>
          <a:bodyPr/>
          <a:lstStyle/>
          <a:p>
            <a:fld id="{634017EF-7D8E-43B0-9360-67353EFBF722}" type="datetime1">
              <a:rPr lang="en-GB" smtClean="0"/>
              <a:pPr/>
              <a:t>28/09/2023</a:t>
            </a:fld>
            <a:endParaRPr lang="en-GB"/>
          </a:p>
        </p:txBody>
      </p:sp>
      <p:sp>
        <p:nvSpPr>
          <p:cNvPr id="3" name="Footer Placeholder 2"/>
          <p:cNvSpPr>
            <a:spLocks noGrp="1"/>
          </p:cNvSpPr>
          <p:nvPr>
            <p:ph type="ftr" sz="quarter" idx="11"/>
          </p:nvPr>
        </p:nvSpPr>
        <p:spPr/>
        <p:txBody>
          <a:bodyPr/>
          <a:lstStyle/>
          <a:p>
            <a:r>
              <a:rPr lang="en-GB"/>
              <a:t>This is the footer area where text can be added if need be</a:t>
            </a:r>
          </a:p>
        </p:txBody>
      </p:sp>
      <p:sp>
        <p:nvSpPr>
          <p:cNvPr id="4" name="Slide Number Placeholder 3"/>
          <p:cNvSpPr>
            <a:spLocks noGrp="1"/>
          </p:cNvSpPr>
          <p:nvPr>
            <p:ph type="sldNum" sz="quarter" idx="12"/>
          </p:nvPr>
        </p:nvSpPr>
        <p:spPr>
          <a:xfrm>
            <a:off x="7884368" y="4961601"/>
            <a:ext cx="986905" cy="183487"/>
          </a:xfrm>
        </p:spPr>
        <p:txBody>
          <a:bodyPr/>
          <a:lstStyle/>
          <a:p>
            <a:fld id="{1C9B8DB7-5E07-498D-BB05-949344748FB4}" type="slidenum">
              <a:rPr lang="en-GB" smtClean="0"/>
              <a:pPr/>
              <a:t>‹#›</a:t>
            </a:fld>
            <a:endParaRPr lang="en-GB"/>
          </a:p>
        </p:txBody>
      </p:sp>
      <p:sp>
        <p:nvSpPr>
          <p:cNvPr id="13" name="Title 12"/>
          <p:cNvSpPr>
            <a:spLocks noGrp="1"/>
          </p:cNvSpPr>
          <p:nvPr>
            <p:ph type="title" hasCustomPrompt="1"/>
          </p:nvPr>
        </p:nvSpPr>
        <p:spPr>
          <a:xfrm>
            <a:off x="395288" y="1175302"/>
            <a:ext cx="8353425" cy="857515"/>
          </a:xfrm>
        </p:spPr>
        <p:txBody>
          <a:bodyPr anchor="b">
            <a:normAutofit/>
          </a:bodyPr>
          <a:lstStyle>
            <a:lvl1pPr algn="ctr">
              <a:defRPr sz="2800" baseline="0">
                <a:solidFill>
                  <a:srgbClr val="FFFFFF"/>
                </a:solidFill>
              </a:defRPr>
            </a:lvl1pPr>
          </a:lstStyle>
          <a:p>
            <a:r>
              <a:rPr lang="en-US"/>
              <a:t>Add Thank You Or Similar Here</a:t>
            </a:r>
            <a:endParaRPr lang="en-GB"/>
          </a:p>
        </p:txBody>
      </p:sp>
      <p:grpSp>
        <p:nvGrpSpPr>
          <p:cNvPr id="6" name="Group 12"/>
          <p:cNvGrpSpPr>
            <a:grpSpLocks noChangeAspect="1"/>
          </p:cNvGrpSpPr>
          <p:nvPr userDrawn="1"/>
        </p:nvGrpSpPr>
        <p:grpSpPr bwMode="auto">
          <a:xfrm>
            <a:off x="395536" y="4749069"/>
            <a:ext cx="1528656" cy="226660"/>
            <a:chOff x="317" y="1236"/>
            <a:chExt cx="5109" cy="758"/>
          </a:xfrm>
          <a:solidFill>
            <a:schemeClr val="bg1"/>
          </a:solidFill>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Text Placeholder 30"/>
          <p:cNvSpPr>
            <a:spLocks noGrp="1"/>
          </p:cNvSpPr>
          <p:nvPr>
            <p:ph type="body" sz="quarter" idx="13" hasCustomPrompt="1"/>
          </p:nvPr>
        </p:nvSpPr>
        <p:spPr>
          <a:xfrm>
            <a:off x="395288" y="2573337"/>
            <a:ext cx="8353424" cy="898751"/>
          </a:xfrm>
        </p:spPr>
        <p:txBody>
          <a:bodyPr>
            <a:normAutofit/>
          </a:bodyPr>
          <a:lstStyle>
            <a:lvl1pPr algn="ctr">
              <a:spcBef>
                <a:spcPts val="0"/>
              </a:spcBef>
              <a:spcAft>
                <a:spcPts val="0"/>
              </a:spcAft>
              <a:defRPr baseline="0">
                <a:solidFill>
                  <a:srgbClr val="FFFFFF"/>
                </a:solidFill>
              </a:defRPr>
            </a:lvl1pPr>
            <a:lvl2pPr algn="ctr">
              <a:defRPr>
                <a:solidFill>
                  <a:srgbClr val="FF0000"/>
                </a:solidFill>
              </a:defRPr>
            </a:lvl2pPr>
            <a:lvl3pPr algn="ctr">
              <a:defRPr>
                <a:solidFill>
                  <a:srgbClr val="FF0000"/>
                </a:solidFill>
              </a:defRPr>
            </a:lvl3pPr>
            <a:lvl4pPr algn="ctr">
              <a:defRPr/>
            </a:lvl4pPr>
            <a:lvl5pPr algn="ctr">
              <a:defRPr/>
            </a:lvl5pPr>
          </a:lstStyle>
          <a:p>
            <a:pPr lvl="0"/>
            <a:r>
              <a:rPr lang="en-US"/>
              <a:t>Click to add your name, your twitter handle and your email address each on an individual line</a:t>
            </a:r>
          </a:p>
        </p:txBody>
      </p:sp>
      <p:sp>
        <p:nvSpPr>
          <p:cNvPr id="30" name="TextBox 29"/>
          <p:cNvSpPr txBox="1"/>
          <p:nvPr userDrawn="1"/>
        </p:nvSpPr>
        <p:spPr>
          <a:xfrm>
            <a:off x="7739232" y="4785047"/>
            <a:ext cx="1132041" cy="184666"/>
          </a:xfrm>
          <a:prstGeom prst="rect">
            <a:avLst/>
          </a:prstGeom>
          <a:noFill/>
        </p:spPr>
        <p:txBody>
          <a:bodyPr wrap="none" rtlCol="0">
            <a:spAutoFit/>
          </a:bodyPr>
          <a:lstStyle/>
          <a:p>
            <a:pPr algn="r"/>
            <a:r>
              <a:rPr lang="en-GB" sz="600">
                <a:solidFill>
                  <a:schemeClr val="bg1"/>
                </a:solidFill>
                <a:latin typeface="+mj-lt"/>
              </a:rPr>
              <a:t>© The King's Fund 2018</a:t>
            </a:r>
          </a:p>
        </p:txBody>
      </p:sp>
      <p:sp>
        <p:nvSpPr>
          <p:cNvPr id="32" name="TextBox 31"/>
          <p:cNvSpPr txBox="1"/>
          <p:nvPr userDrawn="1"/>
        </p:nvSpPr>
        <p:spPr>
          <a:xfrm>
            <a:off x="2829630" y="3569980"/>
            <a:ext cx="3496470"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a:solidFill>
                  <a:schemeClr val="bg1"/>
                </a:solidFill>
              </a:rPr>
              <a:t>www.kingfund.org.uk</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b="1">
                <a:solidFill>
                  <a:schemeClr val="bg1"/>
                </a:solidFill>
              </a:rPr>
              <a:t>www.nuffieldtrust.org.uk</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3.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3.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2.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pn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3.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2.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1.pn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3.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2.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1.pn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5288" y="394420"/>
            <a:ext cx="8353425" cy="669137"/>
          </a:xfrm>
          <a:prstGeom prst="rect">
            <a:avLst/>
          </a:prstGeom>
        </p:spPr>
        <p:txBody>
          <a:bodyPr vert="horz" lIns="0" tIns="0" rIns="0" bIns="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95288" y="1200521"/>
            <a:ext cx="8335963" cy="3241741"/>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5145088"/>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CE1F9CAB-AEDD-4F37-B574-1FB2EAA8AB76}" type="datetime1">
              <a:rPr lang="en-GB" smtClean="0"/>
              <a:pPr/>
              <a:t>28/09/2023</a:t>
            </a:fld>
            <a:endParaRPr lang="en-GB"/>
          </a:p>
        </p:txBody>
      </p:sp>
      <p:sp>
        <p:nvSpPr>
          <p:cNvPr id="5" name="Footer Placeholder 4"/>
          <p:cNvSpPr>
            <a:spLocks noGrp="1"/>
          </p:cNvSpPr>
          <p:nvPr>
            <p:ph type="ftr" sz="quarter" idx="3"/>
          </p:nvPr>
        </p:nvSpPr>
        <p:spPr>
          <a:xfrm>
            <a:off x="395288" y="4960536"/>
            <a:ext cx="4176712" cy="184552"/>
          </a:xfrm>
          <a:prstGeom prst="rect">
            <a:avLst/>
          </a:prstGeom>
        </p:spPr>
        <p:txBody>
          <a:bodyPr vert="horz" lIns="0" tIns="45720" rIns="0" bIns="45720" rtlCol="0" anchor="ctr"/>
          <a:lstStyle>
            <a:lvl1pPr algn="l">
              <a:defRPr sz="600">
                <a:solidFill>
                  <a:schemeClr val="tx1"/>
                </a:solidFill>
              </a:defRPr>
            </a:lvl1pPr>
          </a:lstStyle>
          <a:p>
            <a:r>
              <a:rPr lang="en-GB"/>
              <a:t>This is the footer area where text can be added if need be</a:t>
            </a:r>
          </a:p>
        </p:txBody>
      </p:sp>
      <p:sp>
        <p:nvSpPr>
          <p:cNvPr id="6" name="Slide Number Placeholder 5"/>
          <p:cNvSpPr>
            <a:spLocks noGrp="1"/>
          </p:cNvSpPr>
          <p:nvPr>
            <p:ph type="sldNum" sz="quarter" idx="4"/>
          </p:nvPr>
        </p:nvSpPr>
        <p:spPr>
          <a:xfrm>
            <a:off x="7884368" y="4961601"/>
            <a:ext cx="986905" cy="183487"/>
          </a:xfrm>
          <a:prstGeom prst="rect">
            <a:avLst/>
          </a:prstGeom>
        </p:spPr>
        <p:txBody>
          <a:bodyPr vert="horz" lIns="91440" tIns="45720" rIns="91440" bIns="45720" rtlCol="0" anchor="ctr"/>
          <a:lstStyle>
            <a:lvl1pPr algn="r">
              <a:defRPr sz="600">
                <a:solidFill>
                  <a:schemeClr val="tx1"/>
                </a:solidFill>
              </a:defRPr>
            </a:lvl1pPr>
          </a:lstStyle>
          <a:p>
            <a:fld id="{1C9B8DB7-5E07-498D-BB05-949344748FB4}" type="slidenum">
              <a:rPr lang="en-GB" smtClean="0"/>
              <a:pPr/>
              <a:t>‹#›</a:t>
            </a:fld>
            <a:endParaRPr lang="en-GB"/>
          </a:p>
        </p:txBody>
      </p:sp>
      <p:sp>
        <p:nvSpPr>
          <p:cNvPr id="8" name="TextBox 7"/>
          <p:cNvSpPr txBox="1"/>
          <p:nvPr userDrawn="1"/>
        </p:nvSpPr>
        <p:spPr>
          <a:xfrm>
            <a:off x="7739232" y="4785047"/>
            <a:ext cx="1132041" cy="184666"/>
          </a:xfrm>
          <a:prstGeom prst="rect">
            <a:avLst/>
          </a:prstGeom>
          <a:noFill/>
        </p:spPr>
        <p:txBody>
          <a:bodyPr wrap="none" rtlCol="0">
            <a:spAutoFit/>
          </a:bodyPr>
          <a:lstStyle/>
          <a:p>
            <a:pPr algn="r"/>
            <a:r>
              <a:rPr lang="en-GB" sz="600">
                <a:latin typeface="+mj-lt"/>
              </a:rPr>
              <a:t>© The King's Fund 2022</a:t>
            </a:r>
          </a:p>
        </p:txBody>
      </p:sp>
      <p:grpSp>
        <p:nvGrpSpPr>
          <p:cNvPr id="9" name="Group 8"/>
          <p:cNvGrpSpPr/>
          <p:nvPr userDrawn="1"/>
        </p:nvGrpSpPr>
        <p:grpSpPr>
          <a:xfrm>
            <a:off x="-36512" y="-402919"/>
            <a:ext cx="9721080" cy="5530557"/>
            <a:chOff x="-36512" y="-403168"/>
            <a:chExt cx="9721080" cy="5533970"/>
          </a:xfrm>
        </p:grpSpPr>
        <p:cxnSp>
          <p:nvCxnSpPr>
            <p:cNvPr id="10" name="Straight Connector 9"/>
            <p:cNvCxnSpPr/>
            <p:nvPr userDrawn="1"/>
          </p:nvCxnSpPr>
          <p:spPr>
            <a:xfrm>
              <a:off x="9144000"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5400000">
              <a:off x="9315603" y="-133504"/>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61"/>
            <p:cNvGrpSpPr/>
            <p:nvPr userDrawn="1"/>
          </p:nvGrpSpPr>
          <p:grpSpPr>
            <a:xfrm>
              <a:off x="-36512" y="-403168"/>
              <a:ext cx="9721080" cy="5533970"/>
              <a:chOff x="-36512" y="-403168"/>
              <a:chExt cx="9721080" cy="5533970"/>
            </a:xfrm>
          </p:grpSpPr>
          <p:sp>
            <p:nvSpPr>
              <p:cNvPr id="13" name="TextBox 12"/>
              <p:cNvSpPr txBox="1"/>
              <p:nvPr userDrawn="1"/>
            </p:nvSpPr>
            <p:spPr>
              <a:xfrm>
                <a:off x="-36512" y="-362228"/>
                <a:ext cx="489236" cy="200055"/>
              </a:xfrm>
              <a:prstGeom prst="rect">
                <a:avLst/>
              </a:prstGeom>
              <a:noFill/>
            </p:spPr>
            <p:txBody>
              <a:bodyPr wrap="none" rtlCol="0">
                <a:spAutoFit/>
              </a:bodyPr>
              <a:lstStyle/>
              <a:p>
                <a:pPr algn="ctr"/>
                <a:r>
                  <a:rPr lang="en-GB" sz="700"/>
                  <a:t>Margin</a:t>
                </a:r>
                <a:endParaRPr lang="en-GB" sz="1000"/>
              </a:p>
            </p:txBody>
          </p:sp>
          <p:sp>
            <p:nvSpPr>
              <p:cNvPr id="14" name="TextBox 13"/>
              <p:cNvSpPr txBox="1"/>
              <p:nvPr userDrawn="1"/>
            </p:nvSpPr>
            <p:spPr>
              <a:xfrm>
                <a:off x="8691276" y="-357002"/>
                <a:ext cx="489236" cy="200055"/>
              </a:xfrm>
              <a:prstGeom prst="rect">
                <a:avLst/>
              </a:prstGeom>
              <a:noFill/>
            </p:spPr>
            <p:txBody>
              <a:bodyPr wrap="none" rtlCol="0">
                <a:spAutoFit/>
              </a:bodyPr>
              <a:lstStyle/>
              <a:p>
                <a:pPr algn="ctr"/>
                <a:r>
                  <a:rPr lang="en-GB" sz="700"/>
                  <a:t>Margin</a:t>
                </a:r>
                <a:endParaRPr lang="en-GB" sz="1000"/>
              </a:p>
            </p:txBody>
          </p:sp>
          <p:cxnSp>
            <p:nvCxnSpPr>
              <p:cNvPr id="15" name="Straight Connector 14"/>
              <p:cNvCxnSpPr/>
              <p:nvPr userDrawn="1"/>
            </p:nvCxnSpPr>
            <p:spPr>
              <a:xfrm>
                <a:off x="0"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395288"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8744400"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userDrawn="1"/>
            </p:nvCxnSpPr>
            <p:spPr>
              <a:xfrm>
                <a:off x="395535" y="-156947"/>
                <a:ext cx="83448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a:xfrm>
                <a:off x="1499689" y="-403168"/>
                <a:ext cx="6144631" cy="246221"/>
              </a:xfrm>
              <a:prstGeom prst="rect">
                <a:avLst/>
              </a:prstGeom>
              <a:noFill/>
            </p:spPr>
            <p:txBody>
              <a:bodyPr wrap="none" rtlCol="0">
                <a:spAutoFit/>
              </a:bodyPr>
              <a:lstStyle/>
              <a:p>
                <a:pPr algn="ctr"/>
                <a:r>
                  <a:rPr lang="en-GB" sz="1000"/>
                  <a:t>Always keep your content within</a:t>
                </a:r>
                <a:r>
                  <a:rPr lang="en-GB" sz="1000" baseline="0"/>
                  <a:t> this area on the slide. Avoid adding content in the margins</a:t>
                </a:r>
                <a:endParaRPr lang="en-GB" sz="1000"/>
              </a:p>
            </p:txBody>
          </p:sp>
          <p:cxnSp>
            <p:nvCxnSpPr>
              <p:cNvPr id="20" name="Straight Arrow Connector 19"/>
              <p:cNvCxnSpPr/>
              <p:nvPr userDrawn="1"/>
            </p:nvCxnSpPr>
            <p:spPr>
              <a:xfrm>
                <a:off x="1" y="-156947"/>
                <a:ext cx="395287"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userDrawn="1"/>
            </p:nvCxnSpPr>
            <p:spPr>
              <a:xfrm>
                <a:off x="8727788" y="-156947"/>
                <a:ext cx="414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5400000">
                <a:off x="9315603" y="277658"/>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rot="5400000">
                <a:off x="9315603" y="430990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5400000">
                <a:off x="9315603" y="4995323"/>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userDrawn="1"/>
            </p:nvCxnSpPr>
            <p:spPr>
              <a:xfrm rot="5400000">
                <a:off x="9081524" y="208589"/>
                <a:ext cx="414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userDrawn="1"/>
            </p:nvCxnSpPr>
            <p:spPr>
              <a:xfrm>
                <a:off x="9288524" y="394663"/>
                <a:ext cx="0" cy="405033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userDrawn="1"/>
            </p:nvCxnSpPr>
            <p:spPr>
              <a:xfrm>
                <a:off x="9288524" y="4445002"/>
                <a:ext cx="0" cy="6858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userDrawn="1"/>
            </p:nvSpPr>
            <p:spPr>
              <a:xfrm rot="5400000">
                <a:off x="9143934" y="105249"/>
                <a:ext cx="489236" cy="200055"/>
              </a:xfrm>
              <a:prstGeom prst="rect">
                <a:avLst/>
              </a:prstGeom>
              <a:noFill/>
            </p:spPr>
            <p:txBody>
              <a:bodyPr wrap="none" rtlCol="0">
                <a:spAutoFit/>
              </a:bodyPr>
              <a:lstStyle/>
              <a:p>
                <a:pPr algn="ctr"/>
                <a:r>
                  <a:rPr lang="en-GB" sz="700"/>
                  <a:t>Margin</a:t>
                </a:r>
                <a:endParaRPr lang="en-GB" sz="1000"/>
              </a:p>
            </p:txBody>
          </p:sp>
          <p:sp>
            <p:nvSpPr>
              <p:cNvPr id="29" name="TextBox 28"/>
              <p:cNvSpPr txBox="1"/>
              <p:nvPr userDrawn="1"/>
            </p:nvSpPr>
            <p:spPr>
              <a:xfrm rot="5400000">
                <a:off x="9143934" y="4669326"/>
                <a:ext cx="489236" cy="200055"/>
              </a:xfrm>
              <a:prstGeom prst="rect">
                <a:avLst/>
              </a:prstGeom>
              <a:noFill/>
            </p:spPr>
            <p:txBody>
              <a:bodyPr wrap="none" rtlCol="0">
                <a:spAutoFit/>
              </a:bodyPr>
              <a:lstStyle/>
              <a:p>
                <a:pPr algn="ctr"/>
                <a:r>
                  <a:rPr lang="en-GB" sz="700"/>
                  <a:t>Margin</a:t>
                </a:r>
                <a:endParaRPr lang="en-GB" sz="1000"/>
              </a:p>
            </p:txBody>
          </p:sp>
          <p:sp>
            <p:nvSpPr>
              <p:cNvPr id="30" name="TextBox 29"/>
              <p:cNvSpPr txBox="1"/>
              <p:nvPr userDrawn="1"/>
            </p:nvSpPr>
            <p:spPr>
              <a:xfrm rot="5400000">
                <a:off x="7469807" y="2230242"/>
                <a:ext cx="4029411" cy="400110"/>
              </a:xfrm>
              <a:prstGeom prst="rect">
                <a:avLst/>
              </a:prstGeom>
              <a:noFill/>
            </p:spPr>
            <p:txBody>
              <a:bodyPr wrap="square" rtlCol="0">
                <a:spAutoFit/>
              </a:bodyPr>
              <a:lstStyle/>
              <a:p>
                <a:pPr algn="ctr"/>
                <a:r>
                  <a:rPr lang="en-GB" sz="1000"/>
                  <a:t>Always keep your content within</a:t>
                </a:r>
                <a:r>
                  <a:rPr lang="en-GB" sz="1000" baseline="0"/>
                  <a:t> this area on the slide. Avoid adding content in the margins</a:t>
                </a:r>
                <a:endParaRPr lang="en-GB" sz="1000"/>
              </a:p>
            </p:txBody>
          </p:sp>
        </p:grpSp>
      </p:grpSp>
      <p:grpSp>
        <p:nvGrpSpPr>
          <p:cNvPr id="31" name="Group 30"/>
          <p:cNvGrpSpPr/>
          <p:nvPr userDrawn="1"/>
        </p:nvGrpSpPr>
        <p:grpSpPr>
          <a:xfrm>
            <a:off x="-468560" y="5231100"/>
            <a:ext cx="10476656" cy="795696"/>
            <a:chOff x="-1242392" y="3205213"/>
            <a:chExt cx="10476656" cy="796187"/>
          </a:xfrm>
        </p:grpSpPr>
        <p:pic>
          <p:nvPicPr>
            <p:cNvPr id="32" name="Picture 31" descr="symbol---donut.png"/>
            <p:cNvPicPr>
              <a:picLocks noChangeAspect="1"/>
            </p:cNvPicPr>
            <p:nvPr/>
          </p:nvPicPr>
          <p:blipFill>
            <a:blip r:embed="rId11" cstate="print"/>
            <a:srcRect b="14842"/>
            <a:stretch>
              <a:fillRect/>
            </a:stretch>
          </p:blipFill>
          <p:spPr>
            <a:xfrm>
              <a:off x="-1212178" y="3205213"/>
              <a:ext cx="365830" cy="552723"/>
            </a:xfrm>
            <a:prstGeom prst="rect">
              <a:avLst/>
            </a:prstGeom>
          </p:spPr>
        </p:pic>
        <p:pic>
          <p:nvPicPr>
            <p:cNvPr id="33" name="Picture 32" descr="icon_information-white.png"/>
            <p:cNvPicPr>
              <a:picLocks noChangeAspect="1"/>
            </p:cNvPicPr>
            <p:nvPr/>
          </p:nvPicPr>
          <p:blipFill>
            <a:blip r:embed="rId12" cstate="print">
              <a:lum bright="-100000"/>
            </a:blip>
            <a:stretch>
              <a:fillRect/>
            </a:stretch>
          </p:blipFill>
          <p:spPr>
            <a:xfrm>
              <a:off x="-1242392" y="3577916"/>
              <a:ext cx="121592" cy="320113"/>
            </a:xfrm>
            <a:prstGeom prst="rect">
              <a:avLst/>
            </a:prstGeom>
          </p:spPr>
        </p:pic>
        <p:sp>
          <p:nvSpPr>
            <p:cNvPr id="34" name="Rectangle 33"/>
            <p:cNvSpPr/>
            <p:nvPr/>
          </p:nvSpPr>
          <p:spPr>
            <a:xfrm>
              <a:off x="-880114" y="3293514"/>
              <a:ext cx="10114378" cy="707886"/>
            </a:xfrm>
            <a:prstGeom prst="rect">
              <a:avLst/>
            </a:prstGeom>
          </p:spPr>
          <p:txBody>
            <a:bodyPr wrap="square">
              <a:spAutoFit/>
            </a:bodyPr>
            <a:lstStyle/>
            <a:p>
              <a:r>
                <a:rPr lang="en-GB" sz="1000">
                  <a:solidFill>
                    <a:schemeClr val="tx1"/>
                  </a:solidFill>
                </a:rPr>
                <a:t>A number of pre-designed layouts and colour palettes have been created for this template. To choose the right layout (and palette) go to &gt;View &gt;Normal &gt;Right Click over the thumbnail of the slide on the left of the screen &gt;Layout (Choose the most appropriate layout for your slide content)</a:t>
              </a:r>
            </a:p>
            <a:p>
              <a:endParaRPr lang="en-GB" sz="1000">
                <a:solidFill>
                  <a:schemeClr val="tx1"/>
                </a:solidFill>
              </a:endParaRPr>
            </a:p>
            <a:p>
              <a:endParaRPr lang="en-GB" sz="1000">
                <a:solidFill>
                  <a:schemeClr val="tx1"/>
                </a:solidFill>
              </a:endParaRPr>
            </a:p>
          </p:txBody>
        </p:sp>
      </p:gr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4" r:id="rId9"/>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spcBef>
          <a:spcPts val="400"/>
        </a:spcBef>
        <a:spcAft>
          <a:spcPts val="400"/>
        </a:spcAft>
        <a:buFont typeface="Arial" pitchFamily="34" charset="0"/>
        <a:buNone/>
        <a:defRPr sz="1600" kern="1200">
          <a:solidFill>
            <a:schemeClr val="tx1"/>
          </a:solidFill>
          <a:latin typeface="+mn-lt"/>
          <a:ea typeface="+mn-ea"/>
          <a:cs typeface="+mn-cs"/>
        </a:defRPr>
      </a:lvl1pPr>
      <a:lvl2pPr marL="270000" indent="-270000" algn="l" defTabSz="914400" rtl="0" eaLnBrk="1" latinLnBrk="0" hangingPunct="1">
        <a:spcBef>
          <a:spcPts val="400"/>
        </a:spcBef>
        <a:spcAft>
          <a:spcPts val="400"/>
        </a:spcAft>
        <a:buSzPct val="125000"/>
        <a:buFontTx/>
        <a:buBlip>
          <a:blip r:embed="rId13"/>
        </a:buBlip>
        <a:defRPr sz="1600" kern="1200">
          <a:solidFill>
            <a:schemeClr val="tx1"/>
          </a:solidFill>
          <a:latin typeface="+mn-lt"/>
          <a:ea typeface="+mn-ea"/>
          <a:cs typeface="+mn-cs"/>
        </a:defRPr>
      </a:lvl2pPr>
      <a:lvl3pPr marL="540000" indent="-270000" algn="l" defTabSz="914400" rtl="0" eaLnBrk="1" latinLnBrk="0" hangingPunct="1">
        <a:spcBef>
          <a:spcPts val="400"/>
        </a:spcBef>
        <a:spcAft>
          <a:spcPts val="400"/>
        </a:spcAft>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FF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rgbClr val="FF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35" name="Group 34"/>
          <p:cNvGrpSpPr/>
          <p:nvPr userDrawn="1"/>
        </p:nvGrpSpPr>
        <p:grpSpPr>
          <a:xfrm>
            <a:off x="-36512" y="-402919"/>
            <a:ext cx="9721080" cy="5530557"/>
            <a:chOff x="-36512" y="-403168"/>
            <a:chExt cx="9721080" cy="5533970"/>
          </a:xfrm>
        </p:grpSpPr>
        <p:cxnSp>
          <p:nvCxnSpPr>
            <p:cNvPr id="36" name="Straight Connector 35"/>
            <p:cNvCxnSpPr/>
            <p:nvPr userDrawn="1"/>
          </p:nvCxnSpPr>
          <p:spPr>
            <a:xfrm>
              <a:off x="9144000"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rot="5400000">
              <a:off x="9315603" y="-133504"/>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8" name="Group 61"/>
            <p:cNvGrpSpPr/>
            <p:nvPr userDrawn="1"/>
          </p:nvGrpSpPr>
          <p:grpSpPr>
            <a:xfrm>
              <a:off x="-36512" y="-403168"/>
              <a:ext cx="9721080" cy="5533970"/>
              <a:chOff x="-36512" y="-403168"/>
              <a:chExt cx="9721080" cy="5533970"/>
            </a:xfrm>
          </p:grpSpPr>
          <p:sp>
            <p:nvSpPr>
              <p:cNvPr id="39" name="TextBox 38"/>
              <p:cNvSpPr txBox="1"/>
              <p:nvPr userDrawn="1"/>
            </p:nvSpPr>
            <p:spPr>
              <a:xfrm>
                <a:off x="-36512" y="-362228"/>
                <a:ext cx="489236" cy="200055"/>
              </a:xfrm>
              <a:prstGeom prst="rect">
                <a:avLst/>
              </a:prstGeom>
              <a:noFill/>
            </p:spPr>
            <p:txBody>
              <a:bodyPr wrap="none" rtlCol="0">
                <a:spAutoFit/>
              </a:bodyPr>
              <a:lstStyle/>
              <a:p>
                <a:pPr algn="ctr"/>
                <a:r>
                  <a:rPr lang="en-GB" sz="700"/>
                  <a:t>Margin</a:t>
                </a:r>
                <a:endParaRPr lang="en-GB" sz="1000"/>
              </a:p>
            </p:txBody>
          </p:sp>
          <p:sp>
            <p:nvSpPr>
              <p:cNvPr id="40" name="TextBox 39"/>
              <p:cNvSpPr txBox="1"/>
              <p:nvPr userDrawn="1"/>
            </p:nvSpPr>
            <p:spPr>
              <a:xfrm>
                <a:off x="8691276" y="-357002"/>
                <a:ext cx="489236" cy="200055"/>
              </a:xfrm>
              <a:prstGeom prst="rect">
                <a:avLst/>
              </a:prstGeom>
              <a:noFill/>
            </p:spPr>
            <p:txBody>
              <a:bodyPr wrap="none" rtlCol="0">
                <a:spAutoFit/>
              </a:bodyPr>
              <a:lstStyle/>
              <a:p>
                <a:pPr algn="ctr"/>
                <a:r>
                  <a:rPr lang="en-GB" sz="700"/>
                  <a:t>Margin</a:t>
                </a:r>
                <a:endParaRPr lang="en-GB" sz="1000"/>
              </a:p>
            </p:txBody>
          </p:sp>
          <p:cxnSp>
            <p:nvCxnSpPr>
              <p:cNvPr id="41" name="Straight Connector 40"/>
              <p:cNvCxnSpPr/>
              <p:nvPr userDrawn="1"/>
            </p:nvCxnSpPr>
            <p:spPr>
              <a:xfrm>
                <a:off x="0"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a:off x="395288"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8744400"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userDrawn="1"/>
            </p:nvCxnSpPr>
            <p:spPr>
              <a:xfrm>
                <a:off x="395535" y="-156947"/>
                <a:ext cx="83448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userDrawn="1"/>
            </p:nvSpPr>
            <p:spPr>
              <a:xfrm>
                <a:off x="1499689" y="-403168"/>
                <a:ext cx="6144631" cy="246221"/>
              </a:xfrm>
              <a:prstGeom prst="rect">
                <a:avLst/>
              </a:prstGeom>
              <a:noFill/>
            </p:spPr>
            <p:txBody>
              <a:bodyPr wrap="none" rtlCol="0">
                <a:spAutoFit/>
              </a:bodyPr>
              <a:lstStyle/>
              <a:p>
                <a:pPr algn="ctr"/>
                <a:r>
                  <a:rPr lang="en-GB" sz="1000"/>
                  <a:t>Always keep your content within</a:t>
                </a:r>
                <a:r>
                  <a:rPr lang="en-GB" sz="1000" baseline="0"/>
                  <a:t> this area on the slide. Avoid adding content in the margins</a:t>
                </a:r>
                <a:endParaRPr lang="en-GB" sz="1000"/>
              </a:p>
            </p:txBody>
          </p:sp>
          <p:cxnSp>
            <p:nvCxnSpPr>
              <p:cNvPr id="46" name="Straight Arrow Connector 45"/>
              <p:cNvCxnSpPr/>
              <p:nvPr userDrawn="1"/>
            </p:nvCxnSpPr>
            <p:spPr>
              <a:xfrm>
                <a:off x="1" y="-156947"/>
                <a:ext cx="395287"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userDrawn="1"/>
            </p:nvCxnSpPr>
            <p:spPr>
              <a:xfrm>
                <a:off x="8727788" y="-156947"/>
                <a:ext cx="414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rot="5400000">
                <a:off x="9315603" y="277658"/>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rot="5400000">
                <a:off x="9315603" y="430990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rot="5400000">
                <a:off x="9315603" y="4995323"/>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userDrawn="1"/>
            </p:nvCxnSpPr>
            <p:spPr>
              <a:xfrm rot="5400000">
                <a:off x="9081524" y="208589"/>
                <a:ext cx="414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userDrawn="1"/>
            </p:nvCxnSpPr>
            <p:spPr>
              <a:xfrm>
                <a:off x="9288524" y="394663"/>
                <a:ext cx="0" cy="405033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userDrawn="1"/>
            </p:nvCxnSpPr>
            <p:spPr>
              <a:xfrm>
                <a:off x="9288524" y="4445002"/>
                <a:ext cx="0" cy="6858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userDrawn="1"/>
            </p:nvSpPr>
            <p:spPr>
              <a:xfrm rot="5400000">
                <a:off x="9143934" y="105249"/>
                <a:ext cx="489236" cy="200055"/>
              </a:xfrm>
              <a:prstGeom prst="rect">
                <a:avLst/>
              </a:prstGeom>
              <a:noFill/>
            </p:spPr>
            <p:txBody>
              <a:bodyPr wrap="none" rtlCol="0">
                <a:spAutoFit/>
              </a:bodyPr>
              <a:lstStyle/>
              <a:p>
                <a:pPr algn="ctr"/>
                <a:r>
                  <a:rPr lang="en-GB" sz="700"/>
                  <a:t>Margin</a:t>
                </a:r>
                <a:endParaRPr lang="en-GB" sz="1000"/>
              </a:p>
            </p:txBody>
          </p:sp>
          <p:sp>
            <p:nvSpPr>
              <p:cNvPr id="55" name="TextBox 54"/>
              <p:cNvSpPr txBox="1"/>
              <p:nvPr userDrawn="1"/>
            </p:nvSpPr>
            <p:spPr>
              <a:xfrm rot="5400000">
                <a:off x="9143934" y="4669326"/>
                <a:ext cx="489236" cy="200055"/>
              </a:xfrm>
              <a:prstGeom prst="rect">
                <a:avLst/>
              </a:prstGeom>
              <a:noFill/>
            </p:spPr>
            <p:txBody>
              <a:bodyPr wrap="none" rtlCol="0">
                <a:spAutoFit/>
              </a:bodyPr>
              <a:lstStyle/>
              <a:p>
                <a:pPr algn="ctr"/>
                <a:r>
                  <a:rPr lang="en-GB" sz="700"/>
                  <a:t>Margin</a:t>
                </a:r>
                <a:endParaRPr lang="en-GB" sz="1000"/>
              </a:p>
            </p:txBody>
          </p:sp>
          <p:sp>
            <p:nvSpPr>
              <p:cNvPr id="56" name="TextBox 55"/>
              <p:cNvSpPr txBox="1"/>
              <p:nvPr userDrawn="1"/>
            </p:nvSpPr>
            <p:spPr>
              <a:xfrm rot="5400000">
                <a:off x="7469807" y="2230242"/>
                <a:ext cx="4029411" cy="400110"/>
              </a:xfrm>
              <a:prstGeom prst="rect">
                <a:avLst/>
              </a:prstGeom>
              <a:noFill/>
            </p:spPr>
            <p:txBody>
              <a:bodyPr wrap="square" rtlCol="0">
                <a:spAutoFit/>
              </a:bodyPr>
              <a:lstStyle/>
              <a:p>
                <a:pPr algn="ctr"/>
                <a:r>
                  <a:rPr lang="en-GB" sz="1000"/>
                  <a:t>Always keep your content within</a:t>
                </a:r>
                <a:r>
                  <a:rPr lang="en-GB" sz="1000" baseline="0"/>
                  <a:t> this area on the slide. Avoid adding content in the margins</a:t>
                </a:r>
                <a:endParaRPr lang="en-GB" sz="1000"/>
              </a:p>
            </p:txBody>
          </p:sp>
        </p:grpSp>
      </p:grpSp>
      <p:sp>
        <p:nvSpPr>
          <p:cNvPr id="2" name="Title Placeholder 1"/>
          <p:cNvSpPr>
            <a:spLocks noGrp="1"/>
          </p:cNvSpPr>
          <p:nvPr>
            <p:ph type="title"/>
          </p:nvPr>
        </p:nvSpPr>
        <p:spPr>
          <a:xfrm>
            <a:off x="395288" y="394420"/>
            <a:ext cx="8353425" cy="669137"/>
          </a:xfrm>
          <a:prstGeom prst="rect">
            <a:avLst/>
          </a:prstGeom>
        </p:spPr>
        <p:txBody>
          <a:bodyPr vert="horz" lIns="0" tIns="0" rIns="0" bIns="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95288" y="1200521"/>
            <a:ext cx="8335963" cy="324174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5145088"/>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CE1F9CAB-AEDD-4F37-B574-1FB2EAA8AB76}" type="datetime1">
              <a:rPr lang="en-GB" smtClean="0"/>
              <a:pPr/>
              <a:t>28/09/2023</a:t>
            </a:fld>
            <a:endParaRPr lang="en-GB"/>
          </a:p>
        </p:txBody>
      </p:sp>
      <p:sp>
        <p:nvSpPr>
          <p:cNvPr id="5" name="Footer Placeholder 4"/>
          <p:cNvSpPr>
            <a:spLocks noGrp="1"/>
          </p:cNvSpPr>
          <p:nvPr>
            <p:ph type="ftr" sz="quarter" idx="3"/>
          </p:nvPr>
        </p:nvSpPr>
        <p:spPr>
          <a:xfrm>
            <a:off x="395288" y="4960536"/>
            <a:ext cx="4176712" cy="184552"/>
          </a:xfrm>
          <a:prstGeom prst="rect">
            <a:avLst/>
          </a:prstGeom>
        </p:spPr>
        <p:txBody>
          <a:bodyPr vert="horz" lIns="0" tIns="45720" rIns="0" bIns="45720" rtlCol="0" anchor="ctr"/>
          <a:lstStyle>
            <a:lvl1pPr algn="l">
              <a:defRPr sz="600">
                <a:solidFill>
                  <a:schemeClr val="tx1"/>
                </a:solidFill>
              </a:defRPr>
            </a:lvl1pPr>
          </a:lstStyle>
          <a:p>
            <a:r>
              <a:rPr lang="en-GB"/>
              <a:t>This is the footer area where text can be added if need be</a:t>
            </a:r>
          </a:p>
        </p:txBody>
      </p:sp>
      <p:sp>
        <p:nvSpPr>
          <p:cNvPr id="6" name="Slide Number Placeholder 5"/>
          <p:cNvSpPr>
            <a:spLocks noGrp="1"/>
          </p:cNvSpPr>
          <p:nvPr>
            <p:ph type="sldNum" sz="quarter" idx="4"/>
          </p:nvPr>
        </p:nvSpPr>
        <p:spPr>
          <a:xfrm>
            <a:off x="7884368" y="4961601"/>
            <a:ext cx="986905" cy="183487"/>
          </a:xfrm>
          <a:prstGeom prst="rect">
            <a:avLst/>
          </a:prstGeom>
        </p:spPr>
        <p:txBody>
          <a:bodyPr vert="horz" lIns="91440" tIns="45720" rIns="91440" bIns="45720" rtlCol="0" anchor="ctr"/>
          <a:lstStyle>
            <a:lvl1pPr algn="r">
              <a:defRPr sz="600">
                <a:solidFill>
                  <a:schemeClr val="tx1"/>
                </a:solidFill>
              </a:defRPr>
            </a:lvl1pPr>
          </a:lstStyle>
          <a:p>
            <a:fld id="{1C9B8DB7-5E07-498D-BB05-949344748FB4}" type="slidenum">
              <a:rPr lang="en-GB" smtClean="0"/>
              <a:pPr/>
              <a:t>‹#›</a:t>
            </a:fld>
            <a:endParaRPr lang="en-GB"/>
          </a:p>
        </p:txBody>
      </p:sp>
      <p:sp>
        <p:nvSpPr>
          <p:cNvPr id="8" name="TextBox 7"/>
          <p:cNvSpPr txBox="1"/>
          <p:nvPr userDrawn="1"/>
        </p:nvSpPr>
        <p:spPr>
          <a:xfrm>
            <a:off x="7739232" y="4785047"/>
            <a:ext cx="1132041" cy="184666"/>
          </a:xfrm>
          <a:prstGeom prst="rect">
            <a:avLst/>
          </a:prstGeom>
          <a:noFill/>
        </p:spPr>
        <p:txBody>
          <a:bodyPr wrap="none" rtlCol="0">
            <a:spAutoFit/>
          </a:bodyPr>
          <a:lstStyle/>
          <a:p>
            <a:pPr algn="r"/>
            <a:r>
              <a:rPr lang="en-GB" sz="600">
                <a:latin typeface="+mj-lt"/>
              </a:rPr>
              <a:t>© The King's Fund 2018</a:t>
            </a:r>
          </a:p>
        </p:txBody>
      </p:sp>
      <p:grpSp>
        <p:nvGrpSpPr>
          <p:cNvPr id="12" name="Group 30"/>
          <p:cNvGrpSpPr/>
          <p:nvPr userDrawn="1"/>
        </p:nvGrpSpPr>
        <p:grpSpPr>
          <a:xfrm>
            <a:off x="-468560" y="5231100"/>
            <a:ext cx="10476656" cy="795696"/>
            <a:chOff x="-1242392" y="3205213"/>
            <a:chExt cx="10476656" cy="796187"/>
          </a:xfrm>
        </p:grpSpPr>
        <p:pic>
          <p:nvPicPr>
            <p:cNvPr id="32" name="Picture 31" descr="symbol---donut.png"/>
            <p:cNvPicPr>
              <a:picLocks noChangeAspect="1"/>
            </p:cNvPicPr>
            <p:nvPr/>
          </p:nvPicPr>
          <p:blipFill>
            <a:blip r:embed="rId11" cstate="print"/>
            <a:srcRect b="14842"/>
            <a:stretch>
              <a:fillRect/>
            </a:stretch>
          </p:blipFill>
          <p:spPr>
            <a:xfrm>
              <a:off x="-1212178" y="3205213"/>
              <a:ext cx="365830" cy="552723"/>
            </a:xfrm>
            <a:prstGeom prst="rect">
              <a:avLst/>
            </a:prstGeom>
          </p:spPr>
        </p:pic>
        <p:pic>
          <p:nvPicPr>
            <p:cNvPr id="33" name="Picture 32" descr="icon_information-white.png"/>
            <p:cNvPicPr>
              <a:picLocks noChangeAspect="1"/>
            </p:cNvPicPr>
            <p:nvPr/>
          </p:nvPicPr>
          <p:blipFill>
            <a:blip r:embed="rId12" cstate="print">
              <a:lum bright="-100000"/>
            </a:blip>
            <a:stretch>
              <a:fillRect/>
            </a:stretch>
          </p:blipFill>
          <p:spPr>
            <a:xfrm>
              <a:off x="-1242392" y="3577916"/>
              <a:ext cx="121592" cy="320113"/>
            </a:xfrm>
            <a:prstGeom prst="rect">
              <a:avLst/>
            </a:prstGeom>
          </p:spPr>
        </p:pic>
        <p:sp>
          <p:nvSpPr>
            <p:cNvPr id="34" name="Rectangle 33"/>
            <p:cNvSpPr/>
            <p:nvPr/>
          </p:nvSpPr>
          <p:spPr>
            <a:xfrm>
              <a:off x="-880114" y="3293514"/>
              <a:ext cx="10114378" cy="707886"/>
            </a:xfrm>
            <a:prstGeom prst="rect">
              <a:avLst/>
            </a:prstGeom>
          </p:spPr>
          <p:txBody>
            <a:bodyPr wrap="square">
              <a:spAutoFit/>
            </a:bodyPr>
            <a:lstStyle/>
            <a:p>
              <a:r>
                <a:rPr lang="en-GB" sz="1000">
                  <a:solidFill>
                    <a:schemeClr val="tx1"/>
                  </a:solidFill>
                </a:rPr>
                <a:t>A number of pre-designed layouts and colour palettes have been created for this template. To choose the right layout (and palette) go to &gt;View &gt;Normal &gt;Right Click over the thumbnail of the slide on the left of the screen &gt;Layout (Choose the most appropriate layout for your slide content)</a:t>
              </a:r>
            </a:p>
            <a:p>
              <a:endParaRPr lang="en-GB" sz="1000">
                <a:solidFill>
                  <a:schemeClr val="tx1"/>
                </a:solidFill>
              </a:endParaRPr>
            </a:p>
            <a:p>
              <a:endParaRPr lang="en-GB" sz="1000">
                <a:solidFill>
                  <a:schemeClr val="tx1"/>
                </a:solidFill>
              </a:endParaRPr>
            </a:p>
          </p:txBody>
        </p:sp>
      </p:grpSp>
    </p:spTree>
  </p:cSld>
  <p:clrMap bg1="lt1" tx1="dk1" bg2="lt2" tx2="dk2" accent1="accent1" accent2="accent2" accent3="accent3" accent4="accent4" accent5="accent5" accent6="accent6" hlink="hlink" folHlink="folHlink"/>
  <p:sldLayoutIdLst>
    <p:sldLayoutId id="2147483686" r:id="rId1"/>
    <p:sldLayoutId id="2147483730" r:id="rId2"/>
    <p:sldLayoutId id="2147483693" r:id="rId3"/>
    <p:sldLayoutId id="2147483694" r:id="rId4"/>
    <p:sldLayoutId id="2147483695" r:id="rId5"/>
    <p:sldLayoutId id="2147483696" r:id="rId6"/>
    <p:sldLayoutId id="2147483697" r:id="rId7"/>
    <p:sldLayoutId id="2147483698" r:id="rId8"/>
    <p:sldLayoutId id="2147483699" r:id="rId9"/>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spcBef>
          <a:spcPts val="400"/>
        </a:spcBef>
        <a:spcAft>
          <a:spcPts val="400"/>
        </a:spcAft>
        <a:buFont typeface="Arial" pitchFamily="34" charset="0"/>
        <a:buNone/>
        <a:defRPr sz="1600" kern="1200">
          <a:solidFill>
            <a:schemeClr val="tx1"/>
          </a:solidFill>
          <a:latin typeface="+mn-lt"/>
          <a:ea typeface="+mn-ea"/>
          <a:cs typeface="+mn-cs"/>
        </a:defRPr>
      </a:lvl1pPr>
      <a:lvl2pPr marL="270000" indent="-270000" algn="l" defTabSz="914400" rtl="0" eaLnBrk="1" latinLnBrk="0" hangingPunct="1">
        <a:spcBef>
          <a:spcPts val="400"/>
        </a:spcBef>
        <a:spcAft>
          <a:spcPts val="400"/>
        </a:spcAft>
        <a:buSzPct val="125000"/>
        <a:buFontTx/>
        <a:buBlip>
          <a:blip r:embed="rId13"/>
        </a:buBlip>
        <a:defRPr sz="1600" kern="1200">
          <a:solidFill>
            <a:schemeClr val="tx1"/>
          </a:solidFill>
          <a:latin typeface="+mn-lt"/>
          <a:ea typeface="+mn-ea"/>
          <a:cs typeface="+mn-cs"/>
        </a:defRPr>
      </a:lvl2pPr>
      <a:lvl3pPr marL="540000" indent="-270000" algn="l" defTabSz="914400" rtl="0" eaLnBrk="1" latinLnBrk="0" hangingPunct="1">
        <a:spcBef>
          <a:spcPts val="400"/>
        </a:spcBef>
        <a:spcAft>
          <a:spcPts val="400"/>
        </a:spcAft>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FF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rgbClr val="FF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35" name="Group 34"/>
          <p:cNvGrpSpPr/>
          <p:nvPr userDrawn="1"/>
        </p:nvGrpSpPr>
        <p:grpSpPr>
          <a:xfrm>
            <a:off x="-36512" y="-402919"/>
            <a:ext cx="9721080" cy="5530557"/>
            <a:chOff x="-36512" y="-403168"/>
            <a:chExt cx="9721080" cy="5533970"/>
          </a:xfrm>
        </p:grpSpPr>
        <p:cxnSp>
          <p:nvCxnSpPr>
            <p:cNvPr id="36" name="Straight Connector 35"/>
            <p:cNvCxnSpPr/>
            <p:nvPr userDrawn="1"/>
          </p:nvCxnSpPr>
          <p:spPr>
            <a:xfrm>
              <a:off x="9144000"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rot="5400000">
              <a:off x="9315603" y="-133504"/>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8" name="Group 61"/>
            <p:cNvGrpSpPr/>
            <p:nvPr userDrawn="1"/>
          </p:nvGrpSpPr>
          <p:grpSpPr>
            <a:xfrm>
              <a:off x="-36512" y="-403168"/>
              <a:ext cx="9721080" cy="5533970"/>
              <a:chOff x="-36512" y="-403168"/>
              <a:chExt cx="9721080" cy="5533970"/>
            </a:xfrm>
          </p:grpSpPr>
          <p:sp>
            <p:nvSpPr>
              <p:cNvPr id="39" name="TextBox 38"/>
              <p:cNvSpPr txBox="1"/>
              <p:nvPr userDrawn="1"/>
            </p:nvSpPr>
            <p:spPr>
              <a:xfrm>
                <a:off x="-36512" y="-362228"/>
                <a:ext cx="489236" cy="200055"/>
              </a:xfrm>
              <a:prstGeom prst="rect">
                <a:avLst/>
              </a:prstGeom>
              <a:noFill/>
            </p:spPr>
            <p:txBody>
              <a:bodyPr wrap="none" rtlCol="0">
                <a:spAutoFit/>
              </a:bodyPr>
              <a:lstStyle/>
              <a:p>
                <a:pPr algn="ctr"/>
                <a:r>
                  <a:rPr lang="en-GB" sz="700"/>
                  <a:t>Margin</a:t>
                </a:r>
                <a:endParaRPr lang="en-GB" sz="1000"/>
              </a:p>
            </p:txBody>
          </p:sp>
          <p:sp>
            <p:nvSpPr>
              <p:cNvPr id="40" name="TextBox 39"/>
              <p:cNvSpPr txBox="1"/>
              <p:nvPr userDrawn="1"/>
            </p:nvSpPr>
            <p:spPr>
              <a:xfrm>
                <a:off x="8691276" y="-357002"/>
                <a:ext cx="489236" cy="200055"/>
              </a:xfrm>
              <a:prstGeom prst="rect">
                <a:avLst/>
              </a:prstGeom>
              <a:noFill/>
            </p:spPr>
            <p:txBody>
              <a:bodyPr wrap="none" rtlCol="0">
                <a:spAutoFit/>
              </a:bodyPr>
              <a:lstStyle/>
              <a:p>
                <a:pPr algn="ctr"/>
                <a:r>
                  <a:rPr lang="en-GB" sz="700"/>
                  <a:t>Margin</a:t>
                </a:r>
                <a:endParaRPr lang="en-GB" sz="1000"/>
              </a:p>
            </p:txBody>
          </p:sp>
          <p:cxnSp>
            <p:nvCxnSpPr>
              <p:cNvPr id="41" name="Straight Connector 40"/>
              <p:cNvCxnSpPr/>
              <p:nvPr userDrawn="1"/>
            </p:nvCxnSpPr>
            <p:spPr>
              <a:xfrm>
                <a:off x="0"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a:off x="395288"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8744400"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userDrawn="1"/>
            </p:nvCxnSpPr>
            <p:spPr>
              <a:xfrm>
                <a:off x="395535" y="-156947"/>
                <a:ext cx="83448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userDrawn="1"/>
            </p:nvSpPr>
            <p:spPr>
              <a:xfrm>
                <a:off x="1499689" y="-403168"/>
                <a:ext cx="6144631" cy="246221"/>
              </a:xfrm>
              <a:prstGeom prst="rect">
                <a:avLst/>
              </a:prstGeom>
              <a:noFill/>
            </p:spPr>
            <p:txBody>
              <a:bodyPr wrap="none" rtlCol="0">
                <a:spAutoFit/>
              </a:bodyPr>
              <a:lstStyle/>
              <a:p>
                <a:pPr algn="ctr"/>
                <a:r>
                  <a:rPr lang="en-GB" sz="1000"/>
                  <a:t>Always keep your content within</a:t>
                </a:r>
                <a:r>
                  <a:rPr lang="en-GB" sz="1000" baseline="0"/>
                  <a:t> this area on the slide. Avoid adding content in the margins</a:t>
                </a:r>
                <a:endParaRPr lang="en-GB" sz="1000"/>
              </a:p>
            </p:txBody>
          </p:sp>
          <p:cxnSp>
            <p:nvCxnSpPr>
              <p:cNvPr id="46" name="Straight Arrow Connector 45"/>
              <p:cNvCxnSpPr/>
              <p:nvPr userDrawn="1"/>
            </p:nvCxnSpPr>
            <p:spPr>
              <a:xfrm>
                <a:off x="1" y="-156947"/>
                <a:ext cx="395287"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userDrawn="1"/>
            </p:nvCxnSpPr>
            <p:spPr>
              <a:xfrm>
                <a:off x="8727788" y="-156947"/>
                <a:ext cx="414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rot="5400000">
                <a:off x="9315603" y="277658"/>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rot="5400000">
                <a:off x="9315603" y="430990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rot="5400000">
                <a:off x="9315603" y="4995323"/>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userDrawn="1"/>
            </p:nvCxnSpPr>
            <p:spPr>
              <a:xfrm rot="5400000">
                <a:off x="9081524" y="208589"/>
                <a:ext cx="414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userDrawn="1"/>
            </p:nvCxnSpPr>
            <p:spPr>
              <a:xfrm>
                <a:off x="9288524" y="394663"/>
                <a:ext cx="0" cy="405033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userDrawn="1"/>
            </p:nvCxnSpPr>
            <p:spPr>
              <a:xfrm>
                <a:off x="9288524" y="4445002"/>
                <a:ext cx="0" cy="6858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userDrawn="1"/>
            </p:nvSpPr>
            <p:spPr>
              <a:xfrm rot="5400000">
                <a:off x="9143934" y="105249"/>
                <a:ext cx="489236" cy="200055"/>
              </a:xfrm>
              <a:prstGeom prst="rect">
                <a:avLst/>
              </a:prstGeom>
              <a:noFill/>
            </p:spPr>
            <p:txBody>
              <a:bodyPr wrap="none" rtlCol="0">
                <a:spAutoFit/>
              </a:bodyPr>
              <a:lstStyle/>
              <a:p>
                <a:pPr algn="ctr"/>
                <a:r>
                  <a:rPr lang="en-GB" sz="700"/>
                  <a:t>Margin</a:t>
                </a:r>
                <a:endParaRPr lang="en-GB" sz="1000"/>
              </a:p>
            </p:txBody>
          </p:sp>
          <p:sp>
            <p:nvSpPr>
              <p:cNvPr id="55" name="TextBox 54"/>
              <p:cNvSpPr txBox="1"/>
              <p:nvPr userDrawn="1"/>
            </p:nvSpPr>
            <p:spPr>
              <a:xfrm rot="5400000">
                <a:off x="9143934" y="4669326"/>
                <a:ext cx="489236" cy="200055"/>
              </a:xfrm>
              <a:prstGeom prst="rect">
                <a:avLst/>
              </a:prstGeom>
              <a:noFill/>
            </p:spPr>
            <p:txBody>
              <a:bodyPr wrap="none" rtlCol="0">
                <a:spAutoFit/>
              </a:bodyPr>
              <a:lstStyle/>
              <a:p>
                <a:pPr algn="ctr"/>
                <a:r>
                  <a:rPr lang="en-GB" sz="700"/>
                  <a:t>Margin</a:t>
                </a:r>
                <a:endParaRPr lang="en-GB" sz="1000"/>
              </a:p>
            </p:txBody>
          </p:sp>
          <p:sp>
            <p:nvSpPr>
              <p:cNvPr id="56" name="TextBox 55"/>
              <p:cNvSpPr txBox="1"/>
              <p:nvPr userDrawn="1"/>
            </p:nvSpPr>
            <p:spPr>
              <a:xfrm rot="5400000">
                <a:off x="7469807" y="2230242"/>
                <a:ext cx="4029411" cy="400110"/>
              </a:xfrm>
              <a:prstGeom prst="rect">
                <a:avLst/>
              </a:prstGeom>
              <a:noFill/>
            </p:spPr>
            <p:txBody>
              <a:bodyPr wrap="square" rtlCol="0">
                <a:spAutoFit/>
              </a:bodyPr>
              <a:lstStyle/>
              <a:p>
                <a:pPr algn="ctr"/>
                <a:r>
                  <a:rPr lang="en-GB" sz="1000"/>
                  <a:t>Always keep your content within</a:t>
                </a:r>
                <a:r>
                  <a:rPr lang="en-GB" sz="1000" baseline="0"/>
                  <a:t> this area on the slide. Avoid adding content in the margins</a:t>
                </a:r>
                <a:endParaRPr lang="en-GB" sz="1000"/>
              </a:p>
            </p:txBody>
          </p:sp>
        </p:grpSp>
      </p:grpSp>
      <p:sp>
        <p:nvSpPr>
          <p:cNvPr id="2" name="Title Placeholder 1"/>
          <p:cNvSpPr>
            <a:spLocks noGrp="1"/>
          </p:cNvSpPr>
          <p:nvPr>
            <p:ph type="title"/>
          </p:nvPr>
        </p:nvSpPr>
        <p:spPr>
          <a:xfrm>
            <a:off x="395288" y="394420"/>
            <a:ext cx="8353425" cy="669137"/>
          </a:xfrm>
          <a:prstGeom prst="rect">
            <a:avLst/>
          </a:prstGeom>
        </p:spPr>
        <p:txBody>
          <a:bodyPr vert="horz" lIns="0" tIns="0" rIns="0" bIns="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95288" y="1200521"/>
            <a:ext cx="8335963" cy="324174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5145088"/>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CE1F9CAB-AEDD-4F37-B574-1FB2EAA8AB76}" type="datetime1">
              <a:rPr lang="en-GB" smtClean="0"/>
              <a:pPr/>
              <a:t>28/09/2023</a:t>
            </a:fld>
            <a:endParaRPr lang="en-GB"/>
          </a:p>
        </p:txBody>
      </p:sp>
      <p:sp>
        <p:nvSpPr>
          <p:cNvPr id="5" name="Footer Placeholder 4"/>
          <p:cNvSpPr>
            <a:spLocks noGrp="1"/>
          </p:cNvSpPr>
          <p:nvPr>
            <p:ph type="ftr" sz="quarter" idx="3"/>
          </p:nvPr>
        </p:nvSpPr>
        <p:spPr>
          <a:xfrm>
            <a:off x="395288" y="4960536"/>
            <a:ext cx="4176712" cy="184552"/>
          </a:xfrm>
          <a:prstGeom prst="rect">
            <a:avLst/>
          </a:prstGeom>
        </p:spPr>
        <p:txBody>
          <a:bodyPr vert="horz" lIns="0" tIns="45720" rIns="0" bIns="45720" rtlCol="0" anchor="ctr"/>
          <a:lstStyle>
            <a:lvl1pPr algn="l">
              <a:defRPr sz="600">
                <a:solidFill>
                  <a:schemeClr val="tx1"/>
                </a:solidFill>
              </a:defRPr>
            </a:lvl1pPr>
          </a:lstStyle>
          <a:p>
            <a:r>
              <a:rPr lang="en-GB"/>
              <a:t>This is the footer area where text can be added if need be</a:t>
            </a:r>
          </a:p>
        </p:txBody>
      </p:sp>
      <p:sp>
        <p:nvSpPr>
          <p:cNvPr id="6" name="Slide Number Placeholder 5"/>
          <p:cNvSpPr>
            <a:spLocks noGrp="1"/>
          </p:cNvSpPr>
          <p:nvPr>
            <p:ph type="sldNum" sz="quarter" idx="4"/>
          </p:nvPr>
        </p:nvSpPr>
        <p:spPr>
          <a:xfrm>
            <a:off x="7884368" y="4961601"/>
            <a:ext cx="986905" cy="183487"/>
          </a:xfrm>
          <a:prstGeom prst="rect">
            <a:avLst/>
          </a:prstGeom>
        </p:spPr>
        <p:txBody>
          <a:bodyPr vert="horz" lIns="91440" tIns="45720" rIns="91440" bIns="45720" rtlCol="0" anchor="ctr"/>
          <a:lstStyle>
            <a:lvl1pPr algn="r">
              <a:defRPr sz="600">
                <a:solidFill>
                  <a:schemeClr val="tx1"/>
                </a:solidFill>
              </a:defRPr>
            </a:lvl1pPr>
          </a:lstStyle>
          <a:p>
            <a:fld id="{1C9B8DB7-5E07-498D-BB05-949344748FB4}" type="slidenum">
              <a:rPr lang="en-GB" smtClean="0"/>
              <a:pPr/>
              <a:t>‹#›</a:t>
            </a:fld>
            <a:endParaRPr lang="en-GB"/>
          </a:p>
        </p:txBody>
      </p:sp>
      <p:sp>
        <p:nvSpPr>
          <p:cNvPr id="8" name="TextBox 7"/>
          <p:cNvSpPr txBox="1"/>
          <p:nvPr userDrawn="1"/>
        </p:nvSpPr>
        <p:spPr>
          <a:xfrm>
            <a:off x="7739232" y="4785047"/>
            <a:ext cx="1132041" cy="184666"/>
          </a:xfrm>
          <a:prstGeom prst="rect">
            <a:avLst/>
          </a:prstGeom>
          <a:noFill/>
        </p:spPr>
        <p:txBody>
          <a:bodyPr wrap="none" rtlCol="0">
            <a:spAutoFit/>
          </a:bodyPr>
          <a:lstStyle/>
          <a:p>
            <a:pPr algn="r"/>
            <a:r>
              <a:rPr lang="en-GB" sz="600">
                <a:latin typeface="+mj-lt"/>
              </a:rPr>
              <a:t>© The King's Fund 2018</a:t>
            </a:r>
          </a:p>
        </p:txBody>
      </p:sp>
      <p:grpSp>
        <p:nvGrpSpPr>
          <p:cNvPr id="12" name="Group 30"/>
          <p:cNvGrpSpPr/>
          <p:nvPr userDrawn="1"/>
        </p:nvGrpSpPr>
        <p:grpSpPr>
          <a:xfrm>
            <a:off x="-468560" y="5231100"/>
            <a:ext cx="10476656" cy="795696"/>
            <a:chOff x="-1242392" y="3205213"/>
            <a:chExt cx="10476656" cy="796187"/>
          </a:xfrm>
        </p:grpSpPr>
        <p:pic>
          <p:nvPicPr>
            <p:cNvPr id="32" name="Picture 31" descr="symbol---donut.png"/>
            <p:cNvPicPr>
              <a:picLocks noChangeAspect="1"/>
            </p:cNvPicPr>
            <p:nvPr/>
          </p:nvPicPr>
          <p:blipFill>
            <a:blip r:embed="rId11" cstate="print"/>
            <a:srcRect b="14842"/>
            <a:stretch>
              <a:fillRect/>
            </a:stretch>
          </p:blipFill>
          <p:spPr>
            <a:xfrm>
              <a:off x="-1212178" y="3205213"/>
              <a:ext cx="365830" cy="552723"/>
            </a:xfrm>
            <a:prstGeom prst="rect">
              <a:avLst/>
            </a:prstGeom>
          </p:spPr>
        </p:pic>
        <p:pic>
          <p:nvPicPr>
            <p:cNvPr id="33" name="Picture 32" descr="icon_information-white.png"/>
            <p:cNvPicPr>
              <a:picLocks noChangeAspect="1"/>
            </p:cNvPicPr>
            <p:nvPr/>
          </p:nvPicPr>
          <p:blipFill>
            <a:blip r:embed="rId12" cstate="print">
              <a:lum bright="-100000"/>
            </a:blip>
            <a:stretch>
              <a:fillRect/>
            </a:stretch>
          </p:blipFill>
          <p:spPr>
            <a:xfrm>
              <a:off x="-1242392" y="3577916"/>
              <a:ext cx="121592" cy="320113"/>
            </a:xfrm>
            <a:prstGeom prst="rect">
              <a:avLst/>
            </a:prstGeom>
          </p:spPr>
        </p:pic>
        <p:sp>
          <p:nvSpPr>
            <p:cNvPr id="34" name="Rectangle 33"/>
            <p:cNvSpPr/>
            <p:nvPr/>
          </p:nvSpPr>
          <p:spPr>
            <a:xfrm>
              <a:off x="-880114" y="3293514"/>
              <a:ext cx="10114378" cy="707886"/>
            </a:xfrm>
            <a:prstGeom prst="rect">
              <a:avLst/>
            </a:prstGeom>
          </p:spPr>
          <p:txBody>
            <a:bodyPr wrap="square">
              <a:spAutoFit/>
            </a:bodyPr>
            <a:lstStyle/>
            <a:p>
              <a:r>
                <a:rPr lang="en-GB" sz="1000">
                  <a:solidFill>
                    <a:schemeClr val="tx1"/>
                  </a:solidFill>
                </a:rPr>
                <a:t>A number of pre-designed layouts and colour palettes have been created for this template. To choose the right layout (and palette) go to &gt;View &gt;Normal &gt;Right Click over the thumbnail of the slide on the left of the screen &gt;Layout (Choose the most appropriate layout for your slide content)</a:t>
              </a:r>
            </a:p>
            <a:p>
              <a:endParaRPr lang="en-GB" sz="1000">
                <a:solidFill>
                  <a:schemeClr val="tx1"/>
                </a:solidFill>
              </a:endParaRPr>
            </a:p>
            <a:p>
              <a:endParaRPr lang="en-GB" sz="1000">
                <a:solidFill>
                  <a:schemeClr val="tx1"/>
                </a:solidFill>
              </a:endParaRPr>
            </a:p>
          </p:txBody>
        </p:sp>
      </p:grpSp>
    </p:spTree>
  </p:cSld>
  <p:clrMap bg1="lt1" tx1="dk1" bg2="lt2" tx2="dk2" accent1="accent1" accent2="accent2" accent3="accent3" accent4="accent4" accent5="accent5" accent6="accent6" hlink="hlink" folHlink="folHlink"/>
  <p:sldLayoutIdLst>
    <p:sldLayoutId id="2147483701" r:id="rId1"/>
    <p:sldLayoutId id="2147483731" r:id="rId2"/>
    <p:sldLayoutId id="2147483708" r:id="rId3"/>
    <p:sldLayoutId id="2147483709" r:id="rId4"/>
    <p:sldLayoutId id="2147483710" r:id="rId5"/>
    <p:sldLayoutId id="2147483711" r:id="rId6"/>
    <p:sldLayoutId id="2147483712" r:id="rId7"/>
    <p:sldLayoutId id="2147483713" r:id="rId8"/>
    <p:sldLayoutId id="2147483714" r:id="rId9"/>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spcBef>
          <a:spcPts val="400"/>
        </a:spcBef>
        <a:spcAft>
          <a:spcPts val="400"/>
        </a:spcAft>
        <a:buFont typeface="Arial" pitchFamily="34" charset="0"/>
        <a:buNone/>
        <a:defRPr sz="1600" kern="1200">
          <a:solidFill>
            <a:schemeClr val="tx1"/>
          </a:solidFill>
          <a:latin typeface="+mn-lt"/>
          <a:ea typeface="+mn-ea"/>
          <a:cs typeface="+mn-cs"/>
        </a:defRPr>
      </a:lvl1pPr>
      <a:lvl2pPr marL="270000" indent="-270000" algn="l" defTabSz="914400" rtl="0" eaLnBrk="1" latinLnBrk="0" hangingPunct="1">
        <a:spcBef>
          <a:spcPts val="400"/>
        </a:spcBef>
        <a:spcAft>
          <a:spcPts val="400"/>
        </a:spcAft>
        <a:buSzPct val="125000"/>
        <a:buFontTx/>
        <a:buBlip>
          <a:blip r:embed="rId13"/>
        </a:buBlip>
        <a:defRPr sz="1600" kern="1200">
          <a:solidFill>
            <a:schemeClr val="tx1"/>
          </a:solidFill>
          <a:latin typeface="+mn-lt"/>
          <a:ea typeface="+mn-ea"/>
          <a:cs typeface="+mn-cs"/>
        </a:defRPr>
      </a:lvl2pPr>
      <a:lvl3pPr marL="540000" indent="-270000" algn="l" defTabSz="914400" rtl="0" eaLnBrk="1" latinLnBrk="0" hangingPunct="1">
        <a:spcBef>
          <a:spcPts val="400"/>
        </a:spcBef>
        <a:spcAft>
          <a:spcPts val="400"/>
        </a:spcAft>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FF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rgbClr val="FF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35" name="Group 34"/>
          <p:cNvGrpSpPr/>
          <p:nvPr userDrawn="1"/>
        </p:nvGrpSpPr>
        <p:grpSpPr>
          <a:xfrm>
            <a:off x="-36512" y="-402919"/>
            <a:ext cx="9721080" cy="5530557"/>
            <a:chOff x="-36512" y="-403168"/>
            <a:chExt cx="9721080" cy="5533970"/>
          </a:xfrm>
        </p:grpSpPr>
        <p:cxnSp>
          <p:nvCxnSpPr>
            <p:cNvPr id="36" name="Straight Connector 35"/>
            <p:cNvCxnSpPr/>
            <p:nvPr userDrawn="1"/>
          </p:nvCxnSpPr>
          <p:spPr>
            <a:xfrm>
              <a:off x="9144000"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rot="5400000">
              <a:off x="9315603" y="-133504"/>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8" name="Group 61"/>
            <p:cNvGrpSpPr/>
            <p:nvPr userDrawn="1"/>
          </p:nvGrpSpPr>
          <p:grpSpPr>
            <a:xfrm>
              <a:off x="-36512" y="-403168"/>
              <a:ext cx="9721080" cy="5533970"/>
              <a:chOff x="-36512" y="-403168"/>
              <a:chExt cx="9721080" cy="5533970"/>
            </a:xfrm>
          </p:grpSpPr>
          <p:sp>
            <p:nvSpPr>
              <p:cNvPr id="39" name="TextBox 38"/>
              <p:cNvSpPr txBox="1"/>
              <p:nvPr userDrawn="1"/>
            </p:nvSpPr>
            <p:spPr>
              <a:xfrm>
                <a:off x="-36512" y="-362228"/>
                <a:ext cx="489236" cy="200055"/>
              </a:xfrm>
              <a:prstGeom prst="rect">
                <a:avLst/>
              </a:prstGeom>
              <a:noFill/>
            </p:spPr>
            <p:txBody>
              <a:bodyPr wrap="none" rtlCol="0">
                <a:spAutoFit/>
              </a:bodyPr>
              <a:lstStyle/>
              <a:p>
                <a:pPr algn="ctr"/>
                <a:r>
                  <a:rPr lang="en-GB" sz="700"/>
                  <a:t>Margin</a:t>
                </a:r>
                <a:endParaRPr lang="en-GB" sz="1000"/>
              </a:p>
            </p:txBody>
          </p:sp>
          <p:sp>
            <p:nvSpPr>
              <p:cNvPr id="40" name="TextBox 39"/>
              <p:cNvSpPr txBox="1"/>
              <p:nvPr userDrawn="1"/>
            </p:nvSpPr>
            <p:spPr>
              <a:xfrm>
                <a:off x="8691276" y="-357002"/>
                <a:ext cx="489236" cy="200055"/>
              </a:xfrm>
              <a:prstGeom prst="rect">
                <a:avLst/>
              </a:prstGeom>
              <a:noFill/>
            </p:spPr>
            <p:txBody>
              <a:bodyPr wrap="none" rtlCol="0">
                <a:spAutoFit/>
              </a:bodyPr>
              <a:lstStyle/>
              <a:p>
                <a:pPr algn="ctr"/>
                <a:r>
                  <a:rPr lang="en-GB" sz="700"/>
                  <a:t>Margin</a:t>
                </a:r>
                <a:endParaRPr lang="en-GB" sz="1000"/>
              </a:p>
            </p:txBody>
          </p:sp>
          <p:cxnSp>
            <p:nvCxnSpPr>
              <p:cNvPr id="41" name="Straight Connector 40"/>
              <p:cNvCxnSpPr/>
              <p:nvPr userDrawn="1"/>
            </p:nvCxnSpPr>
            <p:spPr>
              <a:xfrm>
                <a:off x="0"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a:off x="395288"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8744400"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userDrawn="1"/>
            </p:nvCxnSpPr>
            <p:spPr>
              <a:xfrm>
                <a:off x="395535" y="-156947"/>
                <a:ext cx="83448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userDrawn="1"/>
            </p:nvSpPr>
            <p:spPr>
              <a:xfrm>
                <a:off x="1499689" y="-403168"/>
                <a:ext cx="6144631" cy="246221"/>
              </a:xfrm>
              <a:prstGeom prst="rect">
                <a:avLst/>
              </a:prstGeom>
              <a:noFill/>
            </p:spPr>
            <p:txBody>
              <a:bodyPr wrap="none" rtlCol="0">
                <a:spAutoFit/>
              </a:bodyPr>
              <a:lstStyle/>
              <a:p>
                <a:pPr algn="ctr"/>
                <a:r>
                  <a:rPr lang="en-GB" sz="1000"/>
                  <a:t>Always keep your content within</a:t>
                </a:r>
                <a:r>
                  <a:rPr lang="en-GB" sz="1000" baseline="0"/>
                  <a:t> this area on the slide. Avoid adding content in the margins</a:t>
                </a:r>
                <a:endParaRPr lang="en-GB" sz="1000"/>
              </a:p>
            </p:txBody>
          </p:sp>
          <p:cxnSp>
            <p:nvCxnSpPr>
              <p:cNvPr id="46" name="Straight Arrow Connector 45"/>
              <p:cNvCxnSpPr/>
              <p:nvPr userDrawn="1"/>
            </p:nvCxnSpPr>
            <p:spPr>
              <a:xfrm>
                <a:off x="1" y="-156947"/>
                <a:ext cx="395287"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userDrawn="1"/>
            </p:nvCxnSpPr>
            <p:spPr>
              <a:xfrm>
                <a:off x="8727788" y="-156947"/>
                <a:ext cx="414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rot="5400000">
                <a:off x="9315603" y="277658"/>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rot="5400000">
                <a:off x="9315603" y="430990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rot="5400000">
                <a:off x="9315603" y="4995323"/>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userDrawn="1"/>
            </p:nvCxnSpPr>
            <p:spPr>
              <a:xfrm rot="5400000">
                <a:off x="9081524" y="208589"/>
                <a:ext cx="414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userDrawn="1"/>
            </p:nvCxnSpPr>
            <p:spPr>
              <a:xfrm>
                <a:off x="9288524" y="394663"/>
                <a:ext cx="0" cy="405033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userDrawn="1"/>
            </p:nvCxnSpPr>
            <p:spPr>
              <a:xfrm>
                <a:off x="9288524" y="4445002"/>
                <a:ext cx="0" cy="6858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userDrawn="1"/>
            </p:nvSpPr>
            <p:spPr>
              <a:xfrm rot="5400000">
                <a:off x="9143934" y="105249"/>
                <a:ext cx="489236" cy="200055"/>
              </a:xfrm>
              <a:prstGeom prst="rect">
                <a:avLst/>
              </a:prstGeom>
              <a:noFill/>
            </p:spPr>
            <p:txBody>
              <a:bodyPr wrap="none" rtlCol="0">
                <a:spAutoFit/>
              </a:bodyPr>
              <a:lstStyle/>
              <a:p>
                <a:pPr algn="ctr"/>
                <a:r>
                  <a:rPr lang="en-GB" sz="700"/>
                  <a:t>Margin</a:t>
                </a:r>
                <a:endParaRPr lang="en-GB" sz="1000"/>
              </a:p>
            </p:txBody>
          </p:sp>
          <p:sp>
            <p:nvSpPr>
              <p:cNvPr id="55" name="TextBox 54"/>
              <p:cNvSpPr txBox="1"/>
              <p:nvPr userDrawn="1"/>
            </p:nvSpPr>
            <p:spPr>
              <a:xfrm rot="5400000">
                <a:off x="9143934" y="4669326"/>
                <a:ext cx="489236" cy="200055"/>
              </a:xfrm>
              <a:prstGeom prst="rect">
                <a:avLst/>
              </a:prstGeom>
              <a:noFill/>
            </p:spPr>
            <p:txBody>
              <a:bodyPr wrap="none" rtlCol="0">
                <a:spAutoFit/>
              </a:bodyPr>
              <a:lstStyle/>
              <a:p>
                <a:pPr algn="ctr"/>
                <a:r>
                  <a:rPr lang="en-GB" sz="700"/>
                  <a:t>Margin</a:t>
                </a:r>
                <a:endParaRPr lang="en-GB" sz="1000"/>
              </a:p>
            </p:txBody>
          </p:sp>
          <p:sp>
            <p:nvSpPr>
              <p:cNvPr id="56" name="TextBox 55"/>
              <p:cNvSpPr txBox="1"/>
              <p:nvPr userDrawn="1"/>
            </p:nvSpPr>
            <p:spPr>
              <a:xfrm rot="5400000">
                <a:off x="7469807" y="2230242"/>
                <a:ext cx="4029411" cy="400110"/>
              </a:xfrm>
              <a:prstGeom prst="rect">
                <a:avLst/>
              </a:prstGeom>
              <a:noFill/>
            </p:spPr>
            <p:txBody>
              <a:bodyPr wrap="square" rtlCol="0">
                <a:spAutoFit/>
              </a:bodyPr>
              <a:lstStyle/>
              <a:p>
                <a:pPr algn="ctr"/>
                <a:r>
                  <a:rPr lang="en-GB" sz="1000"/>
                  <a:t>Always keep your content within</a:t>
                </a:r>
                <a:r>
                  <a:rPr lang="en-GB" sz="1000" baseline="0"/>
                  <a:t> this area on the slide. Avoid adding content in the margins</a:t>
                </a:r>
                <a:endParaRPr lang="en-GB" sz="1000"/>
              </a:p>
            </p:txBody>
          </p:sp>
        </p:grpSp>
      </p:grpSp>
      <p:sp>
        <p:nvSpPr>
          <p:cNvPr id="2" name="Title Placeholder 1"/>
          <p:cNvSpPr>
            <a:spLocks noGrp="1"/>
          </p:cNvSpPr>
          <p:nvPr>
            <p:ph type="title"/>
          </p:nvPr>
        </p:nvSpPr>
        <p:spPr>
          <a:xfrm>
            <a:off x="395288" y="394420"/>
            <a:ext cx="8353425" cy="669137"/>
          </a:xfrm>
          <a:prstGeom prst="rect">
            <a:avLst/>
          </a:prstGeom>
        </p:spPr>
        <p:txBody>
          <a:bodyPr vert="horz" lIns="0" tIns="0" rIns="0" bIns="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95288" y="1200521"/>
            <a:ext cx="8335963" cy="324174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5145088"/>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CE1F9CAB-AEDD-4F37-B574-1FB2EAA8AB76}" type="datetime1">
              <a:rPr lang="en-GB" smtClean="0"/>
              <a:pPr/>
              <a:t>28/09/2023</a:t>
            </a:fld>
            <a:endParaRPr lang="en-GB"/>
          </a:p>
        </p:txBody>
      </p:sp>
      <p:sp>
        <p:nvSpPr>
          <p:cNvPr id="5" name="Footer Placeholder 4"/>
          <p:cNvSpPr>
            <a:spLocks noGrp="1"/>
          </p:cNvSpPr>
          <p:nvPr>
            <p:ph type="ftr" sz="quarter" idx="3"/>
          </p:nvPr>
        </p:nvSpPr>
        <p:spPr>
          <a:xfrm>
            <a:off x="395288" y="4960536"/>
            <a:ext cx="4176712" cy="184552"/>
          </a:xfrm>
          <a:prstGeom prst="rect">
            <a:avLst/>
          </a:prstGeom>
        </p:spPr>
        <p:txBody>
          <a:bodyPr vert="horz" lIns="0" tIns="45720" rIns="0" bIns="45720" rtlCol="0" anchor="ctr"/>
          <a:lstStyle>
            <a:lvl1pPr algn="l">
              <a:defRPr sz="600">
                <a:solidFill>
                  <a:schemeClr val="tx1"/>
                </a:solidFill>
              </a:defRPr>
            </a:lvl1pPr>
          </a:lstStyle>
          <a:p>
            <a:r>
              <a:rPr lang="en-GB"/>
              <a:t>This is the footer area where text can be added if need be</a:t>
            </a:r>
          </a:p>
        </p:txBody>
      </p:sp>
      <p:sp>
        <p:nvSpPr>
          <p:cNvPr id="6" name="Slide Number Placeholder 5"/>
          <p:cNvSpPr>
            <a:spLocks noGrp="1"/>
          </p:cNvSpPr>
          <p:nvPr>
            <p:ph type="sldNum" sz="quarter" idx="4"/>
          </p:nvPr>
        </p:nvSpPr>
        <p:spPr>
          <a:xfrm>
            <a:off x="7884368" y="4961601"/>
            <a:ext cx="986905" cy="183487"/>
          </a:xfrm>
          <a:prstGeom prst="rect">
            <a:avLst/>
          </a:prstGeom>
        </p:spPr>
        <p:txBody>
          <a:bodyPr vert="horz" lIns="91440" tIns="45720" rIns="91440" bIns="45720" rtlCol="0" anchor="ctr"/>
          <a:lstStyle>
            <a:lvl1pPr algn="r">
              <a:defRPr sz="600">
                <a:solidFill>
                  <a:schemeClr val="tx1"/>
                </a:solidFill>
              </a:defRPr>
            </a:lvl1pPr>
          </a:lstStyle>
          <a:p>
            <a:fld id="{1C9B8DB7-5E07-498D-BB05-949344748FB4}" type="slidenum">
              <a:rPr lang="en-GB" smtClean="0"/>
              <a:pPr/>
              <a:t>‹#›</a:t>
            </a:fld>
            <a:endParaRPr lang="en-GB"/>
          </a:p>
        </p:txBody>
      </p:sp>
      <p:sp>
        <p:nvSpPr>
          <p:cNvPr id="8" name="TextBox 7"/>
          <p:cNvSpPr txBox="1"/>
          <p:nvPr userDrawn="1"/>
        </p:nvSpPr>
        <p:spPr>
          <a:xfrm>
            <a:off x="7739232" y="4785047"/>
            <a:ext cx="1132041" cy="184666"/>
          </a:xfrm>
          <a:prstGeom prst="rect">
            <a:avLst/>
          </a:prstGeom>
          <a:noFill/>
        </p:spPr>
        <p:txBody>
          <a:bodyPr wrap="none" rtlCol="0">
            <a:spAutoFit/>
          </a:bodyPr>
          <a:lstStyle/>
          <a:p>
            <a:pPr algn="r"/>
            <a:r>
              <a:rPr lang="en-GB" sz="600">
                <a:latin typeface="+mj-lt"/>
              </a:rPr>
              <a:t>© The King's Fund 2018</a:t>
            </a:r>
          </a:p>
        </p:txBody>
      </p:sp>
      <p:grpSp>
        <p:nvGrpSpPr>
          <p:cNvPr id="12" name="Group 30"/>
          <p:cNvGrpSpPr/>
          <p:nvPr userDrawn="1"/>
        </p:nvGrpSpPr>
        <p:grpSpPr>
          <a:xfrm>
            <a:off x="-468560" y="5231100"/>
            <a:ext cx="10476656" cy="795696"/>
            <a:chOff x="-1242392" y="3205213"/>
            <a:chExt cx="10476656" cy="796187"/>
          </a:xfrm>
        </p:grpSpPr>
        <p:pic>
          <p:nvPicPr>
            <p:cNvPr id="32" name="Picture 31" descr="symbol---donut.png"/>
            <p:cNvPicPr>
              <a:picLocks noChangeAspect="1"/>
            </p:cNvPicPr>
            <p:nvPr/>
          </p:nvPicPr>
          <p:blipFill>
            <a:blip r:embed="rId11" cstate="print"/>
            <a:srcRect b="14842"/>
            <a:stretch>
              <a:fillRect/>
            </a:stretch>
          </p:blipFill>
          <p:spPr>
            <a:xfrm>
              <a:off x="-1212178" y="3205213"/>
              <a:ext cx="365830" cy="552723"/>
            </a:xfrm>
            <a:prstGeom prst="rect">
              <a:avLst/>
            </a:prstGeom>
          </p:spPr>
        </p:pic>
        <p:pic>
          <p:nvPicPr>
            <p:cNvPr id="33" name="Picture 32" descr="icon_information-white.png"/>
            <p:cNvPicPr>
              <a:picLocks noChangeAspect="1"/>
            </p:cNvPicPr>
            <p:nvPr/>
          </p:nvPicPr>
          <p:blipFill>
            <a:blip r:embed="rId12" cstate="print">
              <a:lum bright="-100000"/>
            </a:blip>
            <a:stretch>
              <a:fillRect/>
            </a:stretch>
          </p:blipFill>
          <p:spPr>
            <a:xfrm>
              <a:off x="-1242392" y="3577916"/>
              <a:ext cx="121592" cy="320113"/>
            </a:xfrm>
            <a:prstGeom prst="rect">
              <a:avLst/>
            </a:prstGeom>
          </p:spPr>
        </p:pic>
        <p:sp>
          <p:nvSpPr>
            <p:cNvPr id="34" name="Rectangle 33"/>
            <p:cNvSpPr/>
            <p:nvPr/>
          </p:nvSpPr>
          <p:spPr>
            <a:xfrm>
              <a:off x="-880114" y="3293514"/>
              <a:ext cx="10114378" cy="707886"/>
            </a:xfrm>
            <a:prstGeom prst="rect">
              <a:avLst/>
            </a:prstGeom>
          </p:spPr>
          <p:txBody>
            <a:bodyPr wrap="square">
              <a:spAutoFit/>
            </a:bodyPr>
            <a:lstStyle/>
            <a:p>
              <a:r>
                <a:rPr lang="en-GB" sz="1000">
                  <a:solidFill>
                    <a:schemeClr val="tx1"/>
                  </a:solidFill>
                </a:rPr>
                <a:t>A number of pre-designed layouts and colour palettes have been created for this template. To choose the right layout (and palette) go to &gt;View &gt;Normal &gt;Right Click over the thumbnail of the slide on the left of the screen &gt;Layout (Choose the most appropriate layout for your slide content)</a:t>
              </a:r>
            </a:p>
            <a:p>
              <a:endParaRPr lang="en-GB" sz="1000">
                <a:solidFill>
                  <a:schemeClr val="tx1"/>
                </a:solidFill>
              </a:endParaRPr>
            </a:p>
            <a:p>
              <a:endParaRPr lang="en-GB" sz="1000">
                <a:solidFill>
                  <a:schemeClr val="tx1"/>
                </a:solidFill>
              </a:endParaRPr>
            </a:p>
          </p:txBody>
        </p:sp>
      </p:grpSp>
    </p:spTree>
  </p:cSld>
  <p:clrMap bg1="lt1" tx1="dk1" bg2="lt2" tx2="dk2" accent1="accent1" accent2="accent2" accent3="accent3" accent4="accent4" accent5="accent5" accent6="accent6" hlink="hlink" folHlink="folHlink"/>
  <p:sldLayoutIdLst>
    <p:sldLayoutId id="2147483716" r:id="rId1"/>
    <p:sldLayoutId id="2147483732" r:id="rId2"/>
    <p:sldLayoutId id="2147483723" r:id="rId3"/>
    <p:sldLayoutId id="2147483724" r:id="rId4"/>
    <p:sldLayoutId id="2147483725" r:id="rId5"/>
    <p:sldLayoutId id="2147483726" r:id="rId6"/>
    <p:sldLayoutId id="2147483727" r:id="rId7"/>
    <p:sldLayoutId id="2147483728" r:id="rId8"/>
    <p:sldLayoutId id="2147483729" r:id="rId9"/>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spcBef>
          <a:spcPts val="400"/>
        </a:spcBef>
        <a:spcAft>
          <a:spcPts val="400"/>
        </a:spcAft>
        <a:buFont typeface="Arial" pitchFamily="34" charset="0"/>
        <a:buNone/>
        <a:defRPr sz="1600" kern="1200">
          <a:solidFill>
            <a:schemeClr val="tx1"/>
          </a:solidFill>
          <a:latin typeface="+mn-lt"/>
          <a:ea typeface="+mn-ea"/>
          <a:cs typeface="+mn-cs"/>
        </a:defRPr>
      </a:lvl1pPr>
      <a:lvl2pPr marL="270000" indent="-270000" algn="l" defTabSz="914400" rtl="0" eaLnBrk="1" latinLnBrk="0" hangingPunct="1">
        <a:spcBef>
          <a:spcPts val="400"/>
        </a:spcBef>
        <a:spcAft>
          <a:spcPts val="400"/>
        </a:spcAft>
        <a:buSzPct val="125000"/>
        <a:buFontTx/>
        <a:buBlip>
          <a:blip r:embed="rId13"/>
        </a:buBlip>
        <a:defRPr sz="1600" kern="1200">
          <a:solidFill>
            <a:schemeClr val="tx1"/>
          </a:solidFill>
          <a:latin typeface="+mn-lt"/>
          <a:ea typeface="+mn-ea"/>
          <a:cs typeface="+mn-cs"/>
        </a:defRPr>
      </a:lvl2pPr>
      <a:lvl3pPr marL="540000" indent="-270000" algn="l" defTabSz="914400" rtl="0" eaLnBrk="1" latinLnBrk="0" hangingPunct="1">
        <a:spcBef>
          <a:spcPts val="400"/>
        </a:spcBef>
        <a:spcAft>
          <a:spcPts val="400"/>
        </a:spcAft>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FF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rgbClr val="FF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35" name="Group 34"/>
          <p:cNvGrpSpPr/>
          <p:nvPr userDrawn="1"/>
        </p:nvGrpSpPr>
        <p:grpSpPr>
          <a:xfrm>
            <a:off x="-36512" y="-402919"/>
            <a:ext cx="9721080" cy="5530557"/>
            <a:chOff x="-36512" y="-403168"/>
            <a:chExt cx="9721080" cy="5533970"/>
          </a:xfrm>
        </p:grpSpPr>
        <p:cxnSp>
          <p:nvCxnSpPr>
            <p:cNvPr id="36" name="Straight Connector 35"/>
            <p:cNvCxnSpPr/>
            <p:nvPr userDrawn="1"/>
          </p:nvCxnSpPr>
          <p:spPr>
            <a:xfrm>
              <a:off x="9144000"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rot="5400000">
              <a:off x="9315603" y="-133504"/>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8" name="Group 61"/>
            <p:cNvGrpSpPr/>
            <p:nvPr userDrawn="1"/>
          </p:nvGrpSpPr>
          <p:grpSpPr>
            <a:xfrm>
              <a:off x="-36512" y="-403168"/>
              <a:ext cx="9721080" cy="5533970"/>
              <a:chOff x="-36512" y="-403168"/>
              <a:chExt cx="9721080" cy="5533970"/>
            </a:xfrm>
          </p:grpSpPr>
          <p:sp>
            <p:nvSpPr>
              <p:cNvPr id="39" name="TextBox 38"/>
              <p:cNvSpPr txBox="1"/>
              <p:nvPr userDrawn="1"/>
            </p:nvSpPr>
            <p:spPr>
              <a:xfrm>
                <a:off x="-36512" y="-362228"/>
                <a:ext cx="489236" cy="200055"/>
              </a:xfrm>
              <a:prstGeom prst="rect">
                <a:avLst/>
              </a:prstGeom>
              <a:noFill/>
            </p:spPr>
            <p:txBody>
              <a:bodyPr wrap="none" rtlCol="0">
                <a:spAutoFit/>
              </a:bodyPr>
              <a:lstStyle/>
              <a:p>
                <a:pPr algn="ctr"/>
                <a:r>
                  <a:rPr lang="en-GB" sz="700"/>
                  <a:t>Margin</a:t>
                </a:r>
                <a:endParaRPr lang="en-GB" sz="1000"/>
              </a:p>
            </p:txBody>
          </p:sp>
          <p:sp>
            <p:nvSpPr>
              <p:cNvPr id="40" name="TextBox 39"/>
              <p:cNvSpPr txBox="1"/>
              <p:nvPr userDrawn="1"/>
            </p:nvSpPr>
            <p:spPr>
              <a:xfrm>
                <a:off x="8691276" y="-357002"/>
                <a:ext cx="489236" cy="200055"/>
              </a:xfrm>
              <a:prstGeom prst="rect">
                <a:avLst/>
              </a:prstGeom>
              <a:noFill/>
            </p:spPr>
            <p:txBody>
              <a:bodyPr wrap="none" rtlCol="0">
                <a:spAutoFit/>
              </a:bodyPr>
              <a:lstStyle/>
              <a:p>
                <a:pPr algn="ctr"/>
                <a:r>
                  <a:rPr lang="en-GB" sz="700"/>
                  <a:t>Margin</a:t>
                </a:r>
                <a:endParaRPr lang="en-GB" sz="1000"/>
              </a:p>
            </p:txBody>
          </p:sp>
          <p:cxnSp>
            <p:nvCxnSpPr>
              <p:cNvPr id="41" name="Straight Connector 40"/>
              <p:cNvCxnSpPr/>
              <p:nvPr userDrawn="1"/>
            </p:nvCxnSpPr>
            <p:spPr>
              <a:xfrm>
                <a:off x="0"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a:off x="395288"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8744400"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userDrawn="1"/>
            </p:nvCxnSpPr>
            <p:spPr>
              <a:xfrm>
                <a:off x="395535" y="-156947"/>
                <a:ext cx="83448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userDrawn="1"/>
            </p:nvSpPr>
            <p:spPr>
              <a:xfrm>
                <a:off x="1499689" y="-403168"/>
                <a:ext cx="6144631" cy="246221"/>
              </a:xfrm>
              <a:prstGeom prst="rect">
                <a:avLst/>
              </a:prstGeom>
              <a:noFill/>
            </p:spPr>
            <p:txBody>
              <a:bodyPr wrap="none" rtlCol="0">
                <a:spAutoFit/>
              </a:bodyPr>
              <a:lstStyle/>
              <a:p>
                <a:pPr algn="ctr"/>
                <a:r>
                  <a:rPr lang="en-GB" sz="1000"/>
                  <a:t>Always keep your content within</a:t>
                </a:r>
                <a:r>
                  <a:rPr lang="en-GB" sz="1000" baseline="0"/>
                  <a:t> this area on the slide. Avoid adding content in the margins</a:t>
                </a:r>
                <a:endParaRPr lang="en-GB" sz="1000"/>
              </a:p>
            </p:txBody>
          </p:sp>
          <p:cxnSp>
            <p:nvCxnSpPr>
              <p:cNvPr id="46" name="Straight Arrow Connector 45"/>
              <p:cNvCxnSpPr/>
              <p:nvPr userDrawn="1"/>
            </p:nvCxnSpPr>
            <p:spPr>
              <a:xfrm>
                <a:off x="1" y="-156947"/>
                <a:ext cx="395287"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userDrawn="1"/>
            </p:nvCxnSpPr>
            <p:spPr>
              <a:xfrm>
                <a:off x="8727788" y="-156947"/>
                <a:ext cx="414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rot="5400000">
                <a:off x="9315603" y="277658"/>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rot="5400000">
                <a:off x="9315603" y="430990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rot="5400000">
                <a:off x="9315603" y="4995323"/>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userDrawn="1"/>
            </p:nvCxnSpPr>
            <p:spPr>
              <a:xfrm rot="5400000">
                <a:off x="9081524" y="208589"/>
                <a:ext cx="414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userDrawn="1"/>
            </p:nvCxnSpPr>
            <p:spPr>
              <a:xfrm>
                <a:off x="9288524" y="394663"/>
                <a:ext cx="0" cy="405033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userDrawn="1"/>
            </p:nvCxnSpPr>
            <p:spPr>
              <a:xfrm>
                <a:off x="9288524" y="4445002"/>
                <a:ext cx="0" cy="6858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userDrawn="1"/>
            </p:nvSpPr>
            <p:spPr>
              <a:xfrm rot="5400000">
                <a:off x="9143934" y="105249"/>
                <a:ext cx="489236" cy="200055"/>
              </a:xfrm>
              <a:prstGeom prst="rect">
                <a:avLst/>
              </a:prstGeom>
              <a:noFill/>
            </p:spPr>
            <p:txBody>
              <a:bodyPr wrap="none" rtlCol="0">
                <a:spAutoFit/>
              </a:bodyPr>
              <a:lstStyle/>
              <a:p>
                <a:pPr algn="ctr"/>
                <a:r>
                  <a:rPr lang="en-GB" sz="700"/>
                  <a:t>Margin</a:t>
                </a:r>
                <a:endParaRPr lang="en-GB" sz="1000"/>
              </a:p>
            </p:txBody>
          </p:sp>
          <p:sp>
            <p:nvSpPr>
              <p:cNvPr id="55" name="TextBox 54"/>
              <p:cNvSpPr txBox="1"/>
              <p:nvPr userDrawn="1"/>
            </p:nvSpPr>
            <p:spPr>
              <a:xfrm rot="5400000">
                <a:off x="9143934" y="4669326"/>
                <a:ext cx="489236" cy="200055"/>
              </a:xfrm>
              <a:prstGeom prst="rect">
                <a:avLst/>
              </a:prstGeom>
              <a:noFill/>
            </p:spPr>
            <p:txBody>
              <a:bodyPr wrap="none" rtlCol="0">
                <a:spAutoFit/>
              </a:bodyPr>
              <a:lstStyle/>
              <a:p>
                <a:pPr algn="ctr"/>
                <a:r>
                  <a:rPr lang="en-GB" sz="700"/>
                  <a:t>Margin</a:t>
                </a:r>
                <a:endParaRPr lang="en-GB" sz="1000"/>
              </a:p>
            </p:txBody>
          </p:sp>
          <p:sp>
            <p:nvSpPr>
              <p:cNvPr id="56" name="TextBox 55"/>
              <p:cNvSpPr txBox="1"/>
              <p:nvPr userDrawn="1"/>
            </p:nvSpPr>
            <p:spPr>
              <a:xfrm rot="5400000">
                <a:off x="7469807" y="2230242"/>
                <a:ext cx="4029411" cy="400110"/>
              </a:xfrm>
              <a:prstGeom prst="rect">
                <a:avLst/>
              </a:prstGeom>
              <a:noFill/>
            </p:spPr>
            <p:txBody>
              <a:bodyPr wrap="square" rtlCol="0">
                <a:spAutoFit/>
              </a:bodyPr>
              <a:lstStyle/>
              <a:p>
                <a:pPr algn="ctr"/>
                <a:r>
                  <a:rPr lang="en-GB" sz="1000"/>
                  <a:t>Always keep your content within</a:t>
                </a:r>
                <a:r>
                  <a:rPr lang="en-GB" sz="1000" baseline="0"/>
                  <a:t> this area on the slide. Avoid adding content in the margins</a:t>
                </a:r>
                <a:endParaRPr lang="en-GB" sz="1000"/>
              </a:p>
            </p:txBody>
          </p:sp>
        </p:grpSp>
      </p:grpSp>
      <p:sp>
        <p:nvSpPr>
          <p:cNvPr id="2" name="Title Placeholder 1"/>
          <p:cNvSpPr>
            <a:spLocks noGrp="1"/>
          </p:cNvSpPr>
          <p:nvPr>
            <p:ph type="title"/>
          </p:nvPr>
        </p:nvSpPr>
        <p:spPr>
          <a:xfrm>
            <a:off x="395288" y="394420"/>
            <a:ext cx="8353425" cy="669137"/>
          </a:xfrm>
          <a:prstGeom prst="rect">
            <a:avLst/>
          </a:prstGeom>
        </p:spPr>
        <p:txBody>
          <a:bodyPr vert="horz" lIns="0" tIns="0" rIns="0" bIns="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95288" y="1200521"/>
            <a:ext cx="8335963" cy="324174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5145088"/>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CE1F9CAB-AEDD-4F37-B574-1FB2EAA8AB76}" type="datetime1">
              <a:rPr lang="en-GB" smtClean="0"/>
              <a:pPr/>
              <a:t>28/09/2023</a:t>
            </a:fld>
            <a:endParaRPr lang="en-GB"/>
          </a:p>
        </p:txBody>
      </p:sp>
      <p:sp>
        <p:nvSpPr>
          <p:cNvPr id="5" name="Footer Placeholder 4"/>
          <p:cNvSpPr>
            <a:spLocks noGrp="1"/>
          </p:cNvSpPr>
          <p:nvPr>
            <p:ph type="ftr" sz="quarter" idx="3"/>
          </p:nvPr>
        </p:nvSpPr>
        <p:spPr>
          <a:xfrm>
            <a:off x="395288" y="4960536"/>
            <a:ext cx="4176712" cy="184552"/>
          </a:xfrm>
          <a:prstGeom prst="rect">
            <a:avLst/>
          </a:prstGeom>
        </p:spPr>
        <p:txBody>
          <a:bodyPr vert="horz" lIns="0" tIns="45720" rIns="0" bIns="45720" rtlCol="0" anchor="ctr"/>
          <a:lstStyle>
            <a:lvl1pPr algn="l">
              <a:defRPr sz="600">
                <a:solidFill>
                  <a:schemeClr val="tx1"/>
                </a:solidFill>
              </a:defRPr>
            </a:lvl1pPr>
          </a:lstStyle>
          <a:p>
            <a:r>
              <a:rPr lang="en-GB"/>
              <a:t>This is the footer area where text can be added if need be</a:t>
            </a:r>
          </a:p>
        </p:txBody>
      </p:sp>
      <p:sp>
        <p:nvSpPr>
          <p:cNvPr id="6" name="Slide Number Placeholder 5"/>
          <p:cNvSpPr>
            <a:spLocks noGrp="1"/>
          </p:cNvSpPr>
          <p:nvPr>
            <p:ph type="sldNum" sz="quarter" idx="4"/>
          </p:nvPr>
        </p:nvSpPr>
        <p:spPr>
          <a:xfrm>
            <a:off x="7884368" y="4961601"/>
            <a:ext cx="986905" cy="183487"/>
          </a:xfrm>
          <a:prstGeom prst="rect">
            <a:avLst/>
          </a:prstGeom>
        </p:spPr>
        <p:txBody>
          <a:bodyPr vert="horz" lIns="91440" tIns="45720" rIns="91440" bIns="45720" rtlCol="0" anchor="ctr"/>
          <a:lstStyle>
            <a:lvl1pPr algn="r">
              <a:defRPr sz="600">
                <a:solidFill>
                  <a:schemeClr val="tx1"/>
                </a:solidFill>
              </a:defRPr>
            </a:lvl1pPr>
          </a:lstStyle>
          <a:p>
            <a:fld id="{1C9B8DB7-5E07-498D-BB05-949344748FB4}" type="slidenum">
              <a:rPr lang="en-GB" smtClean="0"/>
              <a:pPr/>
              <a:t>‹#›</a:t>
            </a:fld>
            <a:endParaRPr lang="en-GB"/>
          </a:p>
        </p:txBody>
      </p:sp>
      <p:sp>
        <p:nvSpPr>
          <p:cNvPr id="8" name="TextBox 7"/>
          <p:cNvSpPr txBox="1"/>
          <p:nvPr userDrawn="1"/>
        </p:nvSpPr>
        <p:spPr>
          <a:xfrm>
            <a:off x="7739232" y="4785047"/>
            <a:ext cx="1132041" cy="184666"/>
          </a:xfrm>
          <a:prstGeom prst="rect">
            <a:avLst/>
          </a:prstGeom>
          <a:noFill/>
        </p:spPr>
        <p:txBody>
          <a:bodyPr wrap="none" rtlCol="0">
            <a:spAutoFit/>
          </a:bodyPr>
          <a:lstStyle/>
          <a:p>
            <a:pPr algn="r"/>
            <a:r>
              <a:rPr lang="en-GB" sz="600">
                <a:latin typeface="+mj-lt"/>
              </a:rPr>
              <a:t>© The King's Fund 2018</a:t>
            </a:r>
          </a:p>
        </p:txBody>
      </p:sp>
      <p:grpSp>
        <p:nvGrpSpPr>
          <p:cNvPr id="12" name="Group 30"/>
          <p:cNvGrpSpPr/>
          <p:nvPr userDrawn="1"/>
        </p:nvGrpSpPr>
        <p:grpSpPr>
          <a:xfrm>
            <a:off x="-468560" y="5231100"/>
            <a:ext cx="10476656" cy="795696"/>
            <a:chOff x="-1242392" y="3205213"/>
            <a:chExt cx="10476656" cy="796187"/>
          </a:xfrm>
        </p:grpSpPr>
        <p:pic>
          <p:nvPicPr>
            <p:cNvPr id="32" name="Picture 31" descr="symbol---donut.png"/>
            <p:cNvPicPr>
              <a:picLocks noChangeAspect="1"/>
            </p:cNvPicPr>
            <p:nvPr/>
          </p:nvPicPr>
          <p:blipFill>
            <a:blip r:embed="rId11" cstate="print"/>
            <a:srcRect b="14842"/>
            <a:stretch>
              <a:fillRect/>
            </a:stretch>
          </p:blipFill>
          <p:spPr>
            <a:xfrm>
              <a:off x="-1212178" y="3205213"/>
              <a:ext cx="365830" cy="552723"/>
            </a:xfrm>
            <a:prstGeom prst="rect">
              <a:avLst/>
            </a:prstGeom>
          </p:spPr>
        </p:pic>
        <p:pic>
          <p:nvPicPr>
            <p:cNvPr id="33" name="Picture 32" descr="icon_information-white.png"/>
            <p:cNvPicPr>
              <a:picLocks noChangeAspect="1"/>
            </p:cNvPicPr>
            <p:nvPr/>
          </p:nvPicPr>
          <p:blipFill>
            <a:blip r:embed="rId12" cstate="print">
              <a:lum bright="-100000"/>
            </a:blip>
            <a:stretch>
              <a:fillRect/>
            </a:stretch>
          </p:blipFill>
          <p:spPr>
            <a:xfrm>
              <a:off x="-1242392" y="3577916"/>
              <a:ext cx="121592" cy="320113"/>
            </a:xfrm>
            <a:prstGeom prst="rect">
              <a:avLst/>
            </a:prstGeom>
          </p:spPr>
        </p:pic>
        <p:sp>
          <p:nvSpPr>
            <p:cNvPr id="34" name="Rectangle 33"/>
            <p:cNvSpPr/>
            <p:nvPr/>
          </p:nvSpPr>
          <p:spPr>
            <a:xfrm>
              <a:off x="-880114" y="3293514"/>
              <a:ext cx="10114378" cy="707886"/>
            </a:xfrm>
            <a:prstGeom prst="rect">
              <a:avLst/>
            </a:prstGeom>
          </p:spPr>
          <p:txBody>
            <a:bodyPr wrap="square">
              <a:spAutoFit/>
            </a:bodyPr>
            <a:lstStyle/>
            <a:p>
              <a:r>
                <a:rPr lang="en-GB" sz="1000">
                  <a:solidFill>
                    <a:schemeClr val="tx1"/>
                  </a:solidFill>
                </a:rPr>
                <a:t>A number of pre-designed layouts and colour palettes have been created for this template. To choose the right layout (and palette) go to &gt;View &gt;Normal &gt;Right Click over the thumbnail of the slide on the left of the screen &gt;Layout (Choose the most appropriate layout for your slide content)</a:t>
              </a:r>
            </a:p>
            <a:p>
              <a:endParaRPr lang="en-GB" sz="1000">
                <a:solidFill>
                  <a:schemeClr val="tx1"/>
                </a:solidFill>
              </a:endParaRPr>
            </a:p>
            <a:p>
              <a:endParaRPr lang="en-GB" sz="1000">
                <a:solidFill>
                  <a:schemeClr val="tx1"/>
                </a:solidFill>
              </a:endParaRPr>
            </a:p>
          </p:txBody>
        </p:sp>
      </p:grpSp>
    </p:spTree>
  </p:cSld>
  <p:clrMap bg1="lt1" tx1="dk1" bg2="lt2" tx2="dk2" accent1="accent1" accent2="accent2" accent3="accent3" accent4="accent4" accent5="accent5" accent6="accent6" hlink="hlink" folHlink="folHlink"/>
  <p:sldLayoutIdLst>
    <p:sldLayoutId id="2147483671" r:id="rId1"/>
    <p:sldLayoutId id="2147483733" r:id="rId2"/>
    <p:sldLayoutId id="2147483678" r:id="rId3"/>
    <p:sldLayoutId id="2147483679" r:id="rId4"/>
    <p:sldLayoutId id="2147483680" r:id="rId5"/>
    <p:sldLayoutId id="2147483681" r:id="rId6"/>
    <p:sldLayoutId id="2147483682" r:id="rId7"/>
    <p:sldLayoutId id="2147483683" r:id="rId8"/>
    <p:sldLayoutId id="2147483684" r:id="rId9"/>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spcBef>
          <a:spcPts val="400"/>
        </a:spcBef>
        <a:spcAft>
          <a:spcPts val="400"/>
        </a:spcAft>
        <a:buFont typeface="Arial" pitchFamily="34" charset="0"/>
        <a:buNone/>
        <a:defRPr sz="1600" kern="1200">
          <a:solidFill>
            <a:schemeClr val="tx1"/>
          </a:solidFill>
          <a:latin typeface="+mn-lt"/>
          <a:ea typeface="+mn-ea"/>
          <a:cs typeface="+mn-cs"/>
        </a:defRPr>
      </a:lvl1pPr>
      <a:lvl2pPr marL="270000" indent="-270000" algn="l" defTabSz="914400" rtl="0" eaLnBrk="1" latinLnBrk="0" hangingPunct="1">
        <a:spcBef>
          <a:spcPts val="400"/>
        </a:spcBef>
        <a:spcAft>
          <a:spcPts val="400"/>
        </a:spcAft>
        <a:buSzPct val="125000"/>
        <a:buFontTx/>
        <a:buBlip>
          <a:blip r:embed="rId13"/>
        </a:buBlip>
        <a:defRPr sz="1600" kern="1200">
          <a:solidFill>
            <a:schemeClr val="tx1"/>
          </a:solidFill>
          <a:latin typeface="+mn-lt"/>
          <a:ea typeface="+mn-ea"/>
          <a:cs typeface="+mn-cs"/>
        </a:defRPr>
      </a:lvl2pPr>
      <a:lvl3pPr marL="540000" indent="-270000" algn="l" defTabSz="914400" rtl="0" eaLnBrk="1" latinLnBrk="0" hangingPunct="1">
        <a:spcBef>
          <a:spcPts val="400"/>
        </a:spcBef>
        <a:spcAft>
          <a:spcPts val="400"/>
        </a:spcAft>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FF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rgbClr val="FF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p.mistry@kingsfund.org.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GB" dirty="0"/>
              <a:t>Digital transformation in public health</a:t>
            </a:r>
            <a:endParaRPr lang="en-US" dirty="0"/>
          </a:p>
        </p:txBody>
      </p:sp>
      <p:sp>
        <p:nvSpPr>
          <p:cNvPr id="8" name="Text Placeholder 7"/>
          <p:cNvSpPr>
            <a:spLocks noGrp="1"/>
          </p:cNvSpPr>
          <p:nvPr>
            <p:ph type="body" sz="quarter" idx="13"/>
          </p:nvPr>
        </p:nvSpPr>
        <p:spPr/>
        <p:txBody>
          <a:bodyPr/>
          <a:lstStyle/>
          <a:p>
            <a:endParaRPr lang="en-GB" dirty="0"/>
          </a:p>
          <a:p>
            <a:r>
              <a:rPr lang="en-GB" dirty="0"/>
              <a:t>Dr Pritesh Mistry</a:t>
            </a:r>
          </a:p>
          <a:p>
            <a:r>
              <a:rPr lang="en-GB" dirty="0"/>
              <a:t>Twitter &amp; Threads: @mustbemistry</a:t>
            </a:r>
          </a:p>
          <a:p>
            <a:r>
              <a:rPr lang="en-GB" dirty="0"/>
              <a:t>Email: p.mistry@kingsfund.org.uk</a:t>
            </a:r>
          </a:p>
          <a:p>
            <a:endParaRPr lang="en-GB" dirty="0"/>
          </a:p>
          <a:p>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8DE82-AA1C-42FF-9F8B-01E8198E12EE}"/>
              </a:ext>
            </a:extLst>
          </p:cNvPr>
          <p:cNvSpPr>
            <a:spLocks noGrp="1"/>
          </p:cNvSpPr>
          <p:nvPr>
            <p:ph type="title"/>
          </p:nvPr>
        </p:nvSpPr>
        <p:spPr/>
        <p:txBody>
          <a:bodyPr/>
          <a:lstStyle/>
          <a:p>
            <a:r>
              <a:rPr lang="en-GB" dirty="0"/>
              <a:t>Where can digital tech make change?</a:t>
            </a:r>
          </a:p>
        </p:txBody>
      </p:sp>
      <p:sp>
        <p:nvSpPr>
          <p:cNvPr id="4" name="Content Placeholder 3">
            <a:extLst>
              <a:ext uri="{FF2B5EF4-FFF2-40B4-BE49-F238E27FC236}">
                <a16:creationId xmlns:a16="http://schemas.microsoft.com/office/drawing/2014/main" id="{2BFFC272-0B43-4C67-8A5F-AB113DB5CE87}"/>
              </a:ext>
            </a:extLst>
          </p:cNvPr>
          <p:cNvSpPr>
            <a:spLocks noGrp="1"/>
          </p:cNvSpPr>
          <p:nvPr>
            <p:ph sz="quarter" idx="17"/>
          </p:nvPr>
        </p:nvSpPr>
        <p:spPr/>
        <p:txBody>
          <a:bodyPr/>
          <a:lstStyle/>
          <a:p>
            <a:endParaRPr lang="en-GB"/>
          </a:p>
        </p:txBody>
      </p:sp>
      <p:sp>
        <p:nvSpPr>
          <p:cNvPr id="5" name="Content Placeholder 4">
            <a:extLst>
              <a:ext uri="{FF2B5EF4-FFF2-40B4-BE49-F238E27FC236}">
                <a16:creationId xmlns:a16="http://schemas.microsoft.com/office/drawing/2014/main" id="{E69C526A-417F-4E9F-8843-4EE22A62CF7E}"/>
              </a:ext>
            </a:extLst>
          </p:cNvPr>
          <p:cNvSpPr>
            <a:spLocks noGrp="1"/>
          </p:cNvSpPr>
          <p:nvPr>
            <p:ph sz="quarter" idx="18"/>
          </p:nvPr>
        </p:nvSpPr>
        <p:spPr/>
        <p:txBody>
          <a:bodyPr/>
          <a:lstStyle/>
          <a:p>
            <a:endParaRPr lang="en-GB"/>
          </a:p>
        </p:txBody>
      </p:sp>
      <p:sp>
        <p:nvSpPr>
          <p:cNvPr id="6" name="Content Placeholder 5">
            <a:extLst>
              <a:ext uri="{FF2B5EF4-FFF2-40B4-BE49-F238E27FC236}">
                <a16:creationId xmlns:a16="http://schemas.microsoft.com/office/drawing/2014/main" id="{F3B2A84A-1B11-41C5-A83A-D9195C64383A}"/>
              </a:ext>
            </a:extLst>
          </p:cNvPr>
          <p:cNvSpPr>
            <a:spLocks noGrp="1"/>
          </p:cNvSpPr>
          <p:nvPr>
            <p:ph sz="quarter" idx="19"/>
          </p:nvPr>
        </p:nvSpPr>
        <p:spPr/>
        <p:txBody>
          <a:bodyPr/>
          <a:lstStyle/>
          <a:p>
            <a:endParaRPr lang="en-GB"/>
          </a:p>
        </p:txBody>
      </p:sp>
      <p:sp>
        <p:nvSpPr>
          <p:cNvPr id="9" name="Text Placeholder 2">
            <a:extLst>
              <a:ext uri="{FF2B5EF4-FFF2-40B4-BE49-F238E27FC236}">
                <a16:creationId xmlns:a16="http://schemas.microsoft.com/office/drawing/2014/main" id="{541F4F90-7720-4408-8CF1-106E75FCC1E2}"/>
              </a:ext>
            </a:extLst>
          </p:cNvPr>
          <p:cNvSpPr>
            <a:spLocks noGrp="1"/>
          </p:cNvSpPr>
          <p:nvPr>
            <p:ph type="body" sz="quarter" idx="13"/>
          </p:nvPr>
        </p:nvSpPr>
        <p:spPr>
          <a:xfrm>
            <a:off x="395290" y="1134000"/>
            <a:ext cx="8278447" cy="3308400"/>
          </a:xfrm>
        </p:spPr>
        <p:txBody>
          <a:bodyPr/>
          <a:lstStyle/>
          <a:p>
            <a:pPr marL="0" lvl="1" indent="0">
              <a:buNone/>
            </a:pPr>
            <a:r>
              <a:rPr lang="en-GB" i="1" dirty="0"/>
              <a:t>Secondary prevention</a:t>
            </a:r>
            <a:endParaRPr lang="en-GB" dirty="0"/>
          </a:p>
          <a:p>
            <a:pPr lvl="1"/>
            <a:r>
              <a:rPr lang="en-GB" dirty="0"/>
              <a:t>Genomics applied to identify people at risk of developing diseases </a:t>
            </a:r>
          </a:p>
          <a:p>
            <a:pPr lvl="1"/>
            <a:r>
              <a:rPr lang="en-GB" dirty="0"/>
              <a:t>AI for mammography currently second reader may one day be fully automated</a:t>
            </a:r>
          </a:p>
          <a:p>
            <a:pPr lvl="1"/>
            <a:endParaRPr lang="en-GB" dirty="0"/>
          </a:p>
        </p:txBody>
      </p:sp>
      <p:pic>
        <p:nvPicPr>
          <p:cNvPr id="1026" name="Picture 2" descr="Frontiers | Evaluation of the Combination of Artificial Intelligence and  Radiologist Assessments to Interpret Malignant Architectural Distortion on  Mammography">
            <a:extLst>
              <a:ext uri="{FF2B5EF4-FFF2-40B4-BE49-F238E27FC236}">
                <a16:creationId xmlns:a16="http://schemas.microsoft.com/office/drawing/2014/main" id="{B90471A3-270F-AE0C-83DF-EB2143CAB9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699657"/>
            <a:ext cx="4137055" cy="18291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ew UK-wide ambitions to accelerate genomic research and drive innovation  in healthcare - GOV.UK">
            <a:extLst>
              <a:ext uri="{FF2B5EF4-FFF2-40B4-BE49-F238E27FC236}">
                <a16:creationId xmlns:a16="http://schemas.microsoft.com/office/drawing/2014/main" id="{CA755D12-E910-7639-11A5-842517B6CD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2984" y="2572544"/>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4969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8DE82-AA1C-42FF-9F8B-01E8198E12EE}"/>
              </a:ext>
            </a:extLst>
          </p:cNvPr>
          <p:cNvSpPr>
            <a:spLocks noGrp="1"/>
          </p:cNvSpPr>
          <p:nvPr>
            <p:ph type="title"/>
          </p:nvPr>
        </p:nvSpPr>
        <p:spPr/>
        <p:txBody>
          <a:bodyPr/>
          <a:lstStyle/>
          <a:p>
            <a:r>
              <a:rPr lang="en-GB" dirty="0"/>
              <a:t>Where can digital tech make change?</a:t>
            </a:r>
          </a:p>
        </p:txBody>
      </p:sp>
      <p:sp>
        <p:nvSpPr>
          <p:cNvPr id="4" name="Content Placeholder 3">
            <a:extLst>
              <a:ext uri="{FF2B5EF4-FFF2-40B4-BE49-F238E27FC236}">
                <a16:creationId xmlns:a16="http://schemas.microsoft.com/office/drawing/2014/main" id="{2BFFC272-0B43-4C67-8A5F-AB113DB5CE87}"/>
              </a:ext>
            </a:extLst>
          </p:cNvPr>
          <p:cNvSpPr>
            <a:spLocks noGrp="1"/>
          </p:cNvSpPr>
          <p:nvPr>
            <p:ph sz="quarter" idx="17"/>
          </p:nvPr>
        </p:nvSpPr>
        <p:spPr/>
        <p:txBody>
          <a:bodyPr/>
          <a:lstStyle/>
          <a:p>
            <a:endParaRPr lang="en-GB"/>
          </a:p>
        </p:txBody>
      </p:sp>
      <p:sp>
        <p:nvSpPr>
          <p:cNvPr id="5" name="Content Placeholder 4">
            <a:extLst>
              <a:ext uri="{FF2B5EF4-FFF2-40B4-BE49-F238E27FC236}">
                <a16:creationId xmlns:a16="http://schemas.microsoft.com/office/drawing/2014/main" id="{E69C526A-417F-4E9F-8843-4EE22A62CF7E}"/>
              </a:ext>
            </a:extLst>
          </p:cNvPr>
          <p:cNvSpPr>
            <a:spLocks noGrp="1"/>
          </p:cNvSpPr>
          <p:nvPr>
            <p:ph sz="quarter" idx="18"/>
          </p:nvPr>
        </p:nvSpPr>
        <p:spPr/>
        <p:txBody>
          <a:bodyPr/>
          <a:lstStyle/>
          <a:p>
            <a:endParaRPr lang="en-GB"/>
          </a:p>
        </p:txBody>
      </p:sp>
      <p:sp>
        <p:nvSpPr>
          <p:cNvPr id="6" name="Content Placeholder 5">
            <a:extLst>
              <a:ext uri="{FF2B5EF4-FFF2-40B4-BE49-F238E27FC236}">
                <a16:creationId xmlns:a16="http://schemas.microsoft.com/office/drawing/2014/main" id="{F3B2A84A-1B11-41C5-A83A-D9195C64383A}"/>
              </a:ext>
            </a:extLst>
          </p:cNvPr>
          <p:cNvSpPr>
            <a:spLocks noGrp="1"/>
          </p:cNvSpPr>
          <p:nvPr>
            <p:ph sz="quarter" idx="19"/>
          </p:nvPr>
        </p:nvSpPr>
        <p:spPr/>
        <p:txBody>
          <a:bodyPr/>
          <a:lstStyle/>
          <a:p>
            <a:endParaRPr lang="en-GB"/>
          </a:p>
        </p:txBody>
      </p:sp>
      <p:sp>
        <p:nvSpPr>
          <p:cNvPr id="9" name="Text Placeholder 2">
            <a:extLst>
              <a:ext uri="{FF2B5EF4-FFF2-40B4-BE49-F238E27FC236}">
                <a16:creationId xmlns:a16="http://schemas.microsoft.com/office/drawing/2014/main" id="{541F4F90-7720-4408-8CF1-106E75FCC1E2}"/>
              </a:ext>
            </a:extLst>
          </p:cNvPr>
          <p:cNvSpPr>
            <a:spLocks noGrp="1"/>
          </p:cNvSpPr>
          <p:nvPr>
            <p:ph type="body" sz="quarter" idx="13"/>
          </p:nvPr>
        </p:nvSpPr>
        <p:spPr>
          <a:xfrm>
            <a:off x="395290" y="1134000"/>
            <a:ext cx="8278447" cy="3308400"/>
          </a:xfrm>
        </p:spPr>
        <p:txBody>
          <a:bodyPr/>
          <a:lstStyle/>
          <a:p>
            <a:pPr marL="0" lvl="1" indent="0">
              <a:buNone/>
            </a:pPr>
            <a:r>
              <a:rPr lang="en-GB" dirty="0"/>
              <a:t>Workforce</a:t>
            </a:r>
          </a:p>
          <a:p>
            <a:pPr lvl="1"/>
            <a:r>
              <a:rPr lang="en-GB" dirty="0"/>
              <a:t>Expect digitalisation to change staff roles, functions, and competencies</a:t>
            </a:r>
          </a:p>
          <a:p>
            <a:pPr lvl="1"/>
            <a:r>
              <a:rPr lang="en-GB" dirty="0"/>
              <a:t>Likely the workforce will expand to include technical professionals (i.e. informaticians and engineers) </a:t>
            </a:r>
          </a:p>
          <a:p>
            <a:pPr lvl="1"/>
            <a:r>
              <a:rPr lang="en-GB" dirty="0"/>
              <a:t>Education and training should aim to increase digital literacy but not give specific instructions on future technologies</a:t>
            </a:r>
          </a:p>
          <a:p>
            <a:pPr lvl="1"/>
            <a:r>
              <a:rPr lang="en-GB" dirty="0"/>
              <a:t>New additional skills will be needed for AI scrutiny, development, evaluation and implementation,  </a:t>
            </a:r>
          </a:p>
          <a:p>
            <a:pPr lvl="1"/>
            <a:r>
              <a:rPr lang="en-GB" dirty="0"/>
              <a:t>Training of public health professionals can become more personalised by combining virtual reality and artificial intelligence tools – insights</a:t>
            </a:r>
          </a:p>
          <a:p>
            <a:pPr lvl="1"/>
            <a:endParaRPr lang="en-GB" dirty="0"/>
          </a:p>
        </p:txBody>
      </p:sp>
    </p:spTree>
    <p:extLst>
      <p:ext uri="{BB962C8B-B14F-4D97-AF65-F5344CB8AC3E}">
        <p14:creationId xmlns:p14="http://schemas.microsoft.com/office/powerpoint/2010/main" val="17435274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8DE82-AA1C-42FF-9F8B-01E8198E12EE}"/>
              </a:ext>
            </a:extLst>
          </p:cNvPr>
          <p:cNvSpPr>
            <a:spLocks noGrp="1"/>
          </p:cNvSpPr>
          <p:nvPr>
            <p:ph type="title"/>
          </p:nvPr>
        </p:nvSpPr>
        <p:spPr/>
        <p:txBody>
          <a:bodyPr/>
          <a:lstStyle/>
          <a:p>
            <a:r>
              <a:rPr lang="en-GB" dirty="0"/>
              <a:t>Key points</a:t>
            </a:r>
          </a:p>
        </p:txBody>
      </p:sp>
      <p:sp>
        <p:nvSpPr>
          <p:cNvPr id="4" name="Content Placeholder 3">
            <a:extLst>
              <a:ext uri="{FF2B5EF4-FFF2-40B4-BE49-F238E27FC236}">
                <a16:creationId xmlns:a16="http://schemas.microsoft.com/office/drawing/2014/main" id="{2BFFC272-0B43-4C67-8A5F-AB113DB5CE87}"/>
              </a:ext>
            </a:extLst>
          </p:cNvPr>
          <p:cNvSpPr>
            <a:spLocks noGrp="1"/>
          </p:cNvSpPr>
          <p:nvPr>
            <p:ph sz="quarter" idx="17"/>
          </p:nvPr>
        </p:nvSpPr>
        <p:spPr/>
        <p:txBody>
          <a:bodyPr/>
          <a:lstStyle/>
          <a:p>
            <a:endParaRPr lang="en-GB"/>
          </a:p>
        </p:txBody>
      </p:sp>
      <p:sp>
        <p:nvSpPr>
          <p:cNvPr id="5" name="Content Placeholder 4">
            <a:extLst>
              <a:ext uri="{FF2B5EF4-FFF2-40B4-BE49-F238E27FC236}">
                <a16:creationId xmlns:a16="http://schemas.microsoft.com/office/drawing/2014/main" id="{E69C526A-417F-4E9F-8843-4EE22A62CF7E}"/>
              </a:ext>
            </a:extLst>
          </p:cNvPr>
          <p:cNvSpPr>
            <a:spLocks noGrp="1"/>
          </p:cNvSpPr>
          <p:nvPr>
            <p:ph sz="quarter" idx="18"/>
          </p:nvPr>
        </p:nvSpPr>
        <p:spPr/>
        <p:txBody>
          <a:bodyPr/>
          <a:lstStyle/>
          <a:p>
            <a:endParaRPr lang="en-GB"/>
          </a:p>
        </p:txBody>
      </p:sp>
      <p:sp>
        <p:nvSpPr>
          <p:cNvPr id="6" name="Content Placeholder 5">
            <a:extLst>
              <a:ext uri="{FF2B5EF4-FFF2-40B4-BE49-F238E27FC236}">
                <a16:creationId xmlns:a16="http://schemas.microsoft.com/office/drawing/2014/main" id="{F3B2A84A-1B11-41C5-A83A-D9195C64383A}"/>
              </a:ext>
            </a:extLst>
          </p:cNvPr>
          <p:cNvSpPr>
            <a:spLocks noGrp="1"/>
          </p:cNvSpPr>
          <p:nvPr>
            <p:ph sz="quarter" idx="19"/>
          </p:nvPr>
        </p:nvSpPr>
        <p:spPr/>
        <p:txBody>
          <a:bodyPr/>
          <a:lstStyle/>
          <a:p>
            <a:endParaRPr lang="en-GB"/>
          </a:p>
        </p:txBody>
      </p:sp>
      <p:sp>
        <p:nvSpPr>
          <p:cNvPr id="9" name="Text Placeholder 2">
            <a:extLst>
              <a:ext uri="{FF2B5EF4-FFF2-40B4-BE49-F238E27FC236}">
                <a16:creationId xmlns:a16="http://schemas.microsoft.com/office/drawing/2014/main" id="{541F4F90-7720-4408-8CF1-106E75FCC1E2}"/>
              </a:ext>
            </a:extLst>
          </p:cNvPr>
          <p:cNvSpPr>
            <a:spLocks noGrp="1"/>
          </p:cNvSpPr>
          <p:nvPr>
            <p:ph type="body" sz="quarter" idx="13"/>
          </p:nvPr>
        </p:nvSpPr>
        <p:spPr>
          <a:xfrm>
            <a:off x="395290" y="1134000"/>
            <a:ext cx="8278447" cy="3308400"/>
          </a:xfrm>
        </p:spPr>
        <p:txBody>
          <a:bodyPr/>
          <a:lstStyle/>
          <a:p>
            <a:pPr lvl="1"/>
            <a:r>
              <a:rPr lang="en-GB" dirty="0"/>
              <a:t>Expect digitalisation to mean changes to staff members</a:t>
            </a:r>
          </a:p>
          <a:p>
            <a:pPr lvl="1"/>
            <a:r>
              <a:rPr lang="en-GB" dirty="0"/>
              <a:t>All tech is useful from the mundane to the cutting edge</a:t>
            </a:r>
          </a:p>
          <a:p>
            <a:pPr lvl="1"/>
            <a:r>
              <a:rPr lang="en-GB" dirty="0"/>
              <a:t>The data isn’t perfect and it’s in silos but need to start somewhere</a:t>
            </a:r>
          </a:p>
          <a:p>
            <a:pPr lvl="1"/>
            <a:r>
              <a:rPr lang="en-GB" dirty="0"/>
              <a:t>It’s a starting point to make some improvements and progress from there</a:t>
            </a:r>
          </a:p>
          <a:p>
            <a:pPr lvl="1"/>
            <a:r>
              <a:rPr lang="en-GB" dirty="0"/>
              <a:t>Don’t underestimate the importance of data visualisation</a:t>
            </a:r>
          </a:p>
          <a:p>
            <a:pPr lvl="1"/>
            <a:r>
              <a:rPr lang="en-GB" dirty="0"/>
              <a:t>AI potential </a:t>
            </a:r>
            <a:r>
              <a:rPr lang="en-GB"/>
              <a:t>is huge but </a:t>
            </a:r>
            <a:r>
              <a:rPr lang="en-GB" dirty="0"/>
              <a:t>beware of bias, black box systems and inequalities</a:t>
            </a:r>
          </a:p>
          <a:p>
            <a:pPr lvl="1"/>
            <a:r>
              <a:rPr lang="en-GB" dirty="0"/>
              <a:t>Public and population level information but with local links to make improvements</a:t>
            </a:r>
          </a:p>
        </p:txBody>
      </p:sp>
    </p:spTree>
    <p:extLst>
      <p:ext uri="{BB962C8B-B14F-4D97-AF65-F5344CB8AC3E}">
        <p14:creationId xmlns:p14="http://schemas.microsoft.com/office/powerpoint/2010/main" val="14661425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86A68-7810-43A5-81BB-01B392D84001}"/>
              </a:ext>
            </a:extLst>
          </p:cNvPr>
          <p:cNvSpPr>
            <a:spLocks noGrp="1"/>
          </p:cNvSpPr>
          <p:nvPr>
            <p:ph type="title"/>
          </p:nvPr>
        </p:nvSpPr>
        <p:spPr>
          <a:xfrm>
            <a:off x="395288" y="340607"/>
            <a:ext cx="7273056" cy="3436263"/>
          </a:xfrm>
        </p:spPr>
        <p:txBody>
          <a:bodyPr>
            <a:normAutofit/>
          </a:bodyPr>
          <a:lstStyle/>
          <a:p>
            <a:br>
              <a:rPr lang="en-GB" dirty="0"/>
            </a:br>
            <a:r>
              <a:rPr lang="en-GB" dirty="0"/>
              <a:t>Thank you </a:t>
            </a:r>
            <a:br>
              <a:rPr lang="en-GB" dirty="0"/>
            </a:br>
            <a:br>
              <a:rPr lang="en-GB" dirty="0"/>
            </a:br>
            <a:r>
              <a:rPr lang="en-GB" dirty="0"/>
              <a:t>Twitter &amp; Threads - @mustbemistry</a:t>
            </a:r>
            <a:br>
              <a:rPr lang="en-GB" dirty="0"/>
            </a:br>
            <a:r>
              <a:rPr lang="en-GB" dirty="0"/>
              <a:t>LinkedIn </a:t>
            </a:r>
            <a:br>
              <a:rPr lang="en-GB" dirty="0"/>
            </a:br>
            <a:r>
              <a:rPr lang="en-GB" dirty="0"/>
              <a:t>email – </a:t>
            </a:r>
            <a:r>
              <a:rPr lang="en-GB" dirty="0">
                <a:hlinkClick r:id="rId2"/>
              </a:rPr>
              <a:t>p.mistry@kingsfund.org.uk</a:t>
            </a:r>
            <a:br>
              <a:rPr lang="en-GB" dirty="0"/>
            </a:br>
            <a:br>
              <a:rPr lang="en-GB" dirty="0"/>
            </a:br>
            <a:br>
              <a:rPr lang="en-GB" dirty="0"/>
            </a:br>
            <a:endParaRPr lang="en-GB" dirty="0"/>
          </a:p>
        </p:txBody>
      </p:sp>
      <p:sp>
        <p:nvSpPr>
          <p:cNvPr id="4" name="Content Placeholder 3">
            <a:extLst>
              <a:ext uri="{FF2B5EF4-FFF2-40B4-BE49-F238E27FC236}">
                <a16:creationId xmlns:a16="http://schemas.microsoft.com/office/drawing/2014/main" id="{44D28752-B80E-4EF8-A0BF-4A735B6155BB}"/>
              </a:ext>
            </a:extLst>
          </p:cNvPr>
          <p:cNvSpPr>
            <a:spLocks noGrp="1"/>
          </p:cNvSpPr>
          <p:nvPr>
            <p:ph sz="quarter" idx="17"/>
          </p:nvPr>
        </p:nvSpPr>
        <p:spPr/>
        <p:txBody>
          <a:bodyPr/>
          <a:lstStyle/>
          <a:p>
            <a:endParaRPr lang="en-GB"/>
          </a:p>
        </p:txBody>
      </p:sp>
      <p:sp>
        <p:nvSpPr>
          <p:cNvPr id="5" name="Content Placeholder 4">
            <a:extLst>
              <a:ext uri="{FF2B5EF4-FFF2-40B4-BE49-F238E27FC236}">
                <a16:creationId xmlns:a16="http://schemas.microsoft.com/office/drawing/2014/main" id="{D646B49E-1BC6-400C-BE9C-00C909A65483}"/>
              </a:ext>
            </a:extLst>
          </p:cNvPr>
          <p:cNvSpPr>
            <a:spLocks noGrp="1"/>
          </p:cNvSpPr>
          <p:nvPr>
            <p:ph sz="quarter" idx="18"/>
          </p:nvPr>
        </p:nvSpPr>
        <p:spPr/>
        <p:txBody>
          <a:bodyPr/>
          <a:lstStyle/>
          <a:p>
            <a:endParaRPr lang="en-GB"/>
          </a:p>
        </p:txBody>
      </p:sp>
      <p:sp>
        <p:nvSpPr>
          <p:cNvPr id="6" name="Content Placeholder 5">
            <a:extLst>
              <a:ext uri="{FF2B5EF4-FFF2-40B4-BE49-F238E27FC236}">
                <a16:creationId xmlns:a16="http://schemas.microsoft.com/office/drawing/2014/main" id="{AF0E9B6E-F5CC-4B64-B31A-DBCF65C5463C}"/>
              </a:ext>
            </a:extLst>
          </p:cNvPr>
          <p:cNvSpPr>
            <a:spLocks noGrp="1"/>
          </p:cNvSpPr>
          <p:nvPr>
            <p:ph sz="quarter" idx="19"/>
          </p:nvPr>
        </p:nvSpPr>
        <p:spPr/>
        <p:txBody>
          <a:bodyPr/>
          <a:lstStyle/>
          <a:p>
            <a:endParaRPr lang="en-GB"/>
          </a:p>
        </p:txBody>
      </p:sp>
    </p:spTree>
    <p:extLst>
      <p:ext uri="{BB962C8B-B14F-4D97-AF65-F5344CB8AC3E}">
        <p14:creationId xmlns:p14="http://schemas.microsoft.com/office/powerpoint/2010/main" val="33097829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1615-4FB0-4115-B64B-644A129D9962}"/>
              </a:ext>
            </a:extLst>
          </p:cNvPr>
          <p:cNvSpPr>
            <a:spLocks noGrp="1"/>
          </p:cNvSpPr>
          <p:nvPr>
            <p:ph type="title"/>
          </p:nvPr>
        </p:nvSpPr>
        <p:spPr/>
        <p:txBody>
          <a:bodyPr/>
          <a:lstStyle/>
          <a:p>
            <a:r>
              <a:rPr lang="en-GB" dirty="0"/>
              <a:t>Who am I?</a:t>
            </a:r>
          </a:p>
        </p:txBody>
      </p:sp>
      <p:pic>
        <p:nvPicPr>
          <p:cNvPr id="9" name="Picture 8">
            <a:extLst>
              <a:ext uri="{FF2B5EF4-FFF2-40B4-BE49-F238E27FC236}">
                <a16:creationId xmlns:a16="http://schemas.microsoft.com/office/drawing/2014/main" id="{6E045AF5-B30E-4214-8259-DE37D9C0E461}"/>
              </a:ext>
            </a:extLst>
          </p:cNvPr>
          <p:cNvPicPr>
            <a:picLocks noChangeAspect="1"/>
          </p:cNvPicPr>
          <p:nvPr/>
        </p:nvPicPr>
        <p:blipFill>
          <a:blip r:embed="rId3"/>
          <a:stretch>
            <a:fillRect/>
          </a:stretch>
        </p:blipFill>
        <p:spPr>
          <a:xfrm>
            <a:off x="302132" y="1312905"/>
            <a:ext cx="2840908" cy="1732792"/>
          </a:xfrm>
          <a:prstGeom prst="rect">
            <a:avLst/>
          </a:prstGeom>
        </p:spPr>
      </p:pic>
      <p:pic>
        <p:nvPicPr>
          <p:cNvPr id="13" name="Picture 12">
            <a:extLst>
              <a:ext uri="{FF2B5EF4-FFF2-40B4-BE49-F238E27FC236}">
                <a16:creationId xmlns:a16="http://schemas.microsoft.com/office/drawing/2014/main" id="{02A472BE-A340-411D-BC4B-8F4BA94C6D55}"/>
              </a:ext>
            </a:extLst>
          </p:cNvPr>
          <p:cNvPicPr>
            <a:picLocks noChangeAspect="1"/>
          </p:cNvPicPr>
          <p:nvPr/>
        </p:nvPicPr>
        <p:blipFill>
          <a:blip r:embed="rId4"/>
          <a:stretch>
            <a:fillRect/>
          </a:stretch>
        </p:blipFill>
        <p:spPr>
          <a:xfrm>
            <a:off x="3938172" y="2435400"/>
            <a:ext cx="4770782" cy="1904304"/>
          </a:xfrm>
          <a:prstGeom prst="rect">
            <a:avLst/>
          </a:prstGeom>
        </p:spPr>
      </p:pic>
      <p:pic>
        <p:nvPicPr>
          <p:cNvPr id="17" name="Picture 16">
            <a:extLst>
              <a:ext uri="{FF2B5EF4-FFF2-40B4-BE49-F238E27FC236}">
                <a16:creationId xmlns:a16="http://schemas.microsoft.com/office/drawing/2014/main" id="{7DD5DDB2-AB16-40E2-8B25-812461C9135D}"/>
              </a:ext>
            </a:extLst>
          </p:cNvPr>
          <p:cNvPicPr>
            <a:picLocks noChangeAspect="1"/>
          </p:cNvPicPr>
          <p:nvPr/>
        </p:nvPicPr>
        <p:blipFill>
          <a:blip r:embed="rId5"/>
          <a:stretch>
            <a:fillRect/>
          </a:stretch>
        </p:blipFill>
        <p:spPr>
          <a:xfrm>
            <a:off x="3587184" y="533469"/>
            <a:ext cx="5565914" cy="1920118"/>
          </a:xfrm>
          <a:prstGeom prst="rect">
            <a:avLst/>
          </a:prstGeom>
        </p:spPr>
      </p:pic>
    </p:spTree>
    <p:extLst>
      <p:ext uri="{BB962C8B-B14F-4D97-AF65-F5344CB8AC3E}">
        <p14:creationId xmlns:p14="http://schemas.microsoft.com/office/powerpoint/2010/main" val="42209032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Who are The Kings Fund?</a:t>
            </a:r>
            <a:endParaRPr lang="en-GB" dirty="0">
              <a:ea typeface="Verdana"/>
            </a:endParaRPr>
          </a:p>
        </p:txBody>
      </p:sp>
      <p:sp>
        <p:nvSpPr>
          <p:cNvPr id="8" name="Text Placeholder 7"/>
          <p:cNvSpPr>
            <a:spLocks noGrp="1"/>
          </p:cNvSpPr>
          <p:nvPr>
            <p:ph type="body" sz="quarter" idx="13"/>
          </p:nvPr>
        </p:nvSpPr>
        <p:spPr/>
        <p:txBody>
          <a:bodyPr vert="horz" lIns="0" tIns="0" rIns="0" bIns="0" rtlCol="0" anchor="t">
            <a:noAutofit/>
          </a:bodyPr>
          <a:lstStyle/>
          <a:p>
            <a:pPr lvl="1"/>
            <a:r>
              <a:rPr lang="en-GB" dirty="0"/>
              <a:t>Health and Care Think Tank</a:t>
            </a:r>
          </a:p>
          <a:p>
            <a:pPr lvl="1"/>
            <a:r>
              <a:rPr lang="en-GB" dirty="0"/>
              <a:t>125 years </a:t>
            </a:r>
          </a:p>
          <a:p>
            <a:pPr lvl="1"/>
            <a:r>
              <a:rPr lang="en-GB" dirty="0"/>
              <a:t>Independent organisation</a:t>
            </a:r>
          </a:p>
          <a:p>
            <a:pPr lvl="2"/>
            <a:r>
              <a:rPr lang="en-GB" dirty="0"/>
              <a:t>Research</a:t>
            </a:r>
          </a:p>
          <a:p>
            <a:pPr lvl="2"/>
            <a:r>
              <a:rPr lang="en-GB" dirty="0"/>
              <a:t>Policy development</a:t>
            </a:r>
          </a:p>
          <a:p>
            <a:pPr lvl="2"/>
            <a:r>
              <a:rPr lang="en-GB" dirty="0"/>
              <a:t>Convening</a:t>
            </a:r>
          </a:p>
          <a:p>
            <a:pPr lvl="2"/>
            <a:r>
              <a:rPr lang="en-GB" dirty="0"/>
              <a:t>Leadership and organisational development</a:t>
            </a:r>
          </a:p>
          <a:p>
            <a:pPr lvl="2"/>
            <a:r>
              <a:rPr lang="en-GB" dirty="0"/>
              <a:t>Thought leadership</a:t>
            </a:r>
          </a:p>
          <a:p>
            <a:pPr fontAlgn="base">
              <a:buFont typeface="Arial" panose="020B0604020202020204" pitchFamily="34" charset="0"/>
              <a:buChar char="•"/>
            </a:pPr>
            <a:endParaRPr lang="en-GB" sz="1800" b="0" i="0" dirty="0">
              <a:solidFill>
                <a:srgbClr val="000000"/>
              </a:solidFill>
              <a:effectLst/>
              <a:latin typeface="Calibri"/>
              <a:cs typeface="Calibri"/>
            </a:endParaRPr>
          </a:p>
        </p:txBody>
      </p:sp>
      <p:sp>
        <p:nvSpPr>
          <p:cNvPr id="2" name="Content Placeholder 1">
            <a:extLst>
              <a:ext uri="{FF2B5EF4-FFF2-40B4-BE49-F238E27FC236}">
                <a16:creationId xmlns:a16="http://schemas.microsoft.com/office/drawing/2014/main" id="{33D2BA09-848B-4A16-94E1-916969CB1375}"/>
              </a:ext>
            </a:extLst>
          </p:cNvPr>
          <p:cNvSpPr>
            <a:spLocks noGrp="1"/>
          </p:cNvSpPr>
          <p:nvPr>
            <p:ph sz="quarter" idx="17"/>
          </p:nvPr>
        </p:nvSpPr>
        <p:spPr/>
        <p:txBody>
          <a:bodyPr/>
          <a:lstStyle/>
          <a:p>
            <a:endParaRPr lang="en-GB"/>
          </a:p>
        </p:txBody>
      </p:sp>
      <p:sp>
        <p:nvSpPr>
          <p:cNvPr id="3" name="Content Placeholder 2">
            <a:extLst>
              <a:ext uri="{FF2B5EF4-FFF2-40B4-BE49-F238E27FC236}">
                <a16:creationId xmlns:a16="http://schemas.microsoft.com/office/drawing/2014/main" id="{09ADBDEF-29FB-4E55-AFFE-C905A3E7C3D4}"/>
              </a:ext>
            </a:extLst>
          </p:cNvPr>
          <p:cNvSpPr>
            <a:spLocks noGrp="1"/>
          </p:cNvSpPr>
          <p:nvPr>
            <p:ph sz="quarter" idx="18"/>
          </p:nvPr>
        </p:nvSpPr>
        <p:spPr/>
        <p:txBody>
          <a:bodyPr/>
          <a:lstStyle/>
          <a:p>
            <a:endParaRPr lang="en-GB"/>
          </a:p>
        </p:txBody>
      </p:sp>
      <p:sp>
        <p:nvSpPr>
          <p:cNvPr id="4" name="Content Placeholder 3">
            <a:extLst>
              <a:ext uri="{FF2B5EF4-FFF2-40B4-BE49-F238E27FC236}">
                <a16:creationId xmlns:a16="http://schemas.microsoft.com/office/drawing/2014/main" id="{62982C12-2C50-4047-9161-2C9434E0D0CF}"/>
              </a:ext>
            </a:extLst>
          </p:cNvPr>
          <p:cNvSpPr>
            <a:spLocks noGrp="1"/>
          </p:cNvSpPr>
          <p:nvPr>
            <p:ph sz="quarter" idx="19"/>
          </p:nvPr>
        </p:nvSpPr>
        <p:spPr/>
        <p:txBody>
          <a:bodyPr/>
          <a:lstStyle/>
          <a:p>
            <a:endParaRPr lang="en-GB"/>
          </a:p>
        </p:txBody>
      </p:sp>
    </p:spTree>
    <p:extLst>
      <p:ext uri="{BB962C8B-B14F-4D97-AF65-F5344CB8AC3E}">
        <p14:creationId xmlns:p14="http://schemas.microsoft.com/office/powerpoint/2010/main" val="30041475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8DE82-AA1C-42FF-9F8B-01E8198E12EE}"/>
              </a:ext>
            </a:extLst>
          </p:cNvPr>
          <p:cNvSpPr>
            <a:spLocks noGrp="1"/>
          </p:cNvSpPr>
          <p:nvPr>
            <p:ph type="title"/>
          </p:nvPr>
        </p:nvSpPr>
        <p:spPr/>
        <p:txBody>
          <a:bodyPr/>
          <a:lstStyle/>
          <a:p>
            <a:r>
              <a:rPr lang="en-GB" dirty="0"/>
              <a:t>What is digital public health?</a:t>
            </a:r>
          </a:p>
        </p:txBody>
      </p:sp>
      <p:sp>
        <p:nvSpPr>
          <p:cNvPr id="4" name="Content Placeholder 3">
            <a:extLst>
              <a:ext uri="{FF2B5EF4-FFF2-40B4-BE49-F238E27FC236}">
                <a16:creationId xmlns:a16="http://schemas.microsoft.com/office/drawing/2014/main" id="{2BFFC272-0B43-4C67-8A5F-AB113DB5CE87}"/>
              </a:ext>
            </a:extLst>
          </p:cNvPr>
          <p:cNvSpPr>
            <a:spLocks noGrp="1"/>
          </p:cNvSpPr>
          <p:nvPr>
            <p:ph sz="quarter" idx="17"/>
          </p:nvPr>
        </p:nvSpPr>
        <p:spPr/>
        <p:txBody>
          <a:bodyPr/>
          <a:lstStyle/>
          <a:p>
            <a:endParaRPr lang="en-GB"/>
          </a:p>
        </p:txBody>
      </p:sp>
      <p:sp>
        <p:nvSpPr>
          <p:cNvPr id="5" name="Content Placeholder 4">
            <a:extLst>
              <a:ext uri="{FF2B5EF4-FFF2-40B4-BE49-F238E27FC236}">
                <a16:creationId xmlns:a16="http://schemas.microsoft.com/office/drawing/2014/main" id="{E69C526A-417F-4E9F-8843-4EE22A62CF7E}"/>
              </a:ext>
            </a:extLst>
          </p:cNvPr>
          <p:cNvSpPr>
            <a:spLocks noGrp="1"/>
          </p:cNvSpPr>
          <p:nvPr>
            <p:ph sz="quarter" idx="18"/>
          </p:nvPr>
        </p:nvSpPr>
        <p:spPr/>
        <p:txBody>
          <a:bodyPr/>
          <a:lstStyle/>
          <a:p>
            <a:endParaRPr lang="en-GB"/>
          </a:p>
        </p:txBody>
      </p:sp>
      <p:sp>
        <p:nvSpPr>
          <p:cNvPr id="6" name="Content Placeholder 5">
            <a:extLst>
              <a:ext uri="{FF2B5EF4-FFF2-40B4-BE49-F238E27FC236}">
                <a16:creationId xmlns:a16="http://schemas.microsoft.com/office/drawing/2014/main" id="{F3B2A84A-1B11-41C5-A83A-D9195C64383A}"/>
              </a:ext>
            </a:extLst>
          </p:cNvPr>
          <p:cNvSpPr>
            <a:spLocks noGrp="1"/>
          </p:cNvSpPr>
          <p:nvPr>
            <p:ph sz="quarter" idx="19"/>
          </p:nvPr>
        </p:nvSpPr>
        <p:spPr/>
        <p:txBody>
          <a:bodyPr/>
          <a:lstStyle/>
          <a:p>
            <a:endParaRPr lang="en-GB"/>
          </a:p>
        </p:txBody>
      </p:sp>
      <p:sp>
        <p:nvSpPr>
          <p:cNvPr id="9" name="Text Placeholder 2">
            <a:extLst>
              <a:ext uri="{FF2B5EF4-FFF2-40B4-BE49-F238E27FC236}">
                <a16:creationId xmlns:a16="http://schemas.microsoft.com/office/drawing/2014/main" id="{541F4F90-7720-4408-8CF1-106E75FCC1E2}"/>
              </a:ext>
            </a:extLst>
          </p:cNvPr>
          <p:cNvSpPr>
            <a:spLocks noGrp="1"/>
          </p:cNvSpPr>
          <p:nvPr>
            <p:ph type="body" sz="quarter" idx="13"/>
          </p:nvPr>
        </p:nvSpPr>
        <p:spPr>
          <a:xfrm>
            <a:off x="395290" y="1134000"/>
            <a:ext cx="8278447" cy="3308400"/>
          </a:xfrm>
        </p:spPr>
        <p:txBody>
          <a:bodyPr/>
          <a:lstStyle/>
          <a:p>
            <a:pPr lvl="1"/>
            <a:r>
              <a:rPr lang="en-GB" dirty="0">
                <a:solidFill>
                  <a:srgbClr val="FF0000"/>
                </a:solidFill>
              </a:rPr>
              <a:t>Not</a:t>
            </a:r>
            <a:r>
              <a:rPr lang="en-GB" dirty="0"/>
              <a:t> modify public health principles</a:t>
            </a:r>
          </a:p>
          <a:p>
            <a:pPr lvl="1"/>
            <a:r>
              <a:rPr lang="en-GB" dirty="0">
                <a:solidFill>
                  <a:srgbClr val="FF0000"/>
                </a:solidFill>
              </a:rPr>
              <a:t>Not </a:t>
            </a:r>
            <a:r>
              <a:rPr lang="en-GB" dirty="0"/>
              <a:t>a novel field in itself</a:t>
            </a:r>
          </a:p>
          <a:p>
            <a:pPr lvl="1"/>
            <a:r>
              <a:rPr lang="en-GB" dirty="0">
                <a:solidFill>
                  <a:srgbClr val="00B050"/>
                </a:solidFill>
              </a:rPr>
              <a:t>It is </a:t>
            </a:r>
            <a:r>
              <a:rPr lang="en-GB" dirty="0"/>
              <a:t>support and enable the implementation of public health principles</a:t>
            </a:r>
          </a:p>
          <a:p>
            <a:pPr lvl="1"/>
            <a:r>
              <a:rPr lang="en-GB" dirty="0">
                <a:solidFill>
                  <a:srgbClr val="00B050"/>
                </a:solidFill>
              </a:rPr>
              <a:t>It is </a:t>
            </a:r>
            <a:r>
              <a:rPr lang="en-GB" dirty="0"/>
              <a:t>a means and new set of tools to do this. </a:t>
            </a:r>
          </a:p>
          <a:p>
            <a:pPr marL="0" lvl="1" indent="0">
              <a:buNone/>
            </a:pPr>
            <a:endParaRPr lang="en-GB" dirty="0"/>
          </a:p>
          <a:p>
            <a:pPr marL="270000" lvl="2" indent="0">
              <a:buNone/>
            </a:pPr>
            <a:r>
              <a:rPr lang="en-GB" i="1" dirty="0"/>
              <a:t>preventing disease, prolonging life and promoting health and well-being through the organised efforts and informed choices of society, organisations, public and private, communities and individuals</a:t>
            </a:r>
          </a:p>
        </p:txBody>
      </p:sp>
    </p:spTree>
    <p:extLst>
      <p:ext uri="{BB962C8B-B14F-4D97-AF65-F5344CB8AC3E}">
        <p14:creationId xmlns:p14="http://schemas.microsoft.com/office/powerpoint/2010/main" val="13773532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8DE82-AA1C-42FF-9F8B-01E8198E12EE}"/>
              </a:ext>
            </a:extLst>
          </p:cNvPr>
          <p:cNvSpPr>
            <a:spLocks noGrp="1"/>
          </p:cNvSpPr>
          <p:nvPr>
            <p:ph type="title"/>
          </p:nvPr>
        </p:nvSpPr>
        <p:spPr/>
        <p:txBody>
          <a:bodyPr/>
          <a:lstStyle/>
          <a:p>
            <a:r>
              <a:rPr lang="en-GB" dirty="0"/>
              <a:t>Why digitalise? And what about transformation?</a:t>
            </a:r>
          </a:p>
        </p:txBody>
      </p:sp>
      <p:sp>
        <p:nvSpPr>
          <p:cNvPr id="4" name="Content Placeholder 3">
            <a:extLst>
              <a:ext uri="{FF2B5EF4-FFF2-40B4-BE49-F238E27FC236}">
                <a16:creationId xmlns:a16="http://schemas.microsoft.com/office/drawing/2014/main" id="{2BFFC272-0B43-4C67-8A5F-AB113DB5CE87}"/>
              </a:ext>
            </a:extLst>
          </p:cNvPr>
          <p:cNvSpPr>
            <a:spLocks noGrp="1"/>
          </p:cNvSpPr>
          <p:nvPr>
            <p:ph sz="quarter" idx="17"/>
          </p:nvPr>
        </p:nvSpPr>
        <p:spPr/>
        <p:txBody>
          <a:bodyPr/>
          <a:lstStyle/>
          <a:p>
            <a:endParaRPr lang="en-GB"/>
          </a:p>
        </p:txBody>
      </p:sp>
      <p:sp>
        <p:nvSpPr>
          <p:cNvPr id="5" name="Content Placeholder 4">
            <a:extLst>
              <a:ext uri="{FF2B5EF4-FFF2-40B4-BE49-F238E27FC236}">
                <a16:creationId xmlns:a16="http://schemas.microsoft.com/office/drawing/2014/main" id="{E69C526A-417F-4E9F-8843-4EE22A62CF7E}"/>
              </a:ext>
            </a:extLst>
          </p:cNvPr>
          <p:cNvSpPr>
            <a:spLocks noGrp="1"/>
          </p:cNvSpPr>
          <p:nvPr>
            <p:ph sz="quarter" idx="18"/>
          </p:nvPr>
        </p:nvSpPr>
        <p:spPr/>
        <p:txBody>
          <a:bodyPr/>
          <a:lstStyle/>
          <a:p>
            <a:endParaRPr lang="en-GB"/>
          </a:p>
        </p:txBody>
      </p:sp>
      <p:sp>
        <p:nvSpPr>
          <p:cNvPr id="6" name="Content Placeholder 5">
            <a:extLst>
              <a:ext uri="{FF2B5EF4-FFF2-40B4-BE49-F238E27FC236}">
                <a16:creationId xmlns:a16="http://schemas.microsoft.com/office/drawing/2014/main" id="{F3B2A84A-1B11-41C5-A83A-D9195C64383A}"/>
              </a:ext>
            </a:extLst>
          </p:cNvPr>
          <p:cNvSpPr>
            <a:spLocks noGrp="1"/>
          </p:cNvSpPr>
          <p:nvPr>
            <p:ph sz="quarter" idx="19"/>
          </p:nvPr>
        </p:nvSpPr>
        <p:spPr/>
        <p:txBody>
          <a:bodyPr/>
          <a:lstStyle/>
          <a:p>
            <a:endParaRPr lang="en-GB"/>
          </a:p>
        </p:txBody>
      </p:sp>
      <p:sp>
        <p:nvSpPr>
          <p:cNvPr id="9" name="Text Placeholder 2">
            <a:extLst>
              <a:ext uri="{FF2B5EF4-FFF2-40B4-BE49-F238E27FC236}">
                <a16:creationId xmlns:a16="http://schemas.microsoft.com/office/drawing/2014/main" id="{541F4F90-7720-4408-8CF1-106E75FCC1E2}"/>
              </a:ext>
            </a:extLst>
          </p:cNvPr>
          <p:cNvSpPr>
            <a:spLocks noGrp="1"/>
          </p:cNvSpPr>
          <p:nvPr>
            <p:ph type="body" sz="quarter" idx="13"/>
          </p:nvPr>
        </p:nvSpPr>
        <p:spPr>
          <a:xfrm>
            <a:off x="395288" y="1134000"/>
            <a:ext cx="7869146" cy="3308400"/>
          </a:xfrm>
        </p:spPr>
        <p:txBody>
          <a:bodyPr/>
          <a:lstStyle/>
          <a:p>
            <a:pPr lvl="1"/>
            <a:r>
              <a:rPr lang="en-GB" dirty="0"/>
              <a:t>Potential benefits from digital tools:</a:t>
            </a:r>
          </a:p>
          <a:p>
            <a:pPr lvl="2"/>
            <a:r>
              <a:rPr lang="en-GB" dirty="0"/>
              <a:t>cure -&gt; prevention</a:t>
            </a:r>
          </a:p>
          <a:p>
            <a:pPr lvl="2"/>
            <a:r>
              <a:rPr lang="en-GB" dirty="0"/>
              <a:t>helping to put people and patients</a:t>
            </a:r>
            <a:br>
              <a:rPr lang="en-GB" dirty="0"/>
            </a:br>
            <a:r>
              <a:rPr lang="en-GB" dirty="0"/>
              <a:t> at the centre of care </a:t>
            </a:r>
          </a:p>
          <a:p>
            <a:pPr lvl="2"/>
            <a:r>
              <a:rPr lang="en-GB" dirty="0"/>
              <a:t>support patient empowerment </a:t>
            </a:r>
          </a:p>
          <a:p>
            <a:pPr lvl="2"/>
            <a:r>
              <a:rPr lang="en-GB" dirty="0"/>
              <a:t>more efficient, safer and cheaper</a:t>
            </a:r>
          </a:p>
          <a:p>
            <a:pPr marL="270000" lvl="2" indent="0">
              <a:buNone/>
            </a:pPr>
            <a:endParaRPr lang="en-GB" dirty="0"/>
          </a:p>
          <a:p>
            <a:pPr marL="270000" lvl="2" indent="0">
              <a:buNone/>
            </a:pPr>
            <a:r>
              <a:rPr lang="en-GB" sz="1800" dirty="0">
                <a:solidFill>
                  <a:srgbClr val="00B050"/>
                </a:solidFill>
                <a:effectLst/>
                <a:latin typeface="Calibri" panose="020F0502020204030204" pitchFamily="34" charset="0"/>
                <a:ea typeface="Calibri" panose="020F0502020204030204" pitchFamily="34" charset="0"/>
              </a:rPr>
              <a:t>It’s not about replacing everything with digital approaches but blending the two. </a:t>
            </a:r>
            <a:endParaRPr lang="en-GB" dirty="0">
              <a:solidFill>
                <a:srgbClr val="00B050"/>
              </a:solidFill>
            </a:endParaRPr>
          </a:p>
          <a:p>
            <a:pPr marL="270000" lvl="2" indent="0">
              <a:buNone/>
            </a:pPr>
            <a:endParaRPr lang="en-GB" dirty="0"/>
          </a:p>
          <a:p>
            <a:pPr lvl="2"/>
            <a:endParaRPr lang="en-GB" dirty="0"/>
          </a:p>
        </p:txBody>
      </p:sp>
      <p:sp>
        <p:nvSpPr>
          <p:cNvPr id="3" name="Text Placeholder 2">
            <a:extLst>
              <a:ext uri="{FF2B5EF4-FFF2-40B4-BE49-F238E27FC236}">
                <a16:creationId xmlns:a16="http://schemas.microsoft.com/office/drawing/2014/main" id="{ECC4E8CE-BA08-328C-EED3-AE23D20FF423}"/>
              </a:ext>
            </a:extLst>
          </p:cNvPr>
          <p:cNvSpPr txBox="1">
            <a:spLocks/>
          </p:cNvSpPr>
          <p:nvPr/>
        </p:nvSpPr>
        <p:spPr>
          <a:xfrm>
            <a:off x="4883051" y="1134000"/>
            <a:ext cx="4281213" cy="3308400"/>
          </a:xfrm>
          <a:prstGeom prst="rect">
            <a:avLst/>
          </a:prstGeom>
        </p:spPr>
        <p:txBody>
          <a:bodyPr vert="horz" lIns="0" tIns="0" rIns="0" bIns="0" rtlCol="0">
            <a:noAutofit/>
          </a:bodyPr>
          <a:lstStyle>
            <a:lvl1pPr marL="0" indent="0" algn="l" defTabSz="914400" rtl="0" eaLnBrk="1" latinLnBrk="0" hangingPunct="1">
              <a:spcBef>
                <a:spcPts val="400"/>
              </a:spcBef>
              <a:spcAft>
                <a:spcPts val="400"/>
              </a:spcAft>
              <a:buFont typeface="Arial" pitchFamily="34" charset="0"/>
              <a:buNone/>
              <a:defRPr sz="1600" kern="1200" baseline="0">
                <a:solidFill>
                  <a:schemeClr val="tx1"/>
                </a:solidFill>
                <a:latin typeface="+mn-lt"/>
                <a:ea typeface="+mn-ea"/>
                <a:cs typeface="+mn-cs"/>
              </a:defRPr>
            </a:lvl1pPr>
            <a:lvl2pPr marL="270000" indent="-270000" algn="l" defTabSz="914400" rtl="0" eaLnBrk="1" latinLnBrk="0" hangingPunct="1">
              <a:spcBef>
                <a:spcPts val="400"/>
              </a:spcBef>
              <a:spcAft>
                <a:spcPts val="400"/>
              </a:spcAft>
              <a:buSzPct val="125000"/>
              <a:buFontTx/>
              <a:buBlip>
                <a:blip r:embed="rId3"/>
              </a:buBlip>
              <a:defRPr sz="1600" kern="1200">
                <a:solidFill>
                  <a:schemeClr val="tx1"/>
                </a:solidFill>
                <a:latin typeface="+mn-lt"/>
                <a:ea typeface="+mn-ea"/>
                <a:cs typeface="+mn-cs"/>
              </a:defRPr>
            </a:lvl2pPr>
            <a:lvl3pPr marL="540000" indent="-270000" algn="l" defTabSz="914400" rtl="0" eaLnBrk="1" latinLnBrk="0" hangingPunct="1">
              <a:spcBef>
                <a:spcPts val="400"/>
              </a:spcBef>
              <a:spcAft>
                <a:spcPts val="400"/>
              </a:spcAft>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FF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rgbClr val="FF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GB" dirty="0"/>
              <a:t>Transforming the how not the what</a:t>
            </a:r>
          </a:p>
          <a:p>
            <a:pPr lvl="2"/>
            <a:r>
              <a:rPr lang="en-GB" dirty="0"/>
              <a:t>Personalisation and precision</a:t>
            </a:r>
          </a:p>
          <a:p>
            <a:pPr lvl="2"/>
            <a:r>
              <a:rPr lang="en-GB" dirty="0"/>
              <a:t>Automation</a:t>
            </a:r>
          </a:p>
          <a:p>
            <a:pPr lvl="2"/>
            <a:r>
              <a:rPr lang="en-GB" dirty="0"/>
              <a:t>Prediction</a:t>
            </a:r>
          </a:p>
          <a:p>
            <a:pPr lvl="2"/>
            <a:r>
              <a:rPr lang="en-GB" dirty="0"/>
              <a:t>Data analytics </a:t>
            </a:r>
          </a:p>
          <a:p>
            <a:pPr lvl="2"/>
            <a:r>
              <a:rPr lang="en-GB" dirty="0"/>
              <a:t>Interaction and communication</a:t>
            </a:r>
          </a:p>
        </p:txBody>
      </p:sp>
    </p:spTree>
    <p:extLst>
      <p:ext uri="{BB962C8B-B14F-4D97-AF65-F5344CB8AC3E}">
        <p14:creationId xmlns:p14="http://schemas.microsoft.com/office/powerpoint/2010/main" val="37542287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8DE82-AA1C-42FF-9F8B-01E8198E12EE}"/>
              </a:ext>
            </a:extLst>
          </p:cNvPr>
          <p:cNvSpPr>
            <a:spLocks noGrp="1"/>
          </p:cNvSpPr>
          <p:nvPr>
            <p:ph type="title"/>
          </p:nvPr>
        </p:nvSpPr>
        <p:spPr/>
        <p:txBody>
          <a:bodyPr/>
          <a:lstStyle/>
          <a:p>
            <a:r>
              <a:rPr lang="en-GB" dirty="0"/>
              <a:t>Rapid changes in pandemic conditions</a:t>
            </a:r>
          </a:p>
        </p:txBody>
      </p:sp>
      <p:sp>
        <p:nvSpPr>
          <p:cNvPr id="4" name="Content Placeholder 3">
            <a:extLst>
              <a:ext uri="{FF2B5EF4-FFF2-40B4-BE49-F238E27FC236}">
                <a16:creationId xmlns:a16="http://schemas.microsoft.com/office/drawing/2014/main" id="{2BFFC272-0B43-4C67-8A5F-AB113DB5CE87}"/>
              </a:ext>
            </a:extLst>
          </p:cNvPr>
          <p:cNvSpPr>
            <a:spLocks noGrp="1"/>
          </p:cNvSpPr>
          <p:nvPr>
            <p:ph sz="quarter" idx="17"/>
          </p:nvPr>
        </p:nvSpPr>
        <p:spPr/>
        <p:txBody>
          <a:bodyPr/>
          <a:lstStyle/>
          <a:p>
            <a:endParaRPr lang="en-GB"/>
          </a:p>
        </p:txBody>
      </p:sp>
      <p:sp>
        <p:nvSpPr>
          <p:cNvPr id="5" name="Content Placeholder 4">
            <a:extLst>
              <a:ext uri="{FF2B5EF4-FFF2-40B4-BE49-F238E27FC236}">
                <a16:creationId xmlns:a16="http://schemas.microsoft.com/office/drawing/2014/main" id="{E69C526A-417F-4E9F-8843-4EE22A62CF7E}"/>
              </a:ext>
            </a:extLst>
          </p:cNvPr>
          <p:cNvSpPr>
            <a:spLocks noGrp="1"/>
          </p:cNvSpPr>
          <p:nvPr>
            <p:ph sz="quarter" idx="18"/>
          </p:nvPr>
        </p:nvSpPr>
        <p:spPr/>
        <p:txBody>
          <a:bodyPr/>
          <a:lstStyle/>
          <a:p>
            <a:endParaRPr lang="en-GB"/>
          </a:p>
        </p:txBody>
      </p:sp>
      <p:sp>
        <p:nvSpPr>
          <p:cNvPr id="6" name="Content Placeholder 5">
            <a:extLst>
              <a:ext uri="{FF2B5EF4-FFF2-40B4-BE49-F238E27FC236}">
                <a16:creationId xmlns:a16="http://schemas.microsoft.com/office/drawing/2014/main" id="{F3B2A84A-1B11-41C5-A83A-D9195C64383A}"/>
              </a:ext>
            </a:extLst>
          </p:cNvPr>
          <p:cNvSpPr>
            <a:spLocks noGrp="1"/>
          </p:cNvSpPr>
          <p:nvPr>
            <p:ph sz="quarter" idx="19"/>
          </p:nvPr>
        </p:nvSpPr>
        <p:spPr/>
        <p:txBody>
          <a:bodyPr/>
          <a:lstStyle/>
          <a:p>
            <a:endParaRPr lang="en-GB"/>
          </a:p>
        </p:txBody>
      </p:sp>
      <p:sp>
        <p:nvSpPr>
          <p:cNvPr id="9" name="Text Placeholder 2">
            <a:extLst>
              <a:ext uri="{FF2B5EF4-FFF2-40B4-BE49-F238E27FC236}">
                <a16:creationId xmlns:a16="http://schemas.microsoft.com/office/drawing/2014/main" id="{541F4F90-7720-4408-8CF1-106E75FCC1E2}"/>
              </a:ext>
            </a:extLst>
          </p:cNvPr>
          <p:cNvSpPr>
            <a:spLocks noGrp="1"/>
          </p:cNvSpPr>
          <p:nvPr>
            <p:ph type="body" sz="quarter" idx="13"/>
          </p:nvPr>
        </p:nvSpPr>
        <p:spPr>
          <a:xfrm>
            <a:off x="395288" y="1134000"/>
            <a:ext cx="4586015" cy="3308400"/>
          </a:xfrm>
        </p:spPr>
        <p:txBody>
          <a:bodyPr/>
          <a:lstStyle/>
          <a:p>
            <a:pPr lvl="1"/>
            <a:r>
              <a:rPr lang="en-GB" dirty="0"/>
              <a:t>Location data (GPS) proximity information (Bluetooth) with personalised messaging to support contact tracing and slowing disease spread</a:t>
            </a:r>
          </a:p>
          <a:p>
            <a:pPr lvl="2"/>
            <a:r>
              <a:rPr lang="en-GB" dirty="0"/>
              <a:t>Human behaviour</a:t>
            </a:r>
          </a:p>
          <a:p>
            <a:pPr lvl="1"/>
            <a:r>
              <a:rPr lang="en-GB" dirty="0"/>
              <a:t>Vaccine rollout combined with data to reduce inequalities</a:t>
            </a:r>
          </a:p>
          <a:p>
            <a:pPr lvl="2"/>
            <a:r>
              <a:rPr lang="en-GB" dirty="0"/>
              <a:t>Easy to reach locations (bus)</a:t>
            </a:r>
          </a:p>
          <a:p>
            <a:pPr lvl="2"/>
            <a:r>
              <a:rPr lang="en-GB" dirty="0"/>
              <a:t>Trusted voices (WhatsApp)</a:t>
            </a:r>
          </a:p>
          <a:p>
            <a:pPr lvl="1"/>
            <a:r>
              <a:rPr lang="en-GB" dirty="0"/>
              <a:t>Sewage surveillance data for disease modelling </a:t>
            </a:r>
          </a:p>
          <a:p>
            <a:pPr lvl="1"/>
            <a:endParaRPr lang="en-GB" dirty="0"/>
          </a:p>
          <a:p>
            <a:pPr marL="0" lvl="1" indent="0">
              <a:buNone/>
            </a:pPr>
            <a:endParaRPr lang="en-GB" dirty="0"/>
          </a:p>
          <a:p>
            <a:pPr lvl="1"/>
            <a:endParaRPr lang="en-GB" dirty="0"/>
          </a:p>
        </p:txBody>
      </p:sp>
      <p:pic>
        <p:nvPicPr>
          <p:cNvPr id="8" name="Picture 7">
            <a:extLst>
              <a:ext uri="{FF2B5EF4-FFF2-40B4-BE49-F238E27FC236}">
                <a16:creationId xmlns:a16="http://schemas.microsoft.com/office/drawing/2014/main" id="{01CA637F-D3A4-0414-488B-3AEECE8206ED}"/>
              </a:ext>
            </a:extLst>
          </p:cNvPr>
          <p:cNvPicPr>
            <a:picLocks noChangeAspect="1"/>
          </p:cNvPicPr>
          <p:nvPr/>
        </p:nvPicPr>
        <p:blipFill>
          <a:blip r:embed="rId3"/>
          <a:stretch>
            <a:fillRect/>
          </a:stretch>
        </p:blipFill>
        <p:spPr>
          <a:xfrm>
            <a:off x="4589510" y="1927393"/>
            <a:ext cx="4384810" cy="2704288"/>
          </a:xfrm>
          <a:prstGeom prst="rect">
            <a:avLst/>
          </a:prstGeom>
        </p:spPr>
      </p:pic>
    </p:spTree>
    <p:extLst>
      <p:ext uri="{BB962C8B-B14F-4D97-AF65-F5344CB8AC3E}">
        <p14:creationId xmlns:p14="http://schemas.microsoft.com/office/powerpoint/2010/main" val="13289831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8DE82-AA1C-42FF-9F8B-01E8198E12EE}"/>
              </a:ext>
            </a:extLst>
          </p:cNvPr>
          <p:cNvSpPr>
            <a:spLocks noGrp="1"/>
          </p:cNvSpPr>
          <p:nvPr>
            <p:ph type="title"/>
          </p:nvPr>
        </p:nvSpPr>
        <p:spPr/>
        <p:txBody>
          <a:bodyPr/>
          <a:lstStyle/>
          <a:p>
            <a:r>
              <a:rPr lang="en-GB" dirty="0"/>
              <a:t>Where can digital tech make change?</a:t>
            </a:r>
          </a:p>
        </p:txBody>
      </p:sp>
      <p:sp>
        <p:nvSpPr>
          <p:cNvPr id="4" name="Content Placeholder 3">
            <a:extLst>
              <a:ext uri="{FF2B5EF4-FFF2-40B4-BE49-F238E27FC236}">
                <a16:creationId xmlns:a16="http://schemas.microsoft.com/office/drawing/2014/main" id="{2BFFC272-0B43-4C67-8A5F-AB113DB5CE87}"/>
              </a:ext>
            </a:extLst>
          </p:cNvPr>
          <p:cNvSpPr>
            <a:spLocks noGrp="1"/>
          </p:cNvSpPr>
          <p:nvPr>
            <p:ph sz="quarter" idx="17"/>
          </p:nvPr>
        </p:nvSpPr>
        <p:spPr/>
        <p:txBody>
          <a:bodyPr/>
          <a:lstStyle/>
          <a:p>
            <a:endParaRPr lang="en-GB"/>
          </a:p>
        </p:txBody>
      </p:sp>
      <p:sp>
        <p:nvSpPr>
          <p:cNvPr id="5" name="Content Placeholder 4">
            <a:extLst>
              <a:ext uri="{FF2B5EF4-FFF2-40B4-BE49-F238E27FC236}">
                <a16:creationId xmlns:a16="http://schemas.microsoft.com/office/drawing/2014/main" id="{E69C526A-417F-4E9F-8843-4EE22A62CF7E}"/>
              </a:ext>
            </a:extLst>
          </p:cNvPr>
          <p:cNvSpPr>
            <a:spLocks noGrp="1"/>
          </p:cNvSpPr>
          <p:nvPr>
            <p:ph sz="quarter" idx="18"/>
          </p:nvPr>
        </p:nvSpPr>
        <p:spPr/>
        <p:txBody>
          <a:bodyPr/>
          <a:lstStyle/>
          <a:p>
            <a:endParaRPr lang="en-GB"/>
          </a:p>
        </p:txBody>
      </p:sp>
      <p:sp>
        <p:nvSpPr>
          <p:cNvPr id="6" name="Content Placeholder 5">
            <a:extLst>
              <a:ext uri="{FF2B5EF4-FFF2-40B4-BE49-F238E27FC236}">
                <a16:creationId xmlns:a16="http://schemas.microsoft.com/office/drawing/2014/main" id="{F3B2A84A-1B11-41C5-A83A-D9195C64383A}"/>
              </a:ext>
            </a:extLst>
          </p:cNvPr>
          <p:cNvSpPr>
            <a:spLocks noGrp="1"/>
          </p:cNvSpPr>
          <p:nvPr>
            <p:ph sz="quarter" idx="19"/>
          </p:nvPr>
        </p:nvSpPr>
        <p:spPr/>
        <p:txBody>
          <a:bodyPr/>
          <a:lstStyle/>
          <a:p>
            <a:endParaRPr lang="en-GB"/>
          </a:p>
        </p:txBody>
      </p:sp>
      <p:sp>
        <p:nvSpPr>
          <p:cNvPr id="9" name="Text Placeholder 2">
            <a:extLst>
              <a:ext uri="{FF2B5EF4-FFF2-40B4-BE49-F238E27FC236}">
                <a16:creationId xmlns:a16="http://schemas.microsoft.com/office/drawing/2014/main" id="{541F4F90-7720-4408-8CF1-106E75FCC1E2}"/>
              </a:ext>
            </a:extLst>
          </p:cNvPr>
          <p:cNvSpPr>
            <a:spLocks noGrp="1"/>
          </p:cNvSpPr>
          <p:nvPr>
            <p:ph type="body" sz="quarter" idx="13"/>
          </p:nvPr>
        </p:nvSpPr>
        <p:spPr>
          <a:xfrm>
            <a:off x="395290" y="1134000"/>
            <a:ext cx="8278447" cy="3308400"/>
          </a:xfrm>
        </p:spPr>
        <p:txBody>
          <a:bodyPr/>
          <a:lstStyle/>
          <a:p>
            <a:pPr marL="0" lvl="1" indent="0">
              <a:buNone/>
            </a:pPr>
            <a:r>
              <a:rPr lang="en-GB" i="1" dirty="0"/>
              <a:t>Automation and prediction</a:t>
            </a:r>
            <a:endParaRPr lang="en-GB" dirty="0"/>
          </a:p>
          <a:p>
            <a:pPr lvl="1"/>
            <a:r>
              <a:rPr lang="en-GB" dirty="0"/>
              <a:t>Disease propagation automation of reporting </a:t>
            </a:r>
          </a:p>
          <a:p>
            <a:pPr lvl="1"/>
            <a:r>
              <a:rPr lang="en-GB" dirty="0"/>
              <a:t>NLP (natural language processing) analysis of free-text information in death certificates - identify potential drug overdose deaths months prior to traditional coding and data release</a:t>
            </a:r>
          </a:p>
          <a:p>
            <a:pPr lvl="1"/>
            <a:r>
              <a:rPr lang="en-GB" dirty="0"/>
              <a:t>NLP (natural language processing) on social media posts (1.8 million a day) to predict disease occurrence and identify potential outbreaks in real-time</a:t>
            </a:r>
          </a:p>
          <a:p>
            <a:pPr lvl="1"/>
            <a:r>
              <a:rPr lang="en-GB" dirty="0"/>
              <a:t>Chicago Department of Public Health software identifies children at high risk of lead poisoning and prioritises homes for lead inspections using historical blood lead level tests, home inspection data, child characteristics, property value assessments and census data</a:t>
            </a:r>
          </a:p>
          <a:p>
            <a:pPr lvl="1"/>
            <a:endParaRPr lang="en-GB" dirty="0"/>
          </a:p>
        </p:txBody>
      </p:sp>
    </p:spTree>
    <p:extLst>
      <p:ext uri="{BB962C8B-B14F-4D97-AF65-F5344CB8AC3E}">
        <p14:creationId xmlns:p14="http://schemas.microsoft.com/office/powerpoint/2010/main" val="23814084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8DE82-AA1C-42FF-9F8B-01E8198E12EE}"/>
              </a:ext>
            </a:extLst>
          </p:cNvPr>
          <p:cNvSpPr>
            <a:spLocks noGrp="1"/>
          </p:cNvSpPr>
          <p:nvPr>
            <p:ph type="title"/>
          </p:nvPr>
        </p:nvSpPr>
        <p:spPr/>
        <p:txBody>
          <a:bodyPr/>
          <a:lstStyle/>
          <a:p>
            <a:r>
              <a:rPr lang="en-GB" dirty="0"/>
              <a:t>Where can digital tech make change?</a:t>
            </a:r>
          </a:p>
        </p:txBody>
      </p:sp>
      <p:sp>
        <p:nvSpPr>
          <p:cNvPr id="4" name="Content Placeholder 3">
            <a:extLst>
              <a:ext uri="{FF2B5EF4-FFF2-40B4-BE49-F238E27FC236}">
                <a16:creationId xmlns:a16="http://schemas.microsoft.com/office/drawing/2014/main" id="{2BFFC272-0B43-4C67-8A5F-AB113DB5CE87}"/>
              </a:ext>
            </a:extLst>
          </p:cNvPr>
          <p:cNvSpPr>
            <a:spLocks noGrp="1"/>
          </p:cNvSpPr>
          <p:nvPr>
            <p:ph sz="quarter" idx="17"/>
          </p:nvPr>
        </p:nvSpPr>
        <p:spPr/>
        <p:txBody>
          <a:bodyPr/>
          <a:lstStyle/>
          <a:p>
            <a:endParaRPr lang="en-GB"/>
          </a:p>
        </p:txBody>
      </p:sp>
      <p:sp>
        <p:nvSpPr>
          <p:cNvPr id="5" name="Content Placeholder 4">
            <a:extLst>
              <a:ext uri="{FF2B5EF4-FFF2-40B4-BE49-F238E27FC236}">
                <a16:creationId xmlns:a16="http://schemas.microsoft.com/office/drawing/2014/main" id="{E69C526A-417F-4E9F-8843-4EE22A62CF7E}"/>
              </a:ext>
            </a:extLst>
          </p:cNvPr>
          <p:cNvSpPr>
            <a:spLocks noGrp="1"/>
          </p:cNvSpPr>
          <p:nvPr>
            <p:ph sz="quarter" idx="18"/>
          </p:nvPr>
        </p:nvSpPr>
        <p:spPr/>
        <p:txBody>
          <a:bodyPr/>
          <a:lstStyle/>
          <a:p>
            <a:endParaRPr lang="en-GB"/>
          </a:p>
        </p:txBody>
      </p:sp>
      <p:sp>
        <p:nvSpPr>
          <p:cNvPr id="6" name="Content Placeholder 5">
            <a:extLst>
              <a:ext uri="{FF2B5EF4-FFF2-40B4-BE49-F238E27FC236}">
                <a16:creationId xmlns:a16="http://schemas.microsoft.com/office/drawing/2014/main" id="{F3B2A84A-1B11-41C5-A83A-D9195C64383A}"/>
              </a:ext>
            </a:extLst>
          </p:cNvPr>
          <p:cNvSpPr>
            <a:spLocks noGrp="1"/>
          </p:cNvSpPr>
          <p:nvPr>
            <p:ph sz="quarter" idx="19"/>
          </p:nvPr>
        </p:nvSpPr>
        <p:spPr/>
        <p:txBody>
          <a:bodyPr/>
          <a:lstStyle/>
          <a:p>
            <a:endParaRPr lang="en-GB"/>
          </a:p>
        </p:txBody>
      </p:sp>
      <p:sp>
        <p:nvSpPr>
          <p:cNvPr id="9" name="Text Placeholder 2">
            <a:extLst>
              <a:ext uri="{FF2B5EF4-FFF2-40B4-BE49-F238E27FC236}">
                <a16:creationId xmlns:a16="http://schemas.microsoft.com/office/drawing/2014/main" id="{541F4F90-7720-4408-8CF1-106E75FCC1E2}"/>
              </a:ext>
            </a:extLst>
          </p:cNvPr>
          <p:cNvSpPr>
            <a:spLocks noGrp="1"/>
          </p:cNvSpPr>
          <p:nvPr>
            <p:ph type="body" sz="quarter" idx="13"/>
          </p:nvPr>
        </p:nvSpPr>
        <p:spPr>
          <a:xfrm>
            <a:off x="395290" y="1134000"/>
            <a:ext cx="8278447" cy="3308400"/>
          </a:xfrm>
        </p:spPr>
        <p:txBody>
          <a:bodyPr/>
          <a:lstStyle/>
          <a:p>
            <a:pPr marL="0" lvl="1" indent="0">
              <a:buNone/>
            </a:pPr>
            <a:r>
              <a:rPr lang="en-GB" i="1" dirty="0"/>
              <a:t>Data</a:t>
            </a:r>
            <a:endParaRPr lang="en-GB" dirty="0"/>
          </a:p>
          <a:p>
            <a:pPr lvl="1"/>
            <a:r>
              <a:rPr lang="en-GB" dirty="0"/>
              <a:t>Step change in data availability and with AI the usability improves too</a:t>
            </a:r>
          </a:p>
          <a:p>
            <a:pPr lvl="1"/>
            <a:r>
              <a:rPr lang="en-GB" dirty="0"/>
              <a:t>Novel streams of data for insight into social, behavioural, and environmental determinants of health. </a:t>
            </a:r>
          </a:p>
          <a:p>
            <a:pPr lvl="2"/>
            <a:r>
              <a:rPr lang="en-GB" dirty="0"/>
              <a:t>social media, search engines, forums, news media, mobile devices and apps (social determinants) </a:t>
            </a:r>
          </a:p>
          <a:p>
            <a:pPr lvl="2"/>
            <a:r>
              <a:rPr lang="en-GB" dirty="0"/>
              <a:t>Wearable devices have data on movements and physiological measures</a:t>
            </a:r>
          </a:p>
          <a:p>
            <a:pPr lvl="2"/>
            <a:r>
              <a:rPr lang="en-GB" dirty="0"/>
              <a:t>Environmental sensors have data on air pollution, water quality, environmental noise, weather conditions, and green space </a:t>
            </a:r>
          </a:p>
          <a:p>
            <a:pPr lvl="1"/>
            <a:r>
              <a:rPr lang="en-GB" dirty="0"/>
              <a:t>Linkage to traditional public health data, including that from administrative records, electronic health records, census and health survey data</a:t>
            </a:r>
          </a:p>
          <a:p>
            <a:pPr lvl="1"/>
            <a:endParaRPr lang="en-GB" dirty="0"/>
          </a:p>
        </p:txBody>
      </p:sp>
    </p:spTree>
    <p:extLst>
      <p:ext uri="{BB962C8B-B14F-4D97-AF65-F5344CB8AC3E}">
        <p14:creationId xmlns:p14="http://schemas.microsoft.com/office/powerpoint/2010/main" val="33883101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8DE82-AA1C-42FF-9F8B-01E8198E12EE}"/>
              </a:ext>
            </a:extLst>
          </p:cNvPr>
          <p:cNvSpPr>
            <a:spLocks noGrp="1"/>
          </p:cNvSpPr>
          <p:nvPr>
            <p:ph type="title"/>
          </p:nvPr>
        </p:nvSpPr>
        <p:spPr/>
        <p:txBody>
          <a:bodyPr/>
          <a:lstStyle/>
          <a:p>
            <a:r>
              <a:rPr lang="en-GB" dirty="0"/>
              <a:t>Where can digital tech make change?</a:t>
            </a:r>
          </a:p>
        </p:txBody>
      </p:sp>
      <p:sp>
        <p:nvSpPr>
          <p:cNvPr id="4" name="Content Placeholder 3">
            <a:extLst>
              <a:ext uri="{FF2B5EF4-FFF2-40B4-BE49-F238E27FC236}">
                <a16:creationId xmlns:a16="http://schemas.microsoft.com/office/drawing/2014/main" id="{2BFFC272-0B43-4C67-8A5F-AB113DB5CE87}"/>
              </a:ext>
            </a:extLst>
          </p:cNvPr>
          <p:cNvSpPr>
            <a:spLocks noGrp="1"/>
          </p:cNvSpPr>
          <p:nvPr>
            <p:ph sz="quarter" idx="17"/>
          </p:nvPr>
        </p:nvSpPr>
        <p:spPr/>
        <p:txBody>
          <a:bodyPr/>
          <a:lstStyle/>
          <a:p>
            <a:endParaRPr lang="en-GB"/>
          </a:p>
        </p:txBody>
      </p:sp>
      <p:sp>
        <p:nvSpPr>
          <p:cNvPr id="5" name="Content Placeholder 4">
            <a:extLst>
              <a:ext uri="{FF2B5EF4-FFF2-40B4-BE49-F238E27FC236}">
                <a16:creationId xmlns:a16="http://schemas.microsoft.com/office/drawing/2014/main" id="{E69C526A-417F-4E9F-8843-4EE22A62CF7E}"/>
              </a:ext>
            </a:extLst>
          </p:cNvPr>
          <p:cNvSpPr>
            <a:spLocks noGrp="1"/>
          </p:cNvSpPr>
          <p:nvPr>
            <p:ph sz="quarter" idx="18"/>
          </p:nvPr>
        </p:nvSpPr>
        <p:spPr/>
        <p:txBody>
          <a:bodyPr/>
          <a:lstStyle/>
          <a:p>
            <a:endParaRPr lang="en-GB"/>
          </a:p>
        </p:txBody>
      </p:sp>
      <p:sp>
        <p:nvSpPr>
          <p:cNvPr id="6" name="Content Placeholder 5">
            <a:extLst>
              <a:ext uri="{FF2B5EF4-FFF2-40B4-BE49-F238E27FC236}">
                <a16:creationId xmlns:a16="http://schemas.microsoft.com/office/drawing/2014/main" id="{F3B2A84A-1B11-41C5-A83A-D9195C64383A}"/>
              </a:ext>
            </a:extLst>
          </p:cNvPr>
          <p:cNvSpPr>
            <a:spLocks noGrp="1"/>
          </p:cNvSpPr>
          <p:nvPr>
            <p:ph sz="quarter" idx="19"/>
          </p:nvPr>
        </p:nvSpPr>
        <p:spPr/>
        <p:txBody>
          <a:bodyPr/>
          <a:lstStyle/>
          <a:p>
            <a:endParaRPr lang="en-GB"/>
          </a:p>
        </p:txBody>
      </p:sp>
      <p:sp>
        <p:nvSpPr>
          <p:cNvPr id="9" name="Text Placeholder 2">
            <a:extLst>
              <a:ext uri="{FF2B5EF4-FFF2-40B4-BE49-F238E27FC236}">
                <a16:creationId xmlns:a16="http://schemas.microsoft.com/office/drawing/2014/main" id="{541F4F90-7720-4408-8CF1-106E75FCC1E2}"/>
              </a:ext>
            </a:extLst>
          </p:cNvPr>
          <p:cNvSpPr>
            <a:spLocks noGrp="1"/>
          </p:cNvSpPr>
          <p:nvPr>
            <p:ph type="body" sz="quarter" idx="13"/>
          </p:nvPr>
        </p:nvSpPr>
        <p:spPr>
          <a:xfrm>
            <a:off x="395290" y="1134000"/>
            <a:ext cx="8278447" cy="3308400"/>
          </a:xfrm>
        </p:spPr>
        <p:txBody>
          <a:bodyPr/>
          <a:lstStyle/>
          <a:p>
            <a:pPr marL="0" lvl="1" indent="0">
              <a:buNone/>
            </a:pPr>
            <a:r>
              <a:rPr lang="en-GB" i="1" dirty="0"/>
              <a:t>Interaction and communication</a:t>
            </a:r>
            <a:endParaRPr lang="en-GB" dirty="0"/>
          </a:p>
          <a:p>
            <a:pPr lvl="1"/>
            <a:r>
              <a:rPr lang="en-GB" dirty="0"/>
              <a:t>Generate their own health data, monitor and interpret them, impacting patient empowerment. </a:t>
            </a:r>
          </a:p>
          <a:p>
            <a:pPr lvl="1"/>
            <a:r>
              <a:rPr lang="en-GB" dirty="0"/>
              <a:t>Smartphone applications support a change behavioural risk factors (i.e. physical activity) impacting primary prevention. </a:t>
            </a:r>
          </a:p>
          <a:p>
            <a:pPr lvl="1"/>
            <a:r>
              <a:rPr lang="en-GB" dirty="0"/>
              <a:t>Internet and social media mean two-way communication, rapid engagement and education of the population through trusted and tailored public health information</a:t>
            </a:r>
          </a:p>
          <a:p>
            <a:pPr lvl="1"/>
            <a:r>
              <a:rPr lang="en-GB" dirty="0"/>
              <a:t>Targeted public health campaigns focusing on those who may be most receptive using sentiment analysis and social media</a:t>
            </a:r>
          </a:p>
          <a:p>
            <a:pPr lvl="1"/>
            <a:endParaRPr lang="en-GB" dirty="0"/>
          </a:p>
        </p:txBody>
      </p:sp>
    </p:spTree>
    <p:extLst>
      <p:ext uri="{BB962C8B-B14F-4D97-AF65-F5344CB8AC3E}">
        <p14:creationId xmlns:p14="http://schemas.microsoft.com/office/powerpoint/2010/main" val="31924489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heme/theme1.xml><?xml version="1.0" encoding="utf-8"?>
<a:theme xmlns:a="http://schemas.openxmlformats.org/drawingml/2006/main" name="Kings Fund Red Palette">
  <a:themeElements>
    <a:clrScheme name="Kings Fund Red">
      <a:dk1>
        <a:sysClr val="windowText" lastClr="000000"/>
      </a:dk1>
      <a:lt1>
        <a:sysClr val="window" lastClr="FFFFFF"/>
      </a:lt1>
      <a:dk2>
        <a:srgbClr val="6E2639"/>
      </a:dk2>
      <a:lt2>
        <a:srgbClr val="FFFFFF"/>
      </a:lt2>
      <a:accent1>
        <a:srgbClr val="6E2639"/>
      </a:accent1>
      <a:accent2>
        <a:srgbClr val="C90C0F"/>
      </a:accent2>
      <a:accent3>
        <a:srgbClr val="E54800"/>
      </a:accent3>
      <a:accent4>
        <a:srgbClr val="FF9F00"/>
      </a:accent4>
      <a:accent5>
        <a:srgbClr val="6E2639"/>
      </a:accent5>
      <a:accent6>
        <a:srgbClr val="C90C0F"/>
      </a:accent6>
      <a:hlink>
        <a:srgbClr val="000000"/>
      </a:hlink>
      <a:folHlink>
        <a:srgbClr val="000000"/>
      </a:folHlink>
    </a:clrScheme>
    <a:fontScheme name="Kings Fund">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76200">
          <a:solidFill>
            <a:schemeClr val="accent4"/>
          </a:solidFill>
        </a:ln>
      </a:spPr>
      <a:bodyPr rtlCol="0" anchor="ctr"/>
      <a:lstStyle>
        <a:defPPr algn="ctr">
          <a:defRPr sz="1600" b="1"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762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err="1" smtClean="0"/>
        </a:defPPr>
      </a:lstStyle>
    </a:txDef>
  </a:objectDefaults>
  <a:extraClrSchemeLst/>
  <a:extLst>
    <a:ext uri="{05A4C25C-085E-4340-85A3-A5531E510DB2}">
      <thm15:themeFamily xmlns:thm15="http://schemas.microsoft.com/office/thememl/2012/main" name="KF Master PowerPoint Template 2018" id="{EDF5D20B-4AB7-4C12-8713-1EB3A283970C}" vid="{408387F4-F36D-4E30-84BF-C39EB274EB2B}"/>
    </a:ext>
  </a:extLst>
</a:theme>
</file>

<file path=ppt/theme/theme2.xml><?xml version="1.0" encoding="utf-8"?>
<a:theme xmlns:a="http://schemas.openxmlformats.org/drawingml/2006/main" name="Kings Fund Blue Palette">
  <a:themeElements>
    <a:clrScheme name="Kings Fund Blue">
      <a:dk1>
        <a:sysClr val="windowText" lastClr="000000"/>
      </a:dk1>
      <a:lt1>
        <a:sysClr val="window" lastClr="FFFFFF"/>
      </a:lt1>
      <a:dk2>
        <a:srgbClr val="004A60"/>
      </a:dk2>
      <a:lt2>
        <a:srgbClr val="FFFFFF"/>
      </a:lt2>
      <a:accent1>
        <a:srgbClr val="004A60"/>
      </a:accent1>
      <a:accent2>
        <a:srgbClr val="006686"/>
      </a:accent2>
      <a:accent3>
        <a:srgbClr val="009ACF"/>
      </a:accent3>
      <a:accent4>
        <a:srgbClr val="40BDE8"/>
      </a:accent4>
      <a:accent5>
        <a:srgbClr val="004A60"/>
      </a:accent5>
      <a:accent6>
        <a:srgbClr val="006686"/>
      </a:accent6>
      <a:hlink>
        <a:srgbClr val="000000"/>
      </a:hlink>
      <a:folHlink>
        <a:srgbClr val="000000"/>
      </a:folHlink>
    </a:clrScheme>
    <a:fontScheme name="Kings Fund">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76200">
          <a:solidFill>
            <a:schemeClr val="accent4"/>
          </a:solidFill>
        </a:ln>
      </a:spPr>
      <a:bodyPr rtlCol="0" anchor="ctr"/>
      <a:lstStyle>
        <a:defPPr algn="ctr">
          <a:defRPr sz="1600" b="1"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762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err="1" smtClean="0"/>
        </a:defPPr>
      </a:lstStyle>
    </a:txDef>
  </a:objectDefaults>
  <a:extraClrSchemeLst/>
  <a:extLst>
    <a:ext uri="{05A4C25C-085E-4340-85A3-A5531E510DB2}">
      <thm15:themeFamily xmlns:thm15="http://schemas.microsoft.com/office/thememl/2012/main" name="KF Master PowerPoint Template 2018" id="{EDF5D20B-4AB7-4C12-8713-1EB3A283970C}" vid="{F8C980F3-2B16-4B70-9A53-C6DBF2A6A60C}"/>
    </a:ext>
  </a:extLst>
</a:theme>
</file>

<file path=ppt/theme/theme3.xml><?xml version="1.0" encoding="utf-8"?>
<a:theme xmlns:a="http://schemas.openxmlformats.org/drawingml/2006/main" name="Kings Fund Green Palette">
  <a:themeElements>
    <a:clrScheme name="Kings Fund Green">
      <a:dk1>
        <a:sysClr val="windowText" lastClr="000000"/>
      </a:dk1>
      <a:lt1>
        <a:sysClr val="window" lastClr="FFFFFF"/>
      </a:lt1>
      <a:dk2>
        <a:srgbClr val="404F24"/>
      </a:dk2>
      <a:lt2>
        <a:srgbClr val="FFFFFF"/>
      </a:lt2>
      <a:accent1>
        <a:srgbClr val="404F24"/>
      </a:accent1>
      <a:accent2>
        <a:srgbClr val="388437"/>
      </a:accent2>
      <a:accent3>
        <a:srgbClr val="9FAA00"/>
      </a:accent3>
      <a:accent4>
        <a:srgbClr val="D3E13C"/>
      </a:accent4>
      <a:accent5>
        <a:srgbClr val="404F24"/>
      </a:accent5>
      <a:accent6>
        <a:srgbClr val="388437"/>
      </a:accent6>
      <a:hlink>
        <a:srgbClr val="000000"/>
      </a:hlink>
      <a:folHlink>
        <a:srgbClr val="000000"/>
      </a:folHlink>
    </a:clrScheme>
    <a:fontScheme name="Kings Fund">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76200">
          <a:solidFill>
            <a:schemeClr val="accent4"/>
          </a:solidFill>
        </a:ln>
      </a:spPr>
      <a:bodyPr rtlCol="0" anchor="ctr"/>
      <a:lstStyle>
        <a:defPPr algn="ctr">
          <a:defRPr sz="1600" b="1"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762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err="1" smtClean="0"/>
        </a:defPPr>
      </a:lstStyle>
    </a:txDef>
  </a:objectDefaults>
  <a:extraClrSchemeLst/>
  <a:extLst>
    <a:ext uri="{05A4C25C-085E-4340-85A3-A5531E510DB2}">
      <thm15:themeFamily xmlns:thm15="http://schemas.microsoft.com/office/thememl/2012/main" name="KF Master PowerPoint Template 2018" id="{EDF5D20B-4AB7-4C12-8713-1EB3A283970C}" vid="{79332CC1-2183-46C1-83A7-D3CED56DCD10}"/>
    </a:ext>
  </a:extLst>
</a:theme>
</file>

<file path=ppt/theme/theme4.xml><?xml version="1.0" encoding="utf-8"?>
<a:theme xmlns:a="http://schemas.openxmlformats.org/drawingml/2006/main" name="Kings Fund Purple Palette">
  <a:themeElements>
    <a:clrScheme name="Kings Fund Purple">
      <a:dk1>
        <a:sysClr val="windowText" lastClr="000000"/>
      </a:dk1>
      <a:lt1>
        <a:sysClr val="window" lastClr="FFFFFF"/>
      </a:lt1>
      <a:dk2>
        <a:srgbClr val="381D59"/>
      </a:dk2>
      <a:lt2>
        <a:srgbClr val="FFFFFF"/>
      </a:lt2>
      <a:accent1>
        <a:srgbClr val="381D59"/>
      </a:accent1>
      <a:accent2>
        <a:srgbClr val="782182"/>
      </a:accent2>
      <a:accent3>
        <a:srgbClr val="A24CC8"/>
      </a:accent3>
      <a:accent4>
        <a:srgbClr val="CFA5E4"/>
      </a:accent4>
      <a:accent5>
        <a:srgbClr val="381D59"/>
      </a:accent5>
      <a:accent6>
        <a:srgbClr val="782182"/>
      </a:accent6>
      <a:hlink>
        <a:srgbClr val="000000"/>
      </a:hlink>
      <a:folHlink>
        <a:srgbClr val="000000"/>
      </a:folHlink>
    </a:clrScheme>
    <a:fontScheme name="Kings Fund">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76200">
          <a:solidFill>
            <a:schemeClr val="accent4"/>
          </a:solidFill>
        </a:ln>
      </a:spPr>
      <a:bodyPr rtlCol="0" anchor="ctr"/>
      <a:lstStyle>
        <a:defPPr algn="ctr">
          <a:defRPr sz="1600" b="1"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762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err="1" smtClean="0"/>
        </a:defPPr>
      </a:lstStyle>
    </a:txDef>
  </a:objectDefaults>
  <a:extraClrSchemeLst/>
  <a:extLst>
    <a:ext uri="{05A4C25C-085E-4340-85A3-A5531E510DB2}">
      <thm15:themeFamily xmlns:thm15="http://schemas.microsoft.com/office/thememl/2012/main" name="KF Master PowerPoint Template 2018" id="{EDF5D20B-4AB7-4C12-8713-1EB3A283970C}" vid="{DB6992E9-C773-4C7E-9DE6-D6E3DFC5BFA5}"/>
    </a:ext>
  </a:extLst>
</a:theme>
</file>

<file path=ppt/theme/theme5.xml><?xml version="1.0" encoding="utf-8"?>
<a:theme xmlns:a="http://schemas.openxmlformats.org/drawingml/2006/main" name="Kings Fund Black Palette">
  <a:themeElements>
    <a:clrScheme name="Kings Fund Red">
      <a:dk1>
        <a:sysClr val="windowText" lastClr="000000"/>
      </a:dk1>
      <a:lt1>
        <a:sysClr val="window" lastClr="FFFFFF"/>
      </a:lt1>
      <a:dk2>
        <a:srgbClr val="6E2639"/>
      </a:dk2>
      <a:lt2>
        <a:srgbClr val="FFFFFF"/>
      </a:lt2>
      <a:accent1>
        <a:srgbClr val="6E2639"/>
      </a:accent1>
      <a:accent2>
        <a:srgbClr val="C90C0F"/>
      </a:accent2>
      <a:accent3>
        <a:srgbClr val="E54800"/>
      </a:accent3>
      <a:accent4>
        <a:srgbClr val="FF9F00"/>
      </a:accent4>
      <a:accent5>
        <a:srgbClr val="6E2639"/>
      </a:accent5>
      <a:accent6>
        <a:srgbClr val="C90C0F"/>
      </a:accent6>
      <a:hlink>
        <a:srgbClr val="000000"/>
      </a:hlink>
      <a:folHlink>
        <a:srgbClr val="000000"/>
      </a:folHlink>
    </a:clrScheme>
    <a:fontScheme name="Kings Fund">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76200">
          <a:solidFill>
            <a:schemeClr val="accent4"/>
          </a:solidFill>
        </a:ln>
      </a:spPr>
      <a:bodyPr rtlCol="0" anchor="ctr"/>
      <a:lstStyle>
        <a:defPPr algn="ctr">
          <a:defRPr sz="1600" b="1"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762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err="1" smtClean="0"/>
        </a:defPPr>
      </a:lstStyle>
    </a:txDef>
  </a:objectDefaults>
  <a:extraClrSchemeLst/>
  <a:extLst>
    <a:ext uri="{05A4C25C-085E-4340-85A3-A5531E510DB2}">
      <thm15:themeFamily xmlns:thm15="http://schemas.microsoft.com/office/thememl/2012/main" name="KF Master PowerPoint Template 2018" id="{EDF5D20B-4AB7-4C12-8713-1EB3A283970C}" vid="{C1F9366F-A983-48CC-8D54-AF4A5A203D48}"/>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17091b69-d98d-4e46-8549-3eeca03f460f">
      <UserInfo>
        <DisplayName>Deborah Fenney</DisplayName>
        <AccountId>12</AccountId>
        <AccountType/>
      </UserInfo>
      <UserInfo>
        <DisplayName>Cloud Backup 1</DisplayName>
        <AccountId>19</AccountId>
        <AccountType/>
      </UserInfo>
      <UserInfo>
        <DisplayName>Danielle Jefferies</DisplayName>
        <AccountId>14</AccountId>
        <AccountType/>
      </UserInfo>
      <UserInfo>
        <DisplayName>Saoirse Mallorie</DisplayName>
        <AccountId>17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3083A06DA53874B95AA2CD8CBA23634" ma:contentTypeVersion="6" ma:contentTypeDescription="Create a new document." ma:contentTypeScope="" ma:versionID="bedbe532da1e0ad4caf3d1004325d616">
  <xsd:schema xmlns:xsd="http://www.w3.org/2001/XMLSchema" xmlns:xs="http://www.w3.org/2001/XMLSchema" xmlns:p="http://schemas.microsoft.com/office/2006/metadata/properties" xmlns:ns2="f139f662-9407-4c23-8a73-41ce9de2c63d" xmlns:ns3="17091b69-d98d-4e46-8549-3eeca03f460f" targetNamespace="http://schemas.microsoft.com/office/2006/metadata/properties" ma:root="true" ma:fieldsID="4a0e6d0d6eb47bb4092d2291918e207e" ns2:_="" ns3:_="">
    <xsd:import namespace="f139f662-9407-4c23-8a73-41ce9de2c63d"/>
    <xsd:import namespace="17091b69-d98d-4e46-8549-3eeca03f460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39f662-9407-4c23-8a73-41ce9de2c6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7091b69-d98d-4e46-8549-3eeca03f460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86E97C-CF0D-4289-9F22-86A96A7A257D}">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f139f662-9407-4c23-8a73-41ce9de2c63d"/>
    <ds:schemaRef ds:uri="http://schemas.microsoft.com/office/2006/documentManagement/types"/>
    <ds:schemaRef ds:uri="17091b69-d98d-4e46-8549-3eeca03f460f"/>
    <ds:schemaRef ds:uri="http://www.w3.org/XML/1998/namespace"/>
    <ds:schemaRef ds:uri="http://purl.org/dc/terms/"/>
  </ds:schemaRefs>
</ds:datastoreItem>
</file>

<file path=customXml/itemProps2.xml><?xml version="1.0" encoding="utf-8"?>
<ds:datastoreItem xmlns:ds="http://schemas.openxmlformats.org/officeDocument/2006/customXml" ds:itemID="{66C8DDD0-DFBB-4E2F-B703-0F87A557CB03}">
  <ds:schemaRefs>
    <ds:schemaRef ds:uri="http://schemas.microsoft.com/sharepoint/v3/contenttype/forms"/>
  </ds:schemaRefs>
</ds:datastoreItem>
</file>

<file path=customXml/itemProps3.xml><?xml version="1.0" encoding="utf-8"?>
<ds:datastoreItem xmlns:ds="http://schemas.openxmlformats.org/officeDocument/2006/customXml" ds:itemID="{C967FD39-C9D2-4FBA-9936-D814F4CA7CBF}">
  <ds:schemaRefs>
    <ds:schemaRef ds:uri="17091b69-d98d-4e46-8549-3eeca03f460f"/>
    <ds:schemaRef ds:uri="f139f662-9407-4c23-8a73-41ce9de2c63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KF Master PowerPoint Template 2018</Template>
  <TotalTime>58739</TotalTime>
  <Words>785</Words>
  <Application>Microsoft Office PowerPoint</Application>
  <PresentationFormat>Custom</PresentationFormat>
  <Paragraphs>96</Paragraphs>
  <Slides>13</Slides>
  <Notes>12</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13</vt:i4>
      </vt:variant>
    </vt:vector>
  </HeadingPairs>
  <TitlesOfParts>
    <vt:vector size="21" baseType="lpstr">
      <vt:lpstr>Arial</vt:lpstr>
      <vt:lpstr>Calibri</vt:lpstr>
      <vt:lpstr>Verdana</vt:lpstr>
      <vt:lpstr>Kings Fund Red Palette</vt:lpstr>
      <vt:lpstr>Kings Fund Blue Palette</vt:lpstr>
      <vt:lpstr>Kings Fund Green Palette</vt:lpstr>
      <vt:lpstr>Kings Fund Purple Palette</vt:lpstr>
      <vt:lpstr>Kings Fund Black Palette</vt:lpstr>
      <vt:lpstr>Digital transformation in public health</vt:lpstr>
      <vt:lpstr>Who am I?</vt:lpstr>
      <vt:lpstr>Who are The Kings Fund?</vt:lpstr>
      <vt:lpstr>What is digital public health?</vt:lpstr>
      <vt:lpstr>Why digitalise? And what about transformation?</vt:lpstr>
      <vt:lpstr>Rapid changes in pandemic conditions</vt:lpstr>
      <vt:lpstr>Where can digital tech make change?</vt:lpstr>
      <vt:lpstr>Where can digital tech make change?</vt:lpstr>
      <vt:lpstr>Where can digital tech make change?</vt:lpstr>
      <vt:lpstr>Where can digital tech make change?</vt:lpstr>
      <vt:lpstr>Where can digital tech make change?</vt:lpstr>
      <vt:lpstr>Key points</vt:lpstr>
      <vt:lpstr> Thank you   Twitter &amp; Threads - @mustbemistry LinkedIn  email – p.mistry@kingsfund.org.uk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Robertson</dc:creator>
  <cp:lastModifiedBy>Dalia Youssef</cp:lastModifiedBy>
  <cp:revision>8</cp:revision>
  <cp:lastPrinted>2022-07-21T10:06:36Z</cp:lastPrinted>
  <dcterms:created xsi:type="dcterms:W3CDTF">2019-02-28T16:22:12Z</dcterms:created>
  <dcterms:modified xsi:type="dcterms:W3CDTF">2023-09-28T15:08:26Z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0x010100D3083A06DA53874B95AA2CD8CBA23634</vt:lpwstr>
  </property>
  <property fmtid="{D5CDD505-2E9C-101B-9397-08002B2CF9AE}" pid="3" name="_dlc_DocIdItemGuid">
    <vt:lpwstr>03f9da86-1252-46a8-b9a0-359345112629</vt:lpwstr>
  </property>
  <property fmtid="{D5CDD505-2E9C-101B-9397-08002B2CF9AE}" pid="4" name="Kings Fund Keywords">
    <vt:lpwstr>1753;#Template|d5d98182-7a4d-4249-9180-a19087bb563a</vt:lpwstr>
  </property>
  <property fmtid="{D5CDD505-2E9C-101B-9397-08002B2CF9AE}" pid="5" name="SubjectKeyword">
    <vt:lpwstr>1468;#Branding|8574c4d4-ce90-4ee9-b857-328879163bfe</vt:lpwstr>
  </property>
</Properties>
</file>