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3"/>
    <p:restoredTop sz="77161"/>
  </p:normalViewPr>
  <p:slideViewPr>
    <p:cSldViewPr snapToGrid="0" snapToObjects="1">
      <p:cViewPr varScale="1">
        <p:scale>
          <a:sx n="91" d="100"/>
          <a:sy n="91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1F9D-5877-F749-8907-4480D9BA3EE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DC359-AC83-9A48-A9C7-7995A0473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400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214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45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96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653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130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6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DC359-AC83-9A48-A9C7-7995A04735F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32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6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60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94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57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1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50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32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3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3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DDBB6B-571E-AE4E-97B0-B823F1AEAD73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336FB73-E2AD-4E4E-89A2-672261A0B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8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50EE-AA08-7847-8C32-A9356FD97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Population Health Fellowship:</a:t>
            </a:r>
            <a:br>
              <a:rPr lang="en-GB" dirty="0"/>
            </a:br>
            <a:r>
              <a:rPr lang="en-GB" dirty="0"/>
              <a:t>Improving Young People’s Wellbeing in Somerset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0A102-A74C-4844-BFF1-CFD253543E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Erika Andrews</a:t>
            </a:r>
          </a:p>
        </p:txBody>
      </p:sp>
    </p:spTree>
    <p:extLst>
      <p:ext uri="{BB962C8B-B14F-4D97-AF65-F5344CB8AC3E}">
        <p14:creationId xmlns:p14="http://schemas.microsoft.com/office/powerpoint/2010/main" val="32148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9FB1-1DA8-EA48-925C-A911417E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9BA1B-56DF-3143-9B18-019974602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GP</a:t>
            </a:r>
          </a:p>
          <a:p>
            <a:r>
              <a:rPr lang="en-GB" dirty="0"/>
              <a:t>MPH student</a:t>
            </a:r>
          </a:p>
          <a:p>
            <a:r>
              <a:rPr lang="en-GB" dirty="0"/>
              <a:t>Population health fellow</a:t>
            </a:r>
          </a:p>
        </p:txBody>
      </p:sp>
    </p:spTree>
    <p:extLst>
      <p:ext uri="{BB962C8B-B14F-4D97-AF65-F5344CB8AC3E}">
        <p14:creationId xmlns:p14="http://schemas.microsoft.com/office/powerpoint/2010/main" val="172915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B65DE-9179-4749-A0CB-867B45ADE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Fellowship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9FF63-1C84-5245-BEFE-230D15BC5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Regional adverse childhood experiences steering group</a:t>
            </a:r>
          </a:p>
          <a:p>
            <a:r>
              <a:rPr lang="en-GB" dirty="0"/>
              <a:t>Delivering trauma-informed practice training to primary care</a:t>
            </a:r>
          </a:p>
          <a:p>
            <a:r>
              <a:rPr lang="en-GB" dirty="0"/>
              <a:t>Health coaching pilot for children and their families</a:t>
            </a:r>
          </a:p>
          <a:p>
            <a:r>
              <a:rPr lang="en-GB" dirty="0"/>
              <a:t>Transformation project for under 5s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31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EA7DB-A9B8-9546-8091-69B71BE5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Fellowship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3208-4E34-C648-B28F-C27E67DDD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gain experience ….</a:t>
            </a:r>
          </a:p>
          <a:p>
            <a:pPr lvl="1"/>
            <a:r>
              <a:rPr lang="en-GB" dirty="0"/>
              <a:t>in using data to identify inequalities</a:t>
            </a:r>
          </a:p>
          <a:p>
            <a:pPr lvl="1"/>
            <a:r>
              <a:rPr lang="en-GB" dirty="0"/>
              <a:t>in developing services that work within the whole system</a:t>
            </a:r>
          </a:p>
          <a:p>
            <a:pPr lvl="1"/>
            <a:r>
              <a:rPr lang="en-GB" dirty="0"/>
              <a:t> in developing evidence-based interventions</a:t>
            </a:r>
          </a:p>
          <a:p>
            <a:pPr lvl="1"/>
            <a:r>
              <a:rPr lang="en-GB" dirty="0"/>
              <a:t>of working with professionals from different disciplines</a:t>
            </a:r>
          </a:p>
          <a:p>
            <a:pPr lvl="1"/>
            <a:r>
              <a:rPr lang="en-GB" dirty="0"/>
              <a:t>of co-production approaches</a:t>
            </a:r>
          </a:p>
          <a:p>
            <a:r>
              <a:rPr lang="en-GB" dirty="0"/>
              <a:t>To increase knowledge ….</a:t>
            </a:r>
          </a:p>
          <a:p>
            <a:pPr lvl="1"/>
            <a:r>
              <a:rPr lang="en-GB" dirty="0"/>
              <a:t>of the local services and pathways</a:t>
            </a:r>
          </a:p>
          <a:p>
            <a:pPr lvl="1"/>
            <a:r>
              <a:rPr lang="en-GB" dirty="0"/>
              <a:t>around evaluating services</a:t>
            </a:r>
          </a:p>
          <a:p>
            <a:pPr lvl="1"/>
            <a:r>
              <a:rPr lang="en-GB" dirty="0"/>
              <a:t>about adverse childhood experiences, their impact on health and strategies to reduce this impact</a:t>
            </a:r>
          </a:p>
          <a:p>
            <a:pPr lvl="1"/>
            <a:r>
              <a:rPr lang="en-GB" dirty="0"/>
              <a:t>around how the Covid-19 pandemic has affected families locally</a:t>
            </a:r>
          </a:p>
          <a:p>
            <a:r>
              <a:rPr lang="en-GB" dirty="0"/>
              <a:t>To provide education for primary care around healthcare inequalities</a:t>
            </a:r>
          </a:p>
        </p:txBody>
      </p:sp>
    </p:spTree>
    <p:extLst>
      <p:ext uri="{BB962C8B-B14F-4D97-AF65-F5344CB8AC3E}">
        <p14:creationId xmlns:p14="http://schemas.microsoft.com/office/powerpoint/2010/main" val="425026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4812-1F42-6948-BBEA-79C03D91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Fellowship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2B2FD-5644-7A4F-B6AD-08D86E780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/>
              <a:t>Opportunity to work in an area I’m interested in</a:t>
            </a:r>
          </a:p>
          <a:p>
            <a:r>
              <a:rPr lang="en-GB" dirty="0"/>
              <a:t>Support from public health</a:t>
            </a:r>
          </a:p>
          <a:p>
            <a:r>
              <a:rPr lang="en-GB" dirty="0"/>
              <a:t>Experience of working with public health teams and different disciplines</a:t>
            </a:r>
          </a:p>
          <a:p>
            <a:r>
              <a:rPr lang="en-GB" dirty="0"/>
              <a:t>Networking</a:t>
            </a:r>
          </a:p>
          <a:p>
            <a:r>
              <a:rPr lang="en-GB" dirty="0"/>
              <a:t>Educational opportunities</a:t>
            </a:r>
          </a:p>
          <a:p>
            <a:r>
              <a:rPr lang="en-GB" dirty="0"/>
              <a:t>New skills</a:t>
            </a:r>
          </a:p>
          <a:p>
            <a:pPr lvl="1"/>
            <a:r>
              <a:rPr lang="en-GB" dirty="0"/>
              <a:t>Looking at local data to identify inequalities</a:t>
            </a:r>
          </a:p>
          <a:p>
            <a:pPr lvl="1"/>
            <a:r>
              <a:rPr lang="en-GB" dirty="0"/>
              <a:t>Teamwork across sectors</a:t>
            </a:r>
          </a:p>
          <a:p>
            <a:pPr lvl="1"/>
            <a:r>
              <a:rPr lang="en-GB" dirty="0"/>
              <a:t>Development of leadership skills</a:t>
            </a:r>
          </a:p>
          <a:p>
            <a:pPr lvl="1"/>
            <a:r>
              <a:rPr lang="en-GB" dirty="0"/>
              <a:t>Project management</a:t>
            </a:r>
          </a:p>
          <a:p>
            <a:pPr lvl="1"/>
            <a:r>
              <a:rPr lang="en-GB" dirty="0"/>
              <a:t>Co-production</a:t>
            </a:r>
          </a:p>
          <a:p>
            <a:pPr lvl="1"/>
            <a:r>
              <a:rPr lang="en-GB" dirty="0"/>
              <a:t>Teaching, giving presentations</a:t>
            </a:r>
          </a:p>
          <a:p>
            <a:pPr lvl="1"/>
            <a:r>
              <a:rPr lang="en-GB" dirty="0"/>
              <a:t>Understanding budgets and sources </a:t>
            </a:r>
            <a:r>
              <a:rPr lang="en-GB"/>
              <a:t>of funding</a:t>
            </a: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55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D236-1FB5-6941-9ABC-7EE76168E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6262F-B172-5647-91BE-E0654B0F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Funding for projects</a:t>
            </a:r>
          </a:p>
          <a:p>
            <a:r>
              <a:rPr lang="en-GB" dirty="0"/>
              <a:t>Leadership</a:t>
            </a:r>
          </a:p>
          <a:p>
            <a:r>
              <a:rPr lang="en-GB" dirty="0"/>
              <a:t>Things not going in the expected direction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08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C527-7A26-6B41-81DF-A0434B2E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Hopes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0A541-6247-7147-92FE-DFC9321BB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Health coaching</a:t>
            </a:r>
          </a:p>
          <a:p>
            <a:r>
              <a:rPr lang="en-GB" dirty="0"/>
              <a:t>To be able to demonstrate benefits of the health coaching service for families and young people  and share data around this to increase the evidence base</a:t>
            </a:r>
          </a:p>
          <a:p>
            <a:r>
              <a:rPr lang="en-GB" dirty="0"/>
              <a:t>To see it further developed and rolled out further to make a wider and longer lasting impact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Adverse childhood experiences 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Continuing public health work</a:t>
            </a:r>
          </a:p>
          <a:p>
            <a:r>
              <a:rPr lang="en-GB" dirty="0"/>
              <a:t>To continue to build links between primary care and public health, particularly possibly within ICSs/PCN</a:t>
            </a:r>
          </a:p>
          <a:p>
            <a:r>
              <a:rPr lang="en-GB" dirty="0"/>
              <a:t>Development of GP extended roles</a:t>
            </a:r>
          </a:p>
          <a:p>
            <a:r>
              <a:rPr lang="en-GB" dirty="0"/>
              <a:t>?? Public health training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8181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{7CD47ABB-9624-8D40-8069-273CD50C6944}tf10001124</Template>
  <TotalTime>828</TotalTime>
  <Words>288</Words>
  <Application>Microsoft Macintosh PowerPoint</Application>
  <PresentationFormat>Widescreen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Corbel</vt:lpstr>
      <vt:lpstr>Wingdings 2</vt:lpstr>
      <vt:lpstr>Frame</vt:lpstr>
      <vt:lpstr>Population Health Fellowship: Improving Young People’s Wellbeing in Somerset</vt:lpstr>
      <vt:lpstr>Background</vt:lpstr>
      <vt:lpstr>Fellowship Projects</vt:lpstr>
      <vt:lpstr>Fellowship objectives</vt:lpstr>
      <vt:lpstr>Fellowship Benefits</vt:lpstr>
      <vt:lpstr>Challenges</vt:lpstr>
      <vt:lpstr>Future Hopes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Health Fellowship: Improving wellbeing for young people in Somerset</dc:title>
  <dc:creator>Erika Andrews</dc:creator>
  <cp:lastModifiedBy>Erika Andrews</cp:lastModifiedBy>
  <cp:revision>14</cp:revision>
  <cp:lastPrinted>2022-02-26T17:44:12Z</cp:lastPrinted>
  <dcterms:created xsi:type="dcterms:W3CDTF">2021-11-18T09:44:08Z</dcterms:created>
  <dcterms:modified xsi:type="dcterms:W3CDTF">2022-02-27T08:54:22Z</dcterms:modified>
</cp:coreProperties>
</file>