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709" r:id="rId5"/>
    <p:sldMasterId id="2147483713" r:id="rId6"/>
    <p:sldMasterId id="2147483718" r:id="rId7"/>
    <p:sldMasterId id="2147483722" r:id="rId8"/>
    <p:sldMasterId id="2147483726" r:id="rId9"/>
    <p:sldMasterId id="2147483730" r:id="rId10"/>
    <p:sldMasterId id="2147483734" r:id="rId11"/>
    <p:sldMasterId id="2147483739" r:id="rId12"/>
    <p:sldMasterId id="2147483745" r:id="rId13"/>
    <p:sldMasterId id="2147483749" r:id="rId14"/>
    <p:sldMasterId id="2147483760" r:id="rId15"/>
    <p:sldMasterId id="2147483766" r:id="rId16"/>
    <p:sldMasterId id="2147483770" r:id="rId17"/>
  </p:sldMasterIdLst>
  <p:notesMasterIdLst>
    <p:notesMasterId r:id="rId38"/>
  </p:notesMasterIdLst>
  <p:handoutMasterIdLst>
    <p:handoutMasterId r:id="rId39"/>
  </p:handoutMasterIdLst>
  <p:sldIdLst>
    <p:sldId id="257" r:id="rId18"/>
    <p:sldId id="619" r:id="rId19"/>
    <p:sldId id="621" r:id="rId20"/>
    <p:sldId id="613" r:id="rId21"/>
    <p:sldId id="627" r:id="rId22"/>
    <p:sldId id="609" r:id="rId23"/>
    <p:sldId id="438" r:id="rId24"/>
    <p:sldId id="614" r:id="rId25"/>
    <p:sldId id="615" r:id="rId26"/>
    <p:sldId id="610" r:id="rId27"/>
    <p:sldId id="617" r:id="rId28"/>
    <p:sldId id="357" r:id="rId29"/>
    <p:sldId id="625" r:id="rId30"/>
    <p:sldId id="628" r:id="rId31"/>
    <p:sldId id="618" r:id="rId32"/>
    <p:sldId id="465" r:id="rId33"/>
    <p:sldId id="626" r:id="rId34"/>
    <p:sldId id="623" r:id="rId35"/>
    <p:sldId id="624" r:id="rId36"/>
    <p:sldId id="585" r:id="rId37"/>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33CC"/>
    <a:srgbClr val="00FF00"/>
    <a:srgbClr val="030405"/>
    <a:srgbClr val="FB79DF"/>
    <a:srgbClr val="660033"/>
    <a:srgbClr val="800080"/>
    <a:srgbClr val="FF00FF"/>
    <a:srgbClr val="E98BDE"/>
    <a:srgbClr val="393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F6D27-507E-4076-B049-FB8C81312E3E}" v="693" dt="2023-05-07T17:24:32.501"/>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5429" autoAdjust="0"/>
  </p:normalViewPr>
  <p:slideViewPr>
    <p:cSldViewPr snapToGrid="0">
      <p:cViewPr varScale="1">
        <p:scale>
          <a:sx n="97" d="100"/>
          <a:sy n="97" d="100"/>
        </p:scale>
        <p:origin x="1110"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handoutMaster" Target="handoutMasters/handoutMaster1.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sreen A Alwan" userId="9de8c4d0-27df-48a7-9817-ee7bf8fce609" providerId="ADAL" clId="{24BF6D27-507E-4076-B049-FB8C81312E3E}"/>
    <pc:docChg chg="undo redo custSel addSld delSld modSld sldOrd replTag delTag">
      <pc:chgData name="Nisreen A Alwan" userId="9de8c4d0-27df-48a7-9817-ee7bf8fce609" providerId="ADAL" clId="{24BF6D27-507E-4076-B049-FB8C81312E3E}" dt="2023-05-07T17:36:13.852" v="4823"/>
      <pc:docMkLst>
        <pc:docMk/>
      </pc:docMkLst>
      <pc:sldChg chg="addSp delSp modSp mod">
        <pc:chgData name="Nisreen A Alwan" userId="9de8c4d0-27df-48a7-9817-ee7bf8fce609" providerId="ADAL" clId="{24BF6D27-507E-4076-B049-FB8C81312E3E}" dt="2023-05-07T17:36:04.866" v="4820" actId="20577"/>
        <pc:sldMkLst>
          <pc:docMk/>
          <pc:sldMk cId="4109671205" sldId="257"/>
        </pc:sldMkLst>
        <pc:spChg chg="mod">
          <ac:chgData name="Nisreen A Alwan" userId="9de8c4d0-27df-48a7-9817-ee7bf8fce609" providerId="ADAL" clId="{24BF6D27-507E-4076-B049-FB8C81312E3E}" dt="2023-05-07T17:36:04.866" v="4820" actId="20577"/>
          <ac:spMkLst>
            <pc:docMk/>
            <pc:sldMk cId="4109671205" sldId="257"/>
            <ac:spMk id="10" creationId="{00000000-0000-0000-0000-000000000000}"/>
          </ac:spMkLst>
        </pc:spChg>
        <pc:spChg chg="mod">
          <ac:chgData name="Nisreen A Alwan" userId="9de8c4d0-27df-48a7-9817-ee7bf8fce609" providerId="ADAL" clId="{24BF6D27-507E-4076-B049-FB8C81312E3E}" dt="2023-05-06T20:08:32.756" v="1808" actId="20577"/>
          <ac:spMkLst>
            <pc:docMk/>
            <pc:sldMk cId="4109671205" sldId="257"/>
            <ac:spMk id="11" creationId="{00000000-0000-0000-0000-000000000000}"/>
          </ac:spMkLst>
        </pc:spChg>
        <pc:picChg chg="add del mod">
          <ac:chgData name="Nisreen A Alwan" userId="9de8c4d0-27df-48a7-9817-ee7bf8fce609" providerId="ADAL" clId="{24BF6D27-507E-4076-B049-FB8C81312E3E}" dt="2023-05-03T20:34:18.686" v="1672" actId="21"/>
          <ac:picMkLst>
            <pc:docMk/>
            <pc:sldMk cId="4109671205" sldId="257"/>
            <ac:picMk id="4" creationId="{CA801578-7F79-0AE3-D85B-64F79844FC58}"/>
          </ac:picMkLst>
        </pc:picChg>
      </pc:sldChg>
      <pc:sldChg chg="modSp add del mod">
        <pc:chgData name="Nisreen A Alwan" userId="9de8c4d0-27df-48a7-9817-ee7bf8fce609" providerId="ADAL" clId="{24BF6D27-507E-4076-B049-FB8C81312E3E}" dt="2023-05-03T14:48:16.033" v="1438" actId="47"/>
        <pc:sldMkLst>
          <pc:docMk/>
          <pc:sldMk cId="2325597335" sldId="258"/>
        </pc:sldMkLst>
        <pc:spChg chg="mod">
          <ac:chgData name="Nisreen A Alwan" userId="9de8c4d0-27df-48a7-9817-ee7bf8fce609" providerId="ADAL" clId="{24BF6D27-507E-4076-B049-FB8C81312E3E}" dt="2023-05-03T14:39:57.275" v="1363" actId="14100"/>
          <ac:spMkLst>
            <pc:docMk/>
            <pc:sldMk cId="2325597335" sldId="258"/>
            <ac:spMk id="5" creationId="{7F39090C-78C7-4BB8-9778-ED9F938CAE2F}"/>
          </ac:spMkLst>
        </pc:spChg>
        <pc:spChg chg="mod">
          <ac:chgData name="Nisreen A Alwan" userId="9de8c4d0-27df-48a7-9817-ee7bf8fce609" providerId="ADAL" clId="{24BF6D27-507E-4076-B049-FB8C81312E3E}" dt="2023-05-03T14:40:01.615" v="1367" actId="1076"/>
          <ac:spMkLst>
            <pc:docMk/>
            <pc:sldMk cId="2325597335" sldId="258"/>
            <ac:spMk id="6" creationId="{0939F2AC-B5D8-40B9-88E9-593B8D4B45B1}"/>
          </ac:spMkLst>
        </pc:spChg>
      </pc:sldChg>
      <pc:sldChg chg="add del">
        <pc:chgData name="Nisreen A Alwan" userId="9de8c4d0-27df-48a7-9817-ee7bf8fce609" providerId="ADAL" clId="{24BF6D27-507E-4076-B049-FB8C81312E3E}" dt="2023-05-03T12:48:04.422" v="648"/>
        <pc:sldMkLst>
          <pc:docMk/>
          <pc:sldMk cId="1411015297" sldId="284"/>
        </pc:sldMkLst>
      </pc:sldChg>
      <pc:sldChg chg="addSp delSp modSp del mod">
        <pc:chgData name="Nisreen A Alwan" userId="9de8c4d0-27df-48a7-9817-ee7bf8fce609" providerId="ADAL" clId="{24BF6D27-507E-4076-B049-FB8C81312E3E}" dt="2023-05-03T14:39:21.538" v="1336" actId="47"/>
        <pc:sldMkLst>
          <pc:docMk/>
          <pc:sldMk cId="630492888" sldId="346"/>
        </pc:sldMkLst>
        <pc:spChg chg="add del mod">
          <ac:chgData name="Nisreen A Alwan" userId="9de8c4d0-27df-48a7-9817-ee7bf8fce609" providerId="ADAL" clId="{24BF6D27-507E-4076-B049-FB8C81312E3E}" dt="2023-05-03T14:32:42.423" v="1243" actId="478"/>
          <ac:spMkLst>
            <pc:docMk/>
            <pc:sldMk cId="630492888" sldId="346"/>
            <ac:spMk id="2" creationId="{B32436E0-3FA2-E4ED-DCF7-68455A81ECB8}"/>
          </ac:spMkLst>
        </pc:spChg>
        <pc:spChg chg="mod">
          <ac:chgData name="Nisreen A Alwan" userId="9de8c4d0-27df-48a7-9817-ee7bf8fce609" providerId="ADAL" clId="{24BF6D27-507E-4076-B049-FB8C81312E3E}" dt="2023-05-03T14:12:25.884" v="1028" actId="1076"/>
          <ac:spMkLst>
            <pc:docMk/>
            <pc:sldMk cId="630492888" sldId="346"/>
            <ac:spMk id="3" creationId="{BBAEA117-F140-0214-26B5-0E4EC291D71D}"/>
          </ac:spMkLst>
        </pc:spChg>
        <pc:spChg chg="mod">
          <ac:chgData name="Nisreen A Alwan" userId="9de8c4d0-27df-48a7-9817-ee7bf8fce609" providerId="ADAL" clId="{24BF6D27-507E-4076-B049-FB8C81312E3E}" dt="2023-05-03T14:12:20.959" v="1027" actId="2085"/>
          <ac:spMkLst>
            <pc:docMk/>
            <pc:sldMk cId="630492888" sldId="346"/>
            <ac:spMk id="4" creationId="{BFA59872-125B-BB65-9758-DB67B5422697}"/>
          </ac:spMkLst>
        </pc:spChg>
        <pc:spChg chg="add del mod">
          <ac:chgData name="Nisreen A Alwan" userId="9de8c4d0-27df-48a7-9817-ee7bf8fce609" providerId="ADAL" clId="{24BF6D27-507E-4076-B049-FB8C81312E3E}" dt="2023-05-03T14:32:39.559" v="1240" actId="478"/>
          <ac:spMkLst>
            <pc:docMk/>
            <pc:sldMk cId="630492888" sldId="346"/>
            <ac:spMk id="5" creationId="{6E6E1DD5-3243-2AC6-137D-80481E0283BE}"/>
          </ac:spMkLst>
        </pc:spChg>
        <pc:spChg chg="add del mod">
          <ac:chgData name="Nisreen A Alwan" userId="9de8c4d0-27df-48a7-9817-ee7bf8fce609" providerId="ADAL" clId="{24BF6D27-507E-4076-B049-FB8C81312E3E}" dt="2023-05-03T13:01:34.437" v="829" actId="21"/>
          <ac:spMkLst>
            <pc:docMk/>
            <pc:sldMk cId="630492888" sldId="346"/>
            <ac:spMk id="6" creationId="{1160B455-F804-7F07-A581-EBC03DF390AA}"/>
          </ac:spMkLst>
        </pc:spChg>
        <pc:spChg chg="del mod">
          <ac:chgData name="Nisreen A Alwan" userId="9de8c4d0-27df-48a7-9817-ee7bf8fce609" providerId="ADAL" clId="{24BF6D27-507E-4076-B049-FB8C81312E3E}" dt="2023-05-03T14:32:43.423" v="1244" actId="478"/>
          <ac:spMkLst>
            <pc:docMk/>
            <pc:sldMk cId="630492888" sldId="346"/>
            <ac:spMk id="7" creationId="{92803C6D-AFE5-C125-7873-3C292EFC67E9}"/>
          </ac:spMkLst>
        </pc:spChg>
        <pc:spChg chg="del mod">
          <ac:chgData name="Nisreen A Alwan" userId="9de8c4d0-27df-48a7-9817-ee7bf8fce609" providerId="ADAL" clId="{24BF6D27-507E-4076-B049-FB8C81312E3E}" dt="2023-05-03T14:32:40.214" v="1241" actId="478"/>
          <ac:spMkLst>
            <pc:docMk/>
            <pc:sldMk cId="630492888" sldId="346"/>
            <ac:spMk id="8" creationId="{0262138E-56BF-651C-DDAC-0F29C3001768}"/>
          </ac:spMkLst>
        </pc:spChg>
        <pc:spChg chg="add del mod">
          <ac:chgData name="Nisreen A Alwan" userId="9de8c4d0-27df-48a7-9817-ee7bf8fce609" providerId="ADAL" clId="{24BF6D27-507E-4076-B049-FB8C81312E3E}" dt="2023-05-03T13:01:34.437" v="829" actId="21"/>
          <ac:spMkLst>
            <pc:docMk/>
            <pc:sldMk cId="630492888" sldId="346"/>
            <ac:spMk id="9" creationId="{B7506FD7-CDCC-473C-F21D-290924DEE521}"/>
          </ac:spMkLst>
        </pc:spChg>
        <pc:spChg chg="mod">
          <ac:chgData name="Nisreen A Alwan" userId="9de8c4d0-27df-48a7-9817-ee7bf8fce609" providerId="ADAL" clId="{24BF6D27-507E-4076-B049-FB8C81312E3E}" dt="2023-05-03T14:12:20.959" v="1027" actId="2085"/>
          <ac:spMkLst>
            <pc:docMk/>
            <pc:sldMk cId="630492888" sldId="346"/>
            <ac:spMk id="10" creationId="{4096ACCD-DFF9-3FE2-06AF-DE8F91FFF3A5}"/>
          </ac:spMkLst>
        </pc:spChg>
        <pc:spChg chg="add del mod">
          <ac:chgData name="Nisreen A Alwan" userId="9de8c4d0-27df-48a7-9817-ee7bf8fce609" providerId="ADAL" clId="{24BF6D27-507E-4076-B049-FB8C81312E3E}" dt="2023-05-03T13:01:34.437" v="829" actId="21"/>
          <ac:spMkLst>
            <pc:docMk/>
            <pc:sldMk cId="630492888" sldId="346"/>
            <ac:spMk id="11" creationId="{0DFD761F-528F-FB88-2267-8AB99A14C337}"/>
          </ac:spMkLst>
        </pc:spChg>
        <pc:spChg chg="mod">
          <ac:chgData name="Nisreen A Alwan" userId="9de8c4d0-27df-48a7-9817-ee7bf8fce609" providerId="ADAL" clId="{24BF6D27-507E-4076-B049-FB8C81312E3E}" dt="2023-05-03T14:12:20.959" v="1027" actId="2085"/>
          <ac:spMkLst>
            <pc:docMk/>
            <pc:sldMk cId="630492888" sldId="346"/>
            <ac:spMk id="12" creationId="{4BDECFC1-3E71-D525-6822-3D0D5C7885CB}"/>
          </ac:spMkLst>
        </pc:spChg>
        <pc:spChg chg="add del mod">
          <ac:chgData name="Nisreen A Alwan" userId="9de8c4d0-27df-48a7-9817-ee7bf8fce609" providerId="ADAL" clId="{24BF6D27-507E-4076-B049-FB8C81312E3E}" dt="2023-05-03T14:33:25.380" v="1256" actId="21"/>
          <ac:spMkLst>
            <pc:docMk/>
            <pc:sldMk cId="630492888" sldId="346"/>
            <ac:spMk id="13" creationId="{F5CF4D3D-47D5-8FE3-8F67-6112AD59EE53}"/>
          </ac:spMkLst>
        </pc:spChg>
        <pc:spChg chg="add del mod">
          <ac:chgData name="Nisreen A Alwan" userId="9de8c4d0-27df-48a7-9817-ee7bf8fce609" providerId="ADAL" clId="{24BF6D27-507E-4076-B049-FB8C81312E3E}" dt="2023-05-03T14:33:25.380" v="1256" actId="21"/>
          <ac:spMkLst>
            <pc:docMk/>
            <pc:sldMk cId="630492888" sldId="346"/>
            <ac:spMk id="14" creationId="{5B3B197C-99F1-2D81-3CFC-71027A5C188C}"/>
          </ac:spMkLst>
        </pc:spChg>
        <pc:spChg chg="add del mod">
          <ac:chgData name="Nisreen A Alwan" userId="9de8c4d0-27df-48a7-9817-ee7bf8fce609" providerId="ADAL" clId="{24BF6D27-507E-4076-B049-FB8C81312E3E}" dt="2023-05-03T14:33:25.380" v="1256" actId="21"/>
          <ac:spMkLst>
            <pc:docMk/>
            <pc:sldMk cId="630492888" sldId="346"/>
            <ac:spMk id="15" creationId="{98AFE1F6-F008-480E-0C08-6A6C7D414955}"/>
          </ac:spMkLst>
        </pc:spChg>
        <pc:spChg chg="mod">
          <ac:chgData name="Nisreen A Alwan" userId="9de8c4d0-27df-48a7-9817-ee7bf8fce609" providerId="ADAL" clId="{24BF6D27-507E-4076-B049-FB8C81312E3E}" dt="2023-05-03T14:12:59.596" v="1055" actId="20577"/>
          <ac:spMkLst>
            <pc:docMk/>
            <pc:sldMk cId="630492888" sldId="346"/>
            <ac:spMk id="16" creationId="{14165218-A031-A5E8-967C-BA4C05D00DF2}"/>
          </ac:spMkLst>
        </pc:spChg>
        <pc:spChg chg="add del mod">
          <ac:chgData name="Nisreen A Alwan" userId="9de8c4d0-27df-48a7-9817-ee7bf8fce609" providerId="ADAL" clId="{24BF6D27-507E-4076-B049-FB8C81312E3E}" dt="2023-05-03T14:33:25.380" v="1256" actId="21"/>
          <ac:spMkLst>
            <pc:docMk/>
            <pc:sldMk cId="630492888" sldId="346"/>
            <ac:spMk id="17" creationId="{E2FF41D2-02EB-7D81-EFE9-18625A71C2D3}"/>
          </ac:spMkLst>
        </pc:spChg>
        <pc:spChg chg="add del mod">
          <ac:chgData name="Nisreen A Alwan" userId="9de8c4d0-27df-48a7-9817-ee7bf8fce609" providerId="ADAL" clId="{24BF6D27-507E-4076-B049-FB8C81312E3E}" dt="2023-05-03T14:37:25.271" v="1277" actId="21"/>
          <ac:spMkLst>
            <pc:docMk/>
            <pc:sldMk cId="630492888" sldId="346"/>
            <ac:spMk id="18" creationId="{0FEE984B-90A1-B1BF-856F-5DF8B433B998}"/>
          </ac:spMkLst>
        </pc:spChg>
        <pc:spChg chg="add mod">
          <ac:chgData name="Nisreen A Alwan" userId="9de8c4d0-27df-48a7-9817-ee7bf8fce609" providerId="ADAL" clId="{24BF6D27-507E-4076-B049-FB8C81312E3E}" dt="2023-05-03T14:37:15.089" v="1272" actId="571"/>
          <ac:spMkLst>
            <pc:docMk/>
            <pc:sldMk cId="630492888" sldId="346"/>
            <ac:spMk id="19" creationId="{C8120A9B-F32D-8C07-474D-F65B03095CA5}"/>
          </ac:spMkLst>
        </pc:spChg>
        <pc:spChg chg="add mod">
          <ac:chgData name="Nisreen A Alwan" userId="9de8c4d0-27df-48a7-9817-ee7bf8fce609" providerId="ADAL" clId="{24BF6D27-507E-4076-B049-FB8C81312E3E}" dt="2023-05-03T14:37:15.089" v="1272" actId="571"/>
          <ac:spMkLst>
            <pc:docMk/>
            <pc:sldMk cId="630492888" sldId="346"/>
            <ac:spMk id="20" creationId="{4E507E0F-9404-C782-DB81-E2D93A7A2659}"/>
          </ac:spMkLst>
        </pc:spChg>
      </pc:sldChg>
      <pc:sldChg chg="addSp delSp modSp mod">
        <pc:chgData name="Nisreen A Alwan" userId="9de8c4d0-27df-48a7-9817-ee7bf8fce609" providerId="ADAL" clId="{24BF6D27-507E-4076-B049-FB8C81312E3E}" dt="2023-05-07T16:46:44.575" v="3906" actId="313"/>
        <pc:sldMkLst>
          <pc:docMk/>
          <pc:sldMk cId="1470667556" sldId="357"/>
        </pc:sldMkLst>
        <pc:spChg chg="del">
          <ac:chgData name="Nisreen A Alwan" userId="9de8c4d0-27df-48a7-9817-ee7bf8fce609" providerId="ADAL" clId="{24BF6D27-507E-4076-B049-FB8C81312E3E}" dt="2023-05-03T13:01:47.933" v="834" actId="478"/>
          <ac:spMkLst>
            <pc:docMk/>
            <pc:sldMk cId="1470667556" sldId="357"/>
            <ac:spMk id="2" creationId="{B690AF9A-64DA-FE8F-37D3-BC39B272F732}"/>
          </ac:spMkLst>
        </pc:spChg>
        <pc:spChg chg="add del mod">
          <ac:chgData name="Nisreen A Alwan" userId="9de8c4d0-27df-48a7-9817-ee7bf8fce609" providerId="ADAL" clId="{24BF6D27-507E-4076-B049-FB8C81312E3E}" dt="2023-05-03T13:01:19.250" v="815"/>
          <ac:spMkLst>
            <pc:docMk/>
            <pc:sldMk cId="1470667556" sldId="357"/>
            <ac:spMk id="3" creationId="{FA7BE367-A379-6C3C-8CE4-D1A1B69C4162}"/>
          </ac:spMkLst>
        </pc:spChg>
        <pc:spChg chg="add del mod">
          <ac:chgData name="Nisreen A Alwan" userId="9de8c4d0-27df-48a7-9817-ee7bf8fce609" providerId="ADAL" clId="{24BF6D27-507E-4076-B049-FB8C81312E3E}" dt="2023-05-03T13:01:19.250" v="815"/>
          <ac:spMkLst>
            <pc:docMk/>
            <pc:sldMk cId="1470667556" sldId="357"/>
            <ac:spMk id="4" creationId="{86591746-AD73-72F9-7B97-7BA7FBCD9C93}"/>
          </ac:spMkLst>
        </pc:spChg>
        <pc:spChg chg="add del mod">
          <ac:chgData name="Nisreen A Alwan" userId="9de8c4d0-27df-48a7-9817-ee7bf8fce609" providerId="ADAL" clId="{24BF6D27-507E-4076-B049-FB8C81312E3E}" dt="2023-05-03T13:01:19.250" v="815"/>
          <ac:spMkLst>
            <pc:docMk/>
            <pc:sldMk cId="1470667556" sldId="357"/>
            <ac:spMk id="5" creationId="{C764D940-9DC2-B765-4FF2-4E4FBBDEF52F}"/>
          </ac:spMkLst>
        </pc:spChg>
        <pc:spChg chg="del mod">
          <ac:chgData name="Nisreen A Alwan" userId="9de8c4d0-27df-48a7-9817-ee7bf8fce609" providerId="ADAL" clId="{24BF6D27-507E-4076-B049-FB8C81312E3E}" dt="2023-05-03T13:00:54.323" v="800" actId="21"/>
          <ac:spMkLst>
            <pc:docMk/>
            <pc:sldMk cId="1470667556" sldId="357"/>
            <ac:spMk id="6" creationId="{1160B455-F804-7F07-A581-EBC03DF390AA}"/>
          </ac:spMkLst>
        </pc:spChg>
        <pc:spChg chg="del mod">
          <ac:chgData name="Nisreen A Alwan" userId="9de8c4d0-27df-48a7-9817-ee7bf8fce609" providerId="ADAL" clId="{24BF6D27-507E-4076-B049-FB8C81312E3E}" dt="2023-05-03T13:00:54.323" v="800" actId="21"/>
          <ac:spMkLst>
            <pc:docMk/>
            <pc:sldMk cId="1470667556" sldId="357"/>
            <ac:spMk id="7" creationId="{92803C6D-AFE5-C125-7873-3C292EFC67E9}"/>
          </ac:spMkLst>
        </pc:spChg>
        <pc:spChg chg="del mod">
          <ac:chgData name="Nisreen A Alwan" userId="9de8c4d0-27df-48a7-9817-ee7bf8fce609" providerId="ADAL" clId="{24BF6D27-507E-4076-B049-FB8C81312E3E}" dt="2023-05-03T20:36:22.201" v="1716" actId="478"/>
          <ac:spMkLst>
            <pc:docMk/>
            <pc:sldMk cId="1470667556" sldId="357"/>
            <ac:spMk id="8" creationId="{0262138E-56BF-651C-DDAC-0F29C3001768}"/>
          </ac:spMkLst>
        </pc:spChg>
        <pc:spChg chg="del mod">
          <ac:chgData name="Nisreen A Alwan" userId="9de8c4d0-27df-48a7-9817-ee7bf8fce609" providerId="ADAL" clId="{24BF6D27-507E-4076-B049-FB8C81312E3E}" dt="2023-05-03T09:58:31.640" v="438" actId="478"/>
          <ac:spMkLst>
            <pc:docMk/>
            <pc:sldMk cId="1470667556" sldId="357"/>
            <ac:spMk id="9" creationId="{B7506FD7-CDCC-473C-F21D-290924DEE521}"/>
          </ac:spMkLst>
        </pc:spChg>
        <pc:spChg chg="add del mod">
          <ac:chgData name="Nisreen A Alwan" userId="9de8c4d0-27df-48a7-9817-ee7bf8fce609" providerId="ADAL" clId="{24BF6D27-507E-4076-B049-FB8C81312E3E}" dt="2023-05-03T13:01:24.992" v="823"/>
          <ac:spMkLst>
            <pc:docMk/>
            <pc:sldMk cId="1470667556" sldId="357"/>
            <ac:spMk id="10" creationId="{E0CAD814-1892-9571-B2E7-010FABB3F116}"/>
          </ac:spMkLst>
        </pc:spChg>
        <pc:spChg chg="del mod">
          <ac:chgData name="Nisreen A Alwan" userId="9de8c4d0-27df-48a7-9817-ee7bf8fce609" providerId="ADAL" clId="{24BF6D27-507E-4076-B049-FB8C81312E3E}" dt="2023-05-03T20:37:44.279" v="1745" actId="478"/>
          <ac:spMkLst>
            <pc:docMk/>
            <pc:sldMk cId="1470667556" sldId="357"/>
            <ac:spMk id="11" creationId="{0DFD761F-528F-FB88-2267-8AB99A14C337}"/>
          </ac:spMkLst>
        </pc:spChg>
        <pc:spChg chg="add del mod">
          <ac:chgData name="Nisreen A Alwan" userId="9de8c4d0-27df-48a7-9817-ee7bf8fce609" providerId="ADAL" clId="{24BF6D27-507E-4076-B049-FB8C81312E3E}" dt="2023-05-03T13:01:24.992" v="823"/>
          <ac:spMkLst>
            <pc:docMk/>
            <pc:sldMk cId="1470667556" sldId="357"/>
            <ac:spMk id="12" creationId="{0464EDF0-0DF2-73CC-93FF-FED7FA98D093}"/>
          </ac:spMkLst>
        </pc:spChg>
        <pc:spChg chg="add del mod">
          <ac:chgData name="Nisreen A Alwan" userId="9de8c4d0-27df-48a7-9817-ee7bf8fce609" providerId="ADAL" clId="{24BF6D27-507E-4076-B049-FB8C81312E3E}" dt="2023-05-03T13:01:24.992" v="823"/>
          <ac:spMkLst>
            <pc:docMk/>
            <pc:sldMk cId="1470667556" sldId="357"/>
            <ac:spMk id="13" creationId="{FC9FF146-7A7F-DB22-0083-7B65D85140B5}"/>
          </ac:spMkLst>
        </pc:spChg>
        <pc:spChg chg="add del mod">
          <ac:chgData name="Nisreen A Alwan" userId="9de8c4d0-27df-48a7-9817-ee7bf8fce609" providerId="ADAL" clId="{24BF6D27-507E-4076-B049-FB8C81312E3E}" dt="2023-05-03T20:37:21.246" v="1735" actId="478"/>
          <ac:spMkLst>
            <pc:docMk/>
            <pc:sldMk cId="1470667556" sldId="357"/>
            <ac:spMk id="14" creationId="{54DA9820-430C-26A6-D859-9A4E09F2ADEB}"/>
          </ac:spMkLst>
        </pc:spChg>
        <pc:spChg chg="add del mod">
          <ac:chgData name="Nisreen A Alwan" userId="9de8c4d0-27df-48a7-9817-ee7bf8fce609" providerId="ADAL" clId="{24BF6D27-507E-4076-B049-FB8C81312E3E}" dt="2023-05-03T20:37:41.152" v="1741" actId="478"/>
          <ac:spMkLst>
            <pc:docMk/>
            <pc:sldMk cId="1470667556" sldId="357"/>
            <ac:spMk id="15" creationId="{2DB9DE2B-5957-7AA9-63A9-3F86BEC060EB}"/>
          </ac:spMkLst>
        </pc:spChg>
        <pc:spChg chg="add del mod">
          <ac:chgData name="Nisreen A Alwan" userId="9de8c4d0-27df-48a7-9817-ee7bf8fce609" providerId="ADAL" clId="{24BF6D27-507E-4076-B049-FB8C81312E3E}" dt="2023-05-03T20:38:53.152" v="1761" actId="478"/>
          <ac:spMkLst>
            <pc:docMk/>
            <pc:sldMk cId="1470667556" sldId="357"/>
            <ac:spMk id="16" creationId="{A40CAB8B-34DB-449E-2663-1BD0A7D65F0F}"/>
          </ac:spMkLst>
        </pc:spChg>
        <pc:spChg chg="add mod">
          <ac:chgData name="Nisreen A Alwan" userId="9de8c4d0-27df-48a7-9817-ee7bf8fce609" providerId="ADAL" clId="{24BF6D27-507E-4076-B049-FB8C81312E3E}" dt="2023-05-03T14:32:19.847" v="1221" actId="20577"/>
          <ac:spMkLst>
            <pc:docMk/>
            <pc:sldMk cId="1470667556" sldId="357"/>
            <ac:spMk id="18" creationId="{9F6E5657-AC1C-195F-72C0-29CCA1F13450}"/>
          </ac:spMkLst>
        </pc:spChg>
        <pc:spChg chg="add mod">
          <ac:chgData name="Nisreen A Alwan" userId="9de8c4d0-27df-48a7-9817-ee7bf8fce609" providerId="ADAL" clId="{24BF6D27-507E-4076-B049-FB8C81312E3E}" dt="2023-05-03T14:32:34.416" v="1234" actId="1076"/>
          <ac:spMkLst>
            <pc:docMk/>
            <pc:sldMk cId="1470667556" sldId="357"/>
            <ac:spMk id="21" creationId="{91691B81-CE31-BFA1-5AE8-AA2EE5499624}"/>
          </ac:spMkLst>
        </pc:spChg>
        <pc:spChg chg="add mod">
          <ac:chgData name="Nisreen A Alwan" userId="9de8c4d0-27df-48a7-9817-ee7bf8fce609" providerId="ADAL" clId="{24BF6D27-507E-4076-B049-FB8C81312E3E}" dt="2023-05-07T16:46:38.209" v="3899" actId="313"/>
          <ac:spMkLst>
            <pc:docMk/>
            <pc:sldMk cId="1470667556" sldId="357"/>
            <ac:spMk id="22" creationId="{C48C06BF-A8A0-5B99-61AE-3C72EA0F4617}"/>
          </ac:spMkLst>
        </pc:spChg>
        <pc:spChg chg="add mod">
          <ac:chgData name="Nisreen A Alwan" userId="9de8c4d0-27df-48a7-9817-ee7bf8fce609" providerId="ADAL" clId="{24BF6D27-507E-4076-B049-FB8C81312E3E}" dt="2023-05-07T16:46:44.575" v="3906" actId="313"/>
          <ac:spMkLst>
            <pc:docMk/>
            <pc:sldMk cId="1470667556" sldId="357"/>
            <ac:spMk id="23" creationId="{22BD8E32-9481-D0FF-D77B-6A1FF1FEDE22}"/>
          </ac:spMkLst>
        </pc:spChg>
        <pc:spChg chg="add mod">
          <ac:chgData name="Nisreen A Alwan" userId="9de8c4d0-27df-48a7-9817-ee7bf8fce609" providerId="ADAL" clId="{24BF6D27-507E-4076-B049-FB8C81312E3E}" dt="2023-05-07T16:46:34.028" v="3895" actId="313"/>
          <ac:spMkLst>
            <pc:docMk/>
            <pc:sldMk cId="1470667556" sldId="357"/>
            <ac:spMk id="24" creationId="{43317886-34ED-C950-0EFB-2ADC66BB3508}"/>
          </ac:spMkLst>
        </pc:spChg>
        <pc:picChg chg="add mod">
          <ac:chgData name="Nisreen A Alwan" userId="9de8c4d0-27df-48a7-9817-ee7bf8fce609" providerId="ADAL" clId="{24BF6D27-507E-4076-B049-FB8C81312E3E}" dt="2023-05-03T14:31:26.951" v="1190"/>
          <ac:picMkLst>
            <pc:docMk/>
            <pc:sldMk cId="1470667556" sldId="357"/>
            <ac:picMk id="19" creationId="{0BAE7D90-A99D-957B-D8B2-7B07F6D32849}"/>
          </ac:picMkLst>
        </pc:picChg>
      </pc:sldChg>
      <pc:sldChg chg="ord">
        <pc:chgData name="Nisreen A Alwan" userId="9de8c4d0-27df-48a7-9817-ee7bf8fce609" providerId="ADAL" clId="{24BF6D27-507E-4076-B049-FB8C81312E3E}" dt="2023-05-03T09:42:45.391" v="140"/>
        <pc:sldMkLst>
          <pc:docMk/>
          <pc:sldMk cId="305602952" sldId="438"/>
        </pc:sldMkLst>
      </pc:sldChg>
      <pc:sldChg chg="addSp delSp modSp add mod setBg delDesignElem">
        <pc:chgData name="Nisreen A Alwan" userId="9de8c4d0-27df-48a7-9817-ee7bf8fce609" providerId="ADAL" clId="{24BF6D27-507E-4076-B049-FB8C81312E3E}" dt="2023-05-07T17:33:07.258" v="4806" actId="1076"/>
        <pc:sldMkLst>
          <pc:docMk/>
          <pc:sldMk cId="109857222" sldId="465"/>
        </pc:sldMkLst>
        <pc:spChg chg="add del">
          <ac:chgData name="Nisreen A Alwan" userId="9de8c4d0-27df-48a7-9817-ee7bf8fce609" providerId="ADAL" clId="{24BF6D27-507E-4076-B049-FB8C81312E3E}" dt="2023-05-07T17:22:15.967" v="4555" actId="478"/>
          <ac:spMkLst>
            <pc:docMk/>
            <pc:sldMk cId="109857222" sldId="465"/>
            <ac:spMk id="8" creationId="{3E477948-C641-8AB5-038F-248FB771CC93}"/>
          </ac:spMkLst>
        </pc:spChg>
        <pc:spChg chg="del">
          <ac:chgData name="Nisreen A Alwan" userId="9de8c4d0-27df-48a7-9817-ee7bf8fce609" providerId="ADAL" clId="{24BF6D27-507E-4076-B049-FB8C81312E3E}" dt="2023-05-03T10:07:40.253" v="613"/>
          <ac:spMkLst>
            <pc:docMk/>
            <pc:sldMk cId="109857222" sldId="465"/>
            <ac:spMk id="9" creationId="{42A4FC2C-047E-45A5-965D-8E1E3BF09BC6}"/>
          </ac:spMkLst>
        </pc:spChg>
        <pc:spChg chg="add mod">
          <ac:chgData name="Nisreen A Alwan" userId="9de8c4d0-27df-48a7-9817-ee7bf8fce609" providerId="ADAL" clId="{24BF6D27-507E-4076-B049-FB8C81312E3E}" dt="2023-05-07T17:33:07.258" v="4806" actId="1076"/>
          <ac:spMkLst>
            <pc:docMk/>
            <pc:sldMk cId="109857222" sldId="465"/>
            <ac:spMk id="11" creationId="{3C1C39F3-B194-2BCA-BB06-7A3E40BA16F7}"/>
          </ac:spMkLst>
        </pc:spChg>
        <pc:picChg chg="add mod">
          <ac:chgData name="Nisreen A Alwan" userId="9de8c4d0-27df-48a7-9817-ee7bf8fce609" providerId="ADAL" clId="{24BF6D27-507E-4076-B049-FB8C81312E3E}" dt="2023-05-03T10:07:47.524" v="614"/>
          <ac:picMkLst>
            <pc:docMk/>
            <pc:sldMk cId="109857222" sldId="465"/>
            <ac:picMk id="2" creationId="{FB31A2A1-CEDA-B604-3247-3C8F74707313}"/>
          </ac:picMkLst>
        </pc:picChg>
        <pc:picChg chg="add mod">
          <ac:chgData name="Nisreen A Alwan" userId="9de8c4d0-27df-48a7-9817-ee7bf8fce609" providerId="ADAL" clId="{24BF6D27-507E-4076-B049-FB8C81312E3E}" dt="2023-05-07T17:06:38.025" v="4517"/>
          <ac:picMkLst>
            <pc:docMk/>
            <pc:sldMk cId="109857222" sldId="465"/>
            <ac:picMk id="3" creationId="{FF6B0595-216E-3992-A9B7-3A21DAB8B9F0}"/>
          </ac:picMkLst>
        </pc:picChg>
        <pc:picChg chg="del mod">
          <ac:chgData name="Nisreen A Alwan" userId="9de8c4d0-27df-48a7-9817-ee7bf8fce609" providerId="ADAL" clId="{24BF6D27-507E-4076-B049-FB8C81312E3E}" dt="2023-05-07T17:06:29.650" v="4516" actId="478"/>
          <ac:picMkLst>
            <pc:docMk/>
            <pc:sldMk cId="109857222" sldId="465"/>
            <ac:picMk id="4" creationId="{96B24F18-E446-E606-4373-A42467F200CC}"/>
          </ac:picMkLst>
        </pc:picChg>
        <pc:picChg chg="add mod">
          <ac:chgData name="Nisreen A Alwan" userId="9de8c4d0-27df-48a7-9817-ee7bf8fce609" providerId="ADAL" clId="{24BF6D27-507E-4076-B049-FB8C81312E3E}" dt="2023-05-07T17:06:38.025" v="4517"/>
          <ac:picMkLst>
            <pc:docMk/>
            <pc:sldMk cId="109857222" sldId="465"/>
            <ac:picMk id="5" creationId="{0D2043C7-73A0-FD94-E6F1-F53AFA404E11}"/>
          </ac:picMkLst>
        </pc:picChg>
        <pc:picChg chg="add mod">
          <ac:chgData name="Nisreen A Alwan" userId="9de8c4d0-27df-48a7-9817-ee7bf8fce609" providerId="ADAL" clId="{24BF6D27-507E-4076-B049-FB8C81312E3E}" dt="2023-05-07T17:06:38.025" v="4517"/>
          <ac:picMkLst>
            <pc:docMk/>
            <pc:sldMk cId="109857222" sldId="465"/>
            <ac:picMk id="6" creationId="{14B94BAA-66F8-7D3F-6C45-BAF0598CC93F}"/>
          </ac:picMkLst>
        </pc:picChg>
        <pc:picChg chg="add del">
          <ac:chgData name="Nisreen A Alwan" userId="9de8c4d0-27df-48a7-9817-ee7bf8fce609" providerId="ADAL" clId="{24BF6D27-507E-4076-B049-FB8C81312E3E}" dt="2023-05-07T17:24:21.686" v="4560" actId="478"/>
          <ac:picMkLst>
            <pc:docMk/>
            <pc:sldMk cId="109857222" sldId="465"/>
            <ac:picMk id="10" creationId="{77507A4E-BC19-899D-DA96-31C073F5D5B3}"/>
          </ac:picMkLst>
        </pc:picChg>
        <pc:picChg chg="add mod modCrop">
          <ac:chgData name="Nisreen A Alwan" userId="9de8c4d0-27df-48a7-9817-ee7bf8fce609" providerId="ADAL" clId="{24BF6D27-507E-4076-B049-FB8C81312E3E}" dt="2023-05-07T17:28:44.581" v="4794" actId="1076"/>
          <ac:picMkLst>
            <pc:docMk/>
            <pc:sldMk cId="109857222" sldId="465"/>
            <ac:picMk id="13" creationId="{52BB4C64-A9B9-92B6-1155-C6AC4F536266}"/>
          </ac:picMkLst>
        </pc:picChg>
        <pc:picChg chg="add mod">
          <ac:chgData name="Nisreen A Alwan" userId="9de8c4d0-27df-48a7-9817-ee7bf8fce609" providerId="ADAL" clId="{24BF6D27-507E-4076-B049-FB8C81312E3E}" dt="2023-05-07T17:28:51.635" v="4798" actId="14100"/>
          <ac:picMkLst>
            <pc:docMk/>
            <pc:sldMk cId="109857222" sldId="465"/>
            <ac:picMk id="15" creationId="{5126A260-D358-60D0-57F6-E71740B937C7}"/>
          </ac:picMkLst>
        </pc:picChg>
      </pc:sldChg>
      <pc:sldChg chg="modSp del mod">
        <pc:chgData name="Nisreen A Alwan" userId="9de8c4d0-27df-48a7-9817-ee7bf8fce609" providerId="ADAL" clId="{24BF6D27-507E-4076-B049-FB8C81312E3E}" dt="2023-05-06T21:05:30.588" v="2224" actId="47"/>
        <pc:sldMkLst>
          <pc:docMk/>
          <pc:sldMk cId="3316331252" sldId="572"/>
        </pc:sldMkLst>
        <pc:spChg chg="mod">
          <ac:chgData name="Nisreen A Alwan" userId="9de8c4d0-27df-48a7-9817-ee7bf8fce609" providerId="ADAL" clId="{24BF6D27-507E-4076-B049-FB8C81312E3E}" dt="2023-05-06T20:23:15.155" v="2006" actId="1076"/>
          <ac:spMkLst>
            <pc:docMk/>
            <pc:sldMk cId="3316331252" sldId="572"/>
            <ac:spMk id="5" creationId="{11BF95C8-04DE-4545-871E-94BBF0903185}"/>
          </ac:spMkLst>
        </pc:spChg>
        <pc:spChg chg="mod">
          <ac:chgData name="Nisreen A Alwan" userId="9de8c4d0-27df-48a7-9817-ee7bf8fce609" providerId="ADAL" clId="{24BF6D27-507E-4076-B049-FB8C81312E3E}" dt="2023-05-06T21:01:20.778" v="2095" actId="21"/>
          <ac:spMkLst>
            <pc:docMk/>
            <pc:sldMk cId="3316331252" sldId="572"/>
            <ac:spMk id="6" creationId="{CF32667F-23FB-4F4D-9D84-362FCDA68FCA}"/>
          </ac:spMkLst>
        </pc:spChg>
      </pc:sldChg>
      <pc:sldChg chg="addSp delSp modSp mod">
        <pc:chgData name="Nisreen A Alwan" userId="9de8c4d0-27df-48a7-9817-ee7bf8fce609" providerId="ADAL" clId="{24BF6D27-507E-4076-B049-FB8C81312E3E}" dt="2023-05-07T17:20:08.449" v="4550" actId="1076"/>
        <pc:sldMkLst>
          <pc:docMk/>
          <pc:sldMk cId="2778286072" sldId="585"/>
        </pc:sldMkLst>
        <pc:spChg chg="mod">
          <ac:chgData name="Nisreen A Alwan" userId="9de8c4d0-27df-48a7-9817-ee7bf8fce609" providerId="ADAL" clId="{24BF6D27-507E-4076-B049-FB8C81312E3E}" dt="2023-05-07T17:04:06.425" v="4512" actId="207"/>
          <ac:spMkLst>
            <pc:docMk/>
            <pc:sldMk cId="2778286072" sldId="585"/>
            <ac:spMk id="3" creationId="{F630EE04-9C3C-4C8C-9287-9EEAE7394AD8}"/>
          </ac:spMkLst>
        </pc:spChg>
        <pc:spChg chg="add del mod">
          <ac:chgData name="Nisreen A Alwan" userId="9de8c4d0-27df-48a7-9817-ee7bf8fce609" providerId="ADAL" clId="{24BF6D27-507E-4076-B049-FB8C81312E3E}" dt="2023-05-07T17:20:08.449" v="4550" actId="1076"/>
          <ac:spMkLst>
            <pc:docMk/>
            <pc:sldMk cId="2778286072" sldId="585"/>
            <ac:spMk id="4" creationId="{DEBA2C75-5FB8-4793-9577-630997B861A2}"/>
          </ac:spMkLst>
        </pc:spChg>
        <pc:spChg chg="add del mod">
          <ac:chgData name="Nisreen A Alwan" userId="9de8c4d0-27df-48a7-9817-ee7bf8fce609" providerId="ADAL" clId="{24BF6D27-507E-4076-B049-FB8C81312E3E}" dt="2023-05-07T16:59:16.572" v="4370" actId="478"/>
          <ac:spMkLst>
            <pc:docMk/>
            <pc:sldMk cId="2778286072" sldId="585"/>
            <ac:spMk id="5" creationId="{9015FFF1-0F94-C977-33A2-0ABEB5B86442}"/>
          </ac:spMkLst>
        </pc:spChg>
        <pc:spChg chg="add mod">
          <ac:chgData name="Nisreen A Alwan" userId="9de8c4d0-27df-48a7-9817-ee7bf8fce609" providerId="ADAL" clId="{24BF6D27-507E-4076-B049-FB8C81312E3E}" dt="2023-05-07T17:02:21.318" v="4456" actId="1076"/>
          <ac:spMkLst>
            <pc:docMk/>
            <pc:sldMk cId="2778286072" sldId="585"/>
            <ac:spMk id="7" creationId="{C9B1F461-9E31-C828-8053-96C685BE45EC}"/>
          </ac:spMkLst>
        </pc:spChg>
      </pc:sldChg>
      <pc:sldChg chg="new">
        <pc:chgData name="Nisreen A Alwan" userId="9de8c4d0-27df-48a7-9817-ee7bf8fce609" providerId="ADAL" clId="{24BF6D27-507E-4076-B049-FB8C81312E3E}" dt="2023-04-18T14:24:43.278" v="0" actId="680"/>
        <pc:sldMkLst>
          <pc:docMk/>
          <pc:sldMk cId="1953392975" sldId="608"/>
        </pc:sldMkLst>
      </pc:sldChg>
      <pc:sldChg chg="new ord">
        <pc:chgData name="Nisreen A Alwan" userId="9de8c4d0-27df-48a7-9817-ee7bf8fce609" providerId="ADAL" clId="{24BF6D27-507E-4076-B049-FB8C81312E3E}" dt="2023-05-03T09:42:42.909" v="135"/>
        <pc:sldMkLst>
          <pc:docMk/>
          <pc:sldMk cId="4219659547" sldId="609"/>
        </pc:sldMkLst>
      </pc:sldChg>
      <pc:sldChg chg="modSp new mod">
        <pc:chgData name="Nisreen A Alwan" userId="9de8c4d0-27df-48a7-9817-ee7bf8fce609" providerId="ADAL" clId="{24BF6D27-507E-4076-B049-FB8C81312E3E}" dt="2023-05-06T21:53:20.953" v="2827" actId="1076"/>
        <pc:sldMkLst>
          <pc:docMk/>
          <pc:sldMk cId="2628384409" sldId="610"/>
        </pc:sldMkLst>
        <pc:spChg chg="mod">
          <ac:chgData name="Nisreen A Alwan" userId="9de8c4d0-27df-48a7-9817-ee7bf8fce609" providerId="ADAL" clId="{24BF6D27-507E-4076-B049-FB8C81312E3E}" dt="2023-05-06T21:53:20.953" v="2827" actId="1076"/>
          <ac:spMkLst>
            <pc:docMk/>
            <pc:sldMk cId="2628384409" sldId="610"/>
            <ac:spMk id="3" creationId="{F9C674FD-3B6E-6DFB-18D9-97E6F223546D}"/>
          </ac:spMkLst>
        </pc:spChg>
      </pc:sldChg>
      <pc:sldChg chg="new">
        <pc:chgData name="Nisreen A Alwan" userId="9de8c4d0-27df-48a7-9817-ee7bf8fce609" providerId="ADAL" clId="{24BF6D27-507E-4076-B049-FB8C81312E3E}" dt="2023-04-18T14:24:43.417" v="3" actId="680"/>
        <pc:sldMkLst>
          <pc:docMk/>
          <pc:sldMk cId="3478047952" sldId="611"/>
        </pc:sldMkLst>
      </pc:sldChg>
      <pc:sldChg chg="new">
        <pc:chgData name="Nisreen A Alwan" userId="9de8c4d0-27df-48a7-9817-ee7bf8fce609" providerId="ADAL" clId="{24BF6D27-507E-4076-B049-FB8C81312E3E}" dt="2023-04-18T14:24:43.571" v="4" actId="680"/>
        <pc:sldMkLst>
          <pc:docMk/>
          <pc:sldMk cId="2573085625" sldId="612"/>
        </pc:sldMkLst>
      </pc:sldChg>
      <pc:sldChg chg="addSp modSp mod ord">
        <pc:chgData name="Nisreen A Alwan" userId="9de8c4d0-27df-48a7-9817-ee7bf8fce609" providerId="ADAL" clId="{24BF6D27-507E-4076-B049-FB8C81312E3E}" dt="2023-05-06T21:05:40.051" v="2228" actId="1076"/>
        <pc:sldMkLst>
          <pc:docMk/>
          <pc:sldMk cId="3494762015" sldId="613"/>
        </pc:sldMkLst>
        <pc:spChg chg="mod">
          <ac:chgData name="Nisreen A Alwan" userId="9de8c4d0-27df-48a7-9817-ee7bf8fce609" providerId="ADAL" clId="{24BF6D27-507E-4076-B049-FB8C81312E3E}" dt="2023-05-06T21:05:40.051" v="2228" actId="1076"/>
          <ac:spMkLst>
            <pc:docMk/>
            <pc:sldMk cId="3494762015" sldId="613"/>
            <ac:spMk id="5" creationId="{11BF95C8-04DE-4545-871E-94BBF0903185}"/>
          </ac:spMkLst>
        </pc:spChg>
        <pc:spChg chg="mod">
          <ac:chgData name="Nisreen A Alwan" userId="9de8c4d0-27df-48a7-9817-ee7bf8fce609" providerId="ADAL" clId="{24BF6D27-507E-4076-B049-FB8C81312E3E}" dt="2023-05-06T21:01:51.757" v="2101" actId="21"/>
          <ac:spMkLst>
            <pc:docMk/>
            <pc:sldMk cId="3494762015" sldId="613"/>
            <ac:spMk id="6" creationId="{CF32667F-23FB-4F4D-9D84-362FCDA68FCA}"/>
          </ac:spMkLst>
        </pc:spChg>
        <pc:graphicFrameChg chg="add mod modGraphic">
          <ac:chgData name="Nisreen A Alwan" userId="9de8c4d0-27df-48a7-9817-ee7bf8fce609" providerId="ADAL" clId="{24BF6D27-507E-4076-B049-FB8C81312E3E}" dt="2023-05-06T21:04:47.991" v="2216" actId="255"/>
          <ac:graphicFrameMkLst>
            <pc:docMk/>
            <pc:sldMk cId="3494762015" sldId="613"/>
            <ac:graphicFrameMk id="4" creationId="{0983EC9F-88AF-960B-F7A1-FA88B30D73E9}"/>
          </ac:graphicFrameMkLst>
        </pc:graphicFrameChg>
        <pc:picChg chg="add mod modCrop">
          <ac:chgData name="Nisreen A Alwan" userId="9de8c4d0-27df-48a7-9817-ee7bf8fce609" providerId="ADAL" clId="{24BF6D27-507E-4076-B049-FB8C81312E3E}" dt="2023-05-06T20:58:06.831" v="2038" actId="14100"/>
          <ac:picMkLst>
            <pc:docMk/>
            <pc:sldMk cId="3494762015" sldId="613"/>
            <ac:picMk id="3" creationId="{25C2F37D-0E90-4529-4F9C-8F4C9CDBCBE1}"/>
          </ac:picMkLst>
        </pc:picChg>
      </pc:sldChg>
      <pc:sldChg chg="modSp mod ord modNotesTx">
        <pc:chgData name="Nisreen A Alwan" userId="9de8c4d0-27df-48a7-9817-ee7bf8fce609" providerId="ADAL" clId="{24BF6D27-507E-4076-B049-FB8C81312E3E}" dt="2023-05-06T21:52:25.931" v="2800"/>
        <pc:sldMkLst>
          <pc:docMk/>
          <pc:sldMk cId="233356980" sldId="614"/>
        </pc:sldMkLst>
        <pc:picChg chg="mod modCrop">
          <ac:chgData name="Nisreen A Alwan" userId="9de8c4d0-27df-48a7-9817-ee7bf8fce609" providerId="ADAL" clId="{24BF6D27-507E-4076-B049-FB8C81312E3E}" dt="2023-05-06T21:12:20.764" v="2350" actId="1076"/>
          <ac:picMkLst>
            <pc:docMk/>
            <pc:sldMk cId="233356980" sldId="614"/>
            <ac:picMk id="3" creationId="{A22B117E-B6E0-221A-C04E-2E8FAB405468}"/>
          </ac:picMkLst>
        </pc:picChg>
      </pc:sldChg>
      <pc:sldChg chg="modSp mod">
        <pc:chgData name="Nisreen A Alwan" userId="9de8c4d0-27df-48a7-9817-ee7bf8fce609" providerId="ADAL" clId="{24BF6D27-507E-4076-B049-FB8C81312E3E}" dt="2023-05-06T21:53:07.004" v="2822" actId="1076"/>
        <pc:sldMkLst>
          <pc:docMk/>
          <pc:sldMk cId="1098209662" sldId="615"/>
        </pc:sldMkLst>
        <pc:spChg chg="mod">
          <ac:chgData name="Nisreen A Alwan" userId="9de8c4d0-27df-48a7-9817-ee7bf8fce609" providerId="ADAL" clId="{24BF6D27-507E-4076-B049-FB8C81312E3E}" dt="2023-05-03T09:52:32.374" v="248" actId="1076"/>
          <ac:spMkLst>
            <pc:docMk/>
            <pc:sldMk cId="1098209662" sldId="615"/>
            <ac:spMk id="5" creationId="{11BF95C8-04DE-4545-871E-94BBF0903185}"/>
          </ac:spMkLst>
        </pc:spChg>
        <pc:spChg chg="mod">
          <ac:chgData name="Nisreen A Alwan" userId="9de8c4d0-27df-48a7-9817-ee7bf8fce609" providerId="ADAL" clId="{24BF6D27-507E-4076-B049-FB8C81312E3E}" dt="2023-05-06T21:53:07.004" v="2822" actId="1076"/>
          <ac:spMkLst>
            <pc:docMk/>
            <pc:sldMk cId="1098209662" sldId="615"/>
            <ac:spMk id="6" creationId="{CF32667F-23FB-4F4D-9D84-362FCDA68FCA}"/>
          </ac:spMkLst>
        </pc:spChg>
      </pc:sldChg>
      <pc:sldChg chg="modSp del mod">
        <pc:chgData name="Nisreen A Alwan" userId="9de8c4d0-27df-48a7-9817-ee7bf8fce609" providerId="ADAL" clId="{24BF6D27-507E-4076-B049-FB8C81312E3E}" dt="2023-05-03T09:42:14.851" v="125" actId="47"/>
        <pc:sldMkLst>
          <pc:docMk/>
          <pc:sldMk cId="1659434036" sldId="616"/>
        </pc:sldMkLst>
        <pc:spChg chg="mod">
          <ac:chgData name="Nisreen A Alwan" userId="9de8c4d0-27df-48a7-9817-ee7bf8fce609" providerId="ADAL" clId="{24BF6D27-507E-4076-B049-FB8C81312E3E}" dt="2023-05-03T09:41:52.096" v="121" actId="20577"/>
          <ac:spMkLst>
            <pc:docMk/>
            <pc:sldMk cId="1659434036" sldId="616"/>
            <ac:spMk id="6" creationId="{CF32667F-23FB-4F4D-9D84-362FCDA68FCA}"/>
          </ac:spMkLst>
        </pc:spChg>
      </pc:sldChg>
      <pc:sldChg chg="addSp delSp modSp mod">
        <pc:chgData name="Nisreen A Alwan" userId="9de8c4d0-27df-48a7-9817-ee7bf8fce609" providerId="ADAL" clId="{24BF6D27-507E-4076-B049-FB8C81312E3E}" dt="2023-05-07T16:49:55.309" v="3977" actId="1076"/>
        <pc:sldMkLst>
          <pc:docMk/>
          <pc:sldMk cId="988192101" sldId="617"/>
        </pc:sldMkLst>
        <pc:spChg chg="mod">
          <ac:chgData name="Nisreen A Alwan" userId="9de8c4d0-27df-48a7-9817-ee7bf8fce609" providerId="ADAL" clId="{24BF6D27-507E-4076-B049-FB8C81312E3E}" dt="2023-05-07T16:49:24.089" v="3963" actId="1076"/>
          <ac:spMkLst>
            <pc:docMk/>
            <pc:sldMk cId="988192101" sldId="617"/>
            <ac:spMk id="5" creationId="{11BF95C8-04DE-4545-871E-94BBF0903185}"/>
          </ac:spMkLst>
        </pc:spChg>
        <pc:spChg chg="mod">
          <ac:chgData name="Nisreen A Alwan" userId="9de8c4d0-27df-48a7-9817-ee7bf8fce609" providerId="ADAL" clId="{24BF6D27-507E-4076-B049-FB8C81312E3E}" dt="2023-05-07T16:49:55.309" v="3977" actId="1076"/>
          <ac:spMkLst>
            <pc:docMk/>
            <pc:sldMk cId="988192101" sldId="617"/>
            <ac:spMk id="6" creationId="{CF32667F-23FB-4F4D-9D84-362FCDA68FCA}"/>
          </ac:spMkLst>
        </pc:spChg>
        <pc:picChg chg="add del">
          <ac:chgData name="Nisreen A Alwan" userId="9de8c4d0-27df-48a7-9817-ee7bf8fce609" providerId="ADAL" clId="{24BF6D27-507E-4076-B049-FB8C81312E3E}" dt="2023-05-03T14:30:35.229" v="1115"/>
          <ac:picMkLst>
            <pc:docMk/>
            <pc:sldMk cId="988192101" sldId="617"/>
            <ac:picMk id="2" creationId="{63695042-BD43-1239-3D47-ADFD9B0C7827}"/>
          </ac:picMkLst>
        </pc:picChg>
        <pc:picChg chg="add mod">
          <ac:chgData name="Nisreen A Alwan" userId="9de8c4d0-27df-48a7-9817-ee7bf8fce609" providerId="ADAL" clId="{24BF6D27-507E-4076-B049-FB8C81312E3E}" dt="2023-05-03T14:30:39.448" v="1119"/>
          <ac:picMkLst>
            <pc:docMk/>
            <pc:sldMk cId="988192101" sldId="617"/>
            <ac:picMk id="3" creationId="{2A9FDCEE-D314-A835-B0B8-996ECBBA1400}"/>
          </ac:picMkLst>
        </pc:picChg>
        <pc:picChg chg="add mod">
          <ac:chgData name="Nisreen A Alwan" userId="9de8c4d0-27df-48a7-9817-ee7bf8fce609" providerId="ADAL" clId="{24BF6D27-507E-4076-B049-FB8C81312E3E}" dt="2023-05-07T16:49:18.715" v="3962" actId="1076"/>
          <ac:picMkLst>
            <pc:docMk/>
            <pc:sldMk cId="988192101" sldId="617"/>
            <ac:picMk id="4" creationId="{E7E2C343-3AC5-3C28-0B13-C90FB3A85906}"/>
          </ac:picMkLst>
        </pc:picChg>
        <pc:picChg chg="add mod">
          <ac:chgData name="Nisreen A Alwan" userId="9de8c4d0-27df-48a7-9817-ee7bf8fce609" providerId="ADAL" clId="{24BF6D27-507E-4076-B049-FB8C81312E3E}" dt="2023-05-07T16:48:57.534" v="3946" actId="1076"/>
          <ac:picMkLst>
            <pc:docMk/>
            <pc:sldMk cId="988192101" sldId="617"/>
            <ac:picMk id="7" creationId="{48602E8E-3DAD-381C-9994-51492AA66E98}"/>
          </ac:picMkLst>
        </pc:picChg>
      </pc:sldChg>
      <pc:sldChg chg="addSp delSp modSp mod">
        <pc:chgData name="Nisreen A Alwan" userId="9de8c4d0-27df-48a7-9817-ee7bf8fce609" providerId="ADAL" clId="{24BF6D27-507E-4076-B049-FB8C81312E3E}" dt="2023-05-03T14:52:33.966" v="1581" actId="20577"/>
        <pc:sldMkLst>
          <pc:docMk/>
          <pc:sldMk cId="4068283910" sldId="618"/>
        </pc:sldMkLst>
        <pc:spChg chg="add mod">
          <ac:chgData name="Nisreen A Alwan" userId="9de8c4d0-27df-48a7-9817-ee7bf8fce609" providerId="ADAL" clId="{24BF6D27-507E-4076-B049-FB8C81312E3E}" dt="2023-05-03T10:04:03.152" v="536" actId="207"/>
          <ac:spMkLst>
            <pc:docMk/>
            <pc:sldMk cId="4068283910" sldId="618"/>
            <ac:spMk id="3" creationId="{76FB8E39-7F59-2B99-8063-5695C0BE89BF}"/>
          </ac:spMkLst>
        </pc:spChg>
        <pc:spChg chg="mod">
          <ac:chgData name="Nisreen A Alwan" userId="9de8c4d0-27df-48a7-9817-ee7bf8fce609" providerId="ADAL" clId="{24BF6D27-507E-4076-B049-FB8C81312E3E}" dt="2023-05-03T14:52:33.966" v="1581" actId="20577"/>
          <ac:spMkLst>
            <pc:docMk/>
            <pc:sldMk cId="4068283910" sldId="618"/>
            <ac:spMk id="5" creationId="{11BF95C8-04DE-4545-871E-94BBF0903185}"/>
          </ac:spMkLst>
        </pc:spChg>
        <pc:spChg chg="del mod">
          <ac:chgData name="Nisreen A Alwan" userId="9de8c4d0-27df-48a7-9817-ee7bf8fce609" providerId="ADAL" clId="{24BF6D27-507E-4076-B049-FB8C81312E3E}" dt="2023-05-03T10:03:16.198" v="505" actId="478"/>
          <ac:spMkLst>
            <pc:docMk/>
            <pc:sldMk cId="4068283910" sldId="618"/>
            <ac:spMk id="6" creationId="{CF32667F-23FB-4F4D-9D84-362FCDA68FCA}"/>
          </ac:spMkLst>
        </pc:spChg>
      </pc:sldChg>
      <pc:sldChg chg="addSp delSp modSp del mod">
        <pc:chgData name="Nisreen A Alwan" userId="9de8c4d0-27df-48a7-9817-ee7bf8fce609" providerId="ADAL" clId="{24BF6D27-507E-4076-B049-FB8C81312E3E}" dt="2023-05-07T16:25:21.796" v="3332" actId="47"/>
        <pc:sldMkLst>
          <pc:docMk/>
          <pc:sldMk cId="4095750867" sldId="620"/>
        </pc:sldMkLst>
        <pc:spChg chg="add del mod">
          <ac:chgData name="Nisreen A Alwan" userId="9de8c4d0-27df-48a7-9817-ee7bf8fce609" providerId="ADAL" clId="{24BF6D27-507E-4076-B049-FB8C81312E3E}" dt="2023-05-03T09:38:44.569" v="37"/>
          <ac:spMkLst>
            <pc:docMk/>
            <pc:sldMk cId="4095750867" sldId="620"/>
            <ac:spMk id="3" creationId="{AC6297D7-8CB7-2104-E25E-F2E0DC1556AE}"/>
          </ac:spMkLst>
        </pc:spChg>
        <pc:spChg chg="add del mod">
          <ac:chgData name="Nisreen A Alwan" userId="9de8c4d0-27df-48a7-9817-ee7bf8fce609" providerId="ADAL" clId="{24BF6D27-507E-4076-B049-FB8C81312E3E}" dt="2023-05-03T09:39:32.931" v="53" actId="478"/>
          <ac:spMkLst>
            <pc:docMk/>
            <pc:sldMk cId="4095750867" sldId="620"/>
            <ac:spMk id="4" creationId="{E86861EC-1626-5173-0263-B2C06F0E7772}"/>
          </ac:spMkLst>
        </pc:spChg>
        <pc:spChg chg="mod">
          <ac:chgData name="Nisreen A Alwan" userId="9de8c4d0-27df-48a7-9817-ee7bf8fce609" providerId="ADAL" clId="{24BF6D27-507E-4076-B049-FB8C81312E3E}" dt="2023-05-07T16:22:15.103" v="3222" actId="21"/>
          <ac:spMkLst>
            <pc:docMk/>
            <pc:sldMk cId="4095750867" sldId="620"/>
            <ac:spMk id="5" creationId="{11BF95C8-04DE-4545-871E-94BBF0903185}"/>
          </ac:spMkLst>
        </pc:spChg>
        <pc:spChg chg="mod">
          <ac:chgData name="Nisreen A Alwan" userId="9de8c4d0-27df-48a7-9817-ee7bf8fce609" providerId="ADAL" clId="{24BF6D27-507E-4076-B049-FB8C81312E3E}" dt="2023-05-07T16:22:10.971" v="3221" actId="1076"/>
          <ac:spMkLst>
            <pc:docMk/>
            <pc:sldMk cId="4095750867" sldId="620"/>
            <ac:spMk id="6" creationId="{CF32667F-23FB-4F4D-9D84-362FCDA68FCA}"/>
          </ac:spMkLst>
        </pc:spChg>
        <pc:spChg chg="add mod">
          <ac:chgData name="Nisreen A Alwan" userId="9de8c4d0-27df-48a7-9817-ee7bf8fce609" providerId="ADAL" clId="{24BF6D27-507E-4076-B049-FB8C81312E3E}" dt="2023-05-03T09:41:23.926" v="100" actId="1076"/>
          <ac:spMkLst>
            <pc:docMk/>
            <pc:sldMk cId="4095750867" sldId="620"/>
            <ac:spMk id="7" creationId="{3F089B7F-AC3F-51F3-3CCE-6652524A2E0A}"/>
          </ac:spMkLst>
        </pc:spChg>
      </pc:sldChg>
      <pc:sldChg chg="addSp delSp modSp new mod">
        <pc:chgData name="Nisreen A Alwan" userId="9de8c4d0-27df-48a7-9817-ee7bf8fce609" providerId="ADAL" clId="{24BF6D27-507E-4076-B049-FB8C81312E3E}" dt="2023-05-07T16:33:22.372" v="3463" actId="20577"/>
        <pc:sldMkLst>
          <pc:docMk/>
          <pc:sldMk cId="910811828" sldId="621"/>
        </pc:sldMkLst>
        <pc:spChg chg="del">
          <ac:chgData name="Nisreen A Alwan" userId="9de8c4d0-27df-48a7-9817-ee7bf8fce609" providerId="ADAL" clId="{24BF6D27-507E-4076-B049-FB8C81312E3E}" dt="2023-05-03T10:05:33.368" v="557" actId="478"/>
          <ac:spMkLst>
            <pc:docMk/>
            <pc:sldMk cId="910811828" sldId="621"/>
            <ac:spMk id="2" creationId="{E030CC71-6DA0-B878-7FC2-86313994E99D}"/>
          </ac:spMkLst>
        </pc:spChg>
        <pc:spChg chg="add del mod">
          <ac:chgData name="Nisreen A Alwan" userId="9de8c4d0-27df-48a7-9817-ee7bf8fce609" providerId="ADAL" clId="{24BF6D27-507E-4076-B049-FB8C81312E3E}" dt="2023-05-07T16:29:52.836" v="3409" actId="478"/>
          <ac:spMkLst>
            <pc:docMk/>
            <pc:sldMk cId="910811828" sldId="621"/>
            <ac:spMk id="3" creationId="{0BB731DC-F09B-6B48-C9AF-E0937C57413D}"/>
          </ac:spMkLst>
        </pc:spChg>
        <pc:spChg chg="del">
          <ac:chgData name="Nisreen A Alwan" userId="9de8c4d0-27df-48a7-9817-ee7bf8fce609" providerId="ADAL" clId="{24BF6D27-507E-4076-B049-FB8C81312E3E}" dt="2023-05-03T10:05:34.773" v="558" actId="478"/>
          <ac:spMkLst>
            <pc:docMk/>
            <pc:sldMk cId="910811828" sldId="621"/>
            <ac:spMk id="3" creationId="{11DD015B-3DDD-A68B-B459-625780432441}"/>
          </ac:spMkLst>
        </pc:spChg>
        <pc:spChg chg="del">
          <ac:chgData name="Nisreen A Alwan" userId="9de8c4d0-27df-48a7-9817-ee7bf8fce609" providerId="ADAL" clId="{24BF6D27-507E-4076-B049-FB8C81312E3E}" dt="2023-05-03T10:05:38.236" v="562" actId="478"/>
          <ac:spMkLst>
            <pc:docMk/>
            <pc:sldMk cId="910811828" sldId="621"/>
            <ac:spMk id="4" creationId="{AB47956D-2C8E-A642-3F90-EA0EC5488CA1}"/>
          </ac:spMkLst>
        </pc:spChg>
        <pc:spChg chg="add del mod">
          <ac:chgData name="Nisreen A Alwan" userId="9de8c4d0-27df-48a7-9817-ee7bf8fce609" providerId="ADAL" clId="{24BF6D27-507E-4076-B049-FB8C81312E3E}" dt="2023-05-03T10:05:28.993" v="556"/>
          <ac:spMkLst>
            <pc:docMk/>
            <pc:sldMk cId="910811828" sldId="621"/>
            <ac:spMk id="5" creationId="{DF8FBAD5-09E1-B8AE-8DDE-5FB2046898A5}"/>
          </ac:spMkLst>
        </pc:spChg>
        <pc:spChg chg="add del mod">
          <ac:chgData name="Nisreen A Alwan" userId="9de8c4d0-27df-48a7-9817-ee7bf8fce609" providerId="ADAL" clId="{24BF6D27-507E-4076-B049-FB8C81312E3E}" dt="2023-05-03T10:05:28.993" v="556"/>
          <ac:spMkLst>
            <pc:docMk/>
            <pc:sldMk cId="910811828" sldId="621"/>
            <ac:spMk id="7" creationId="{84FCF9DB-2939-1538-E280-6E09803D8B6C}"/>
          </ac:spMkLst>
        </pc:spChg>
        <pc:spChg chg="add mod">
          <ac:chgData name="Nisreen A Alwan" userId="9de8c4d0-27df-48a7-9817-ee7bf8fce609" providerId="ADAL" clId="{24BF6D27-507E-4076-B049-FB8C81312E3E}" dt="2023-05-07T16:31:05.737" v="3438" actId="1076"/>
          <ac:spMkLst>
            <pc:docMk/>
            <pc:sldMk cId="910811828" sldId="621"/>
            <ac:spMk id="8" creationId="{BDDD2261-F358-1313-850F-F71BC85B5BEF}"/>
          </ac:spMkLst>
        </pc:spChg>
        <pc:spChg chg="add mod">
          <ac:chgData name="Nisreen A Alwan" userId="9de8c4d0-27df-48a7-9817-ee7bf8fce609" providerId="ADAL" clId="{24BF6D27-507E-4076-B049-FB8C81312E3E}" dt="2023-05-07T16:31:00.707" v="3437" actId="1076"/>
          <ac:spMkLst>
            <pc:docMk/>
            <pc:sldMk cId="910811828" sldId="621"/>
            <ac:spMk id="10" creationId="{A20FF4F9-DBBC-DDA3-F37F-7C0E15681F9A}"/>
          </ac:spMkLst>
        </pc:spChg>
        <pc:spChg chg="add del mod">
          <ac:chgData name="Nisreen A Alwan" userId="9de8c4d0-27df-48a7-9817-ee7bf8fce609" providerId="ADAL" clId="{24BF6D27-507E-4076-B049-FB8C81312E3E}" dt="2023-05-06T20:11:29.468" v="1840" actId="478"/>
          <ac:spMkLst>
            <pc:docMk/>
            <pc:sldMk cId="910811828" sldId="621"/>
            <ac:spMk id="13" creationId="{FA89493C-CC20-7FD0-502B-A2ACDE27F295}"/>
          </ac:spMkLst>
        </pc:spChg>
        <pc:spChg chg="add del mod">
          <ac:chgData name="Nisreen A Alwan" userId="9de8c4d0-27df-48a7-9817-ee7bf8fce609" providerId="ADAL" clId="{24BF6D27-507E-4076-B049-FB8C81312E3E}" dt="2023-05-06T20:11:22.743" v="1834" actId="478"/>
          <ac:spMkLst>
            <pc:docMk/>
            <pc:sldMk cId="910811828" sldId="621"/>
            <ac:spMk id="14" creationId="{27A6389C-4212-38D2-EA02-C52DE504B706}"/>
          </ac:spMkLst>
        </pc:spChg>
        <pc:spChg chg="add del mod">
          <ac:chgData name="Nisreen A Alwan" userId="9de8c4d0-27df-48a7-9817-ee7bf8fce609" providerId="ADAL" clId="{24BF6D27-507E-4076-B049-FB8C81312E3E}" dt="2023-05-06T20:11:30.531" v="1841" actId="478"/>
          <ac:spMkLst>
            <pc:docMk/>
            <pc:sldMk cId="910811828" sldId="621"/>
            <ac:spMk id="15" creationId="{5D84C36F-9701-2A45-89FF-24FAFFFE5B1D}"/>
          </ac:spMkLst>
        </pc:spChg>
        <pc:spChg chg="add del mod">
          <ac:chgData name="Nisreen A Alwan" userId="9de8c4d0-27df-48a7-9817-ee7bf8fce609" providerId="ADAL" clId="{24BF6D27-507E-4076-B049-FB8C81312E3E}" dt="2023-05-06T20:11:32.878" v="1847" actId="478"/>
          <ac:spMkLst>
            <pc:docMk/>
            <pc:sldMk cId="910811828" sldId="621"/>
            <ac:spMk id="16" creationId="{39077E7E-5F47-A0DE-8B6A-C19B41620235}"/>
          </ac:spMkLst>
        </pc:spChg>
        <pc:spChg chg="add del mod">
          <ac:chgData name="Nisreen A Alwan" userId="9de8c4d0-27df-48a7-9817-ee7bf8fce609" providerId="ADAL" clId="{24BF6D27-507E-4076-B049-FB8C81312E3E}" dt="2023-05-06T20:11:26.221" v="1837" actId="478"/>
          <ac:spMkLst>
            <pc:docMk/>
            <pc:sldMk cId="910811828" sldId="621"/>
            <ac:spMk id="17" creationId="{3C6EB072-15B3-E4ED-A884-EA4849763D2D}"/>
          </ac:spMkLst>
        </pc:spChg>
        <pc:spChg chg="add del mod">
          <ac:chgData name="Nisreen A Alwan" userId="9de8c4d0-27df-48a7-9817-ee7bf8fce609" providerId="ADAL" clId="{24BF6D27-507E-4076-B049-FB8C81312E3E}" dt="2023-05-06T20:11:27.885" v="1839" actId="478"/>
          <ac:spMkLst>
            <pc:docMk/>
            <pc:sldMk cId="910811828" sldId="621"/>
            <ac:spMk id="18" creationId="{F20FB1BB-4BF4-CFCE-AEF9-F5D7939BA939}"/>
          </ac:spMkLst>
        </pc:spChg>
        <pc:spChg chg="add del mod">
          <ac:chgData name="Nisreen A Alwan" userId="9de8c4d0-27df-48a7-9817-ee7bf8fce609" providerId="ADAL" clId="{24BF6D27-507E-4076-B049-FB8C81312E3E}" dt="2023-05-06T20:11:31.260" v="1842" actId="478"/>
          <ac:spMkLst>
            <pc:docMk/>
            <pc:sldMk cId="910811828" sldId="621"/>
            <ac:spMk id="19" creationId="{1850C0C0-1559-F11C-B159-7714A61AE671}"/>
          </ac:spMkLst>
        </pc:spChg>
        <pc:spChg chg="add del mod">
          <ac:chgData name="Nisreen A Alwan" userId="9de8c4d0-27df-48a7-9817-ee7bf8fce609" providerId="ADAL" clId="{24BF6D27-507E-4076-B049-FB8C81312E3E}" dt="2023-05-06T20:11:32.180" v="1846" actId="478"/>
          <ac:spMkLst>
            <pc:docMk/>
            <pc:sldMk cId="910811828" sldId="621"/>
            <ac:spMk id="20" creationId="{9BBDFAF9-DB6F-6BEC-8878-185952D478E2}"/>
          </ac:spMkLst>
        </pc:spChg>
        <pc:graphicFrameChg chg="add del mod">
          <ac:chgData name="Nisreen A Alwan" userId="9de8c4d0-27df-48a7-9817-ee7bf8fce609" providerId="ADAL" clId="{24BF6D27-507E-4076-B049-FB8C81312E3E}" dt="2023-05-03T10:05:28.993" v="556"/>
          <ac:graphicFrameMkLst>
            <pc:docMk/>
            <pc:sldMk cId="910811828" sldId="621"/>
            <ac:graphicFrameMk id="6" creationId="{58F414D1-1BD8-14DB-7FB6-F3E5FB832853}"/>
          </ac:graphicFrameMkLst>
        </pc:graphicFrameChg>
        <pc:graphicFrameChg chg="add mod">
          <ac:chgData name="Nisreen A Alwan" userId="9de8c4d0-27df-48a7-9817-ee7bf8fce609" providerId="ADAL" clId="{24BF6D27-507E-4076-B049-FB8C81312E3E}" dt="2023-05-07T16:33:22.372" v="3463" actId="20577"/>
          <ac:graphicFrameMkLst>
            <pc:docMk/>
            <pc:sldMk cId="910811828" sldId="621"/>
            <ac:graphicFrameMk id="9" creationId="{8A0C1A40-A765-CB30-E21D-985C608BDAEB}"/>
          </ac:graphicFrameMkLst>
        </pc:graphicFrameChg>
        <pc:graphicFrameChg chg="add del mod">
          <ac:chgData name="Nisreen A Alwan" userId="9de8c4d0-27df-48a7-9817-ee7bf8fce609" providerId="ADAL" clId="{24BF6D27-507E-4076-B049-FB8C81312E3E}" dt="2023-05-03T10:06:18.653" v="588"/>
          <ac:graphicFrameMkLst>
            <pc:docMk/>
            <pc:sldMk cId="910811828" sldId="621"/>
            <ac:graphicFrameMk id="12" creationId="{C537A19F-911F-0857-DF71-85C839C498DC}"/>
          </ac:graphicFrameMkLst>
        </pc:graphicFrameChg>
        <pc:picChg chg="add del">
          <ac:chgData name="Nisreen A Alwan" userId="9de8c4d0-27df-48a7-9817-ee7bf8fce609" providerId="ADAL" clId="{24BF6D27-507E-4076-B049-FB8C81312E3E}" dt="2023-05-07T16:22:36.373" v="3234"/>
          <ac:picMkLst>
            <pc:docMk/>
            <pc:sldMk cId="910811828" sldId="621"/>
            <ac:picMk id="2" creationId="{F50C69B5-B0E4-26C4-9E0F-70F309E50AD6}"/>
          </ac:picMkLst>
        </pc:picChg>
        <pc:picChg chg="add mod">
          <ac:chgData name="Nisreen A Alwan" userId="9de8c4d0-27df-48a7-9817-ee7bf8fce609" providerId="ADAL" clId="{24BF6D27-507E-4076-B049-FB8C81312E3E}" dt="2023-05-07T16:30:36.230" v="3427" actId="1076"/>
          <ac:picMkLst>
            <pc:docMk/>
            <pc:sldMk cId="910811828" sldId="621"/>
            <ac:picMk id="5" creationId="{A7741497-62FF-7DF0-9633-D5F2C4BBD838}"/>
          </ac:picMkLst>
        </pc:picChg>
        <pc:picChg chg="add mod">
          <ac:chgData name="Nisreen A Alwan" userId="9de8c4d0-27df-48a7-9817-ee7bf8fce609" providerId="ADAL" clId="{24BF6D27-507E-4076-B049-FB8C81312E3E}" dt="2023-05-03T10:05:49.991" v="569"/>
          <ac:picMkLst>
            <pc:docMk/>
            <pc:sldMk cId="910811828" sldId="621"/>
            <ac:picMk id="11" creationId="{30FE3606-A01C-E260-CF65-34C7AF9D84F5}"/>
          </ac:picMkLst>
        </pc:picChg>
        <pc:picChg chg="add del mod">
          <ac:chgData name="Nisreen A Alwan" userId="9de8c4d0-27df-48a7-9817-ee7bf8fce609" providerId="ADAL" clId="{24BF6D27-507E-4076-B049-FB8C81312E3E}" dt="2023-05-06T20:19:28.099" v="1938" actId="478"/>
          <ac:picMkLst>
            <pc:docMk/>
            <pc:sldMk cId="910811828" sldId="621"/>
            <ac:picMk id="22" creationId="{CC45CAD8-8329-6254-60C8-833C5AA729FD}"/>
          </ac:picMkLst>
        </pc:picChg>
        <pc:picChg chg="add del mod">
          <ac:chgData name="Nisreen A Alwan" userId="9de8c4d0-27df-48a7-9817-ee7bf8fce609" providerId="ADAL" clId="{24BF6D27-507E-4076-B049-FB8C81312E3E}" dt="2023-05-06T20:19:53.467" v="1948" actId="478"/>
          <ac:picMkLst>
            <pc:docMk/>
            <pc:sldMk cId="910811828" sldId="621"/>
            <ac:picMk id="24" creationId="{CDFE977C-C390-0812-455A-AB8BEE08EAA6}"/>
          </ac:picMkLst>
        </pc:picChg>
        <pc:picChg chg="add del mod">
          <ac:chgData name="Nisreen A Alwan" userId="9de8c4d0-27df-48a7-9817-ee7bf8fce609" providerId="ADAL" clId="{24BF6D27-507E-4076-B049-FB8C81312E3E}" dt="2023-05-06T20:20:48.795" v="1959" actId="478"/>
          <ac:picMkLst>
            <pc:docMk/>
            <pc:sldMk cId="910811828" sldId="621"/>
            <ac:picMk id="26" creationId="{4970F615-F80C-79C6-FA03-63186ED22F32}"/>
          </ac:picMkLst>
        </pc:picChg>
        <pc:picChg chg="add del mod">
          <ac:chgData name="Nisreen A Alwan" userId="9de8c4d0-27df-48a7-9817-ee7bf8fce609" providerId="ADAL" clId="{24BF6D27-507E-4076-B049-FB8C81312E3E}" dt="2023-05-06T20:24:35.635" v="2018" actId="478"/>
          <ac:picMkLst>
            <pc:docMk/>
            <pc:sldMk cId="910811828" sldId="621"/>
            <ac:picMk id="28" creationId="{5BBF1068-F70B-0558-D3A2-1522B671BEAD}"/>
          </ac:picMkLst>
        </pc:picChg>
        <pc:picChg chg="add mod">
          <ac:chgData name="Nisreen A Alwan" userId="9de8c4d0-27df-48a7-9817-ee7bf8fce609" providerId="ADAL" clId="{24BF6D27-507E-4076-B049-FB8C81312E3E}" dt="2023-05-07T16:30:09.656" v="3415" actId="14100"/>
          <ac:picMkLst>
            <pc:docMk/>
            <pc:sldMk cId="910811828" sldId="621"/>
            <ac:picMk id="30" creationId="{FDF5074D-8DB0-7831-6058-488660188697}"/>
          </ac:picMkLst>
        </pc:picChg>
      </pc:sldChg>
      <pc:sldChg chg="modSp add del mod">
        <pc:chgData name="Nisreen A Alwan" userId="9de8c4d0-27df-48a7-9817-ee7bf8fce609" providerId="ADAL" clId="{24BF6D27-507E-4076-B049-FB8C81312E3E}" dt="2023-05-03T14:41:02.672" v="1383" actId="47"/>
        <pc:sldMkLst>
          <pc:docMk/>
          <pc:sldMk cId="3381161903" sldId="622"/>
        </pc:sldMkLst>
        <pc:spChg chg="mod">
          <ac:chgData name="Nisreen A Alwan" userId="9de8c4d0-27df-48a7-9817-ee7bf8fce609" providerId="ADAL" clId="{24BF6D27-507E-4076-B049-FB8C81312E3E}" dt="2023-05-03T12:47:09.289" v="633" actId="207"/>
          <ac:spMkLst>
            <pc:docMk/>
            <pc:sldMk cId="3381161903" sldId="622"/>
            <ac:spMk id="2" creationId="{85B9EF81-9AF9-4EF8-A3D6-11AFD83B6770}"/>
          </ac:spMkLst>
        </pc:spChg>
        <pc:spChg chg="mod">
          <ac:chgData name="Nisreen A Alwan" userId="9de8c4d0-27df-48a7-9817-ee7bf8fce609" providerId="ADAL" clId="{24BF6D27-507E-4076-B049-FB8C81312E3E}" dt="2023-05-03T12:49:06.030" v="686" actId="255"/>
          <ac:spMkLst>
            <pc:docMk/>
            <pc:sldMk cId="3381161903" sldId="622"/>
            <ac:spMk id="4" creationId="{25174100-B396-4508-AF75-6B90C7AED9B3}"/>
          </ac:spMkLst>
        </pc:spChg>
        <pc:spChg chg="mod">
          <ac:chgData name="Nisreen A Alwan" userId="9de8c4d0-27df-48a7-9817-ee7bf8fce609" providerId="ADAL" clId="{24BF6D27-507E-4076-B049-FB8C81312E3E}" dt="2023-05-03T12:50:14.530" v="721" actId="1076"/>
          <ac:spMkLst>
            <pc:docMk/>
            <pc:sldMk cId="3381161903" sldId="622"/>
            <ac:spMk id="5" creationId="{7F39090C-78C7-4BB8-9778-ED9F938CAE2F}"/>
          </ac:spMkLst>
        </pc:spChg>
        <pc:spChg chg="mod">
          <ac:chgData name="Nisreen A Alwan" userId="9de8c4d0-27df-48a7-9817-ee7bf8fce609" providerId="ADAL" clId="{24BF6D27-507E-4076-B049-FB8C81312E3E}" dt="2023-05-03T12:50:29.346" v="727" actId="1076"/>
          <ac:spMkLst>
            <pc:docMk/>
            <pc:sldMk cId="3381161903" sldId="622"/>
            <ac:spMk id="6" creationId="{0939F2AC-B5D8-40B9-88E9-593B8D4B45B1}"/>
          </ac:spMkLst>
        </pc:spChg>
        <pc:spChg chg="mod">
          <ac:chgData name="Nisreen A Alwan" userId="9de8c4d0-27df-48a7-9817-ee7bf8fce609" providerId="ADAL" clId="{24BF6D27-507E-4076-B049-FB8C81312E3E}" dt="2023-05-03T12:49:54.601" v="709" actId="2711"/>
          <ac:spMkLst>
            <pc:docMk/>
            <pc:sldMk cId="3381161903" sldId="622"/>
            <ac:spMk id="7" creationId="{CAFF9C15-7ACF-4FE7-AD1C-45BA83162C56}"/>
          </ac:spMkLst>
        </pc:spChg>
      </pc:sldChg>
      <pc:sldChg chg="addSp delSp modSp mod">
        <pc:chgData name="Nisreen A Alwan" userId="9de8c4d0-27df-48a7-9817-ee7bf8fce609" providerId="ADAL" clId="{24BF6D27-507E-4076-B049-FB8C81312E3E}" dt="2023-05-06T21:31:09.292" v="2748" actId="207"/>
        <pc:sldMkLst>
          <pc:docMk/>
          <pc:sldMk cId="4159515884" sldId="623"/>
        </pc:sldMkLst>
        <pc:spChg chg="del">
          <ac:chgData name="Nisreen A Alwan" userId="9de8c4d0-27df-48a7-9817-ee7bf8fce609" providerId="ADAL" clId="{24BF6D27-507E-4076-B049-FB8C81312E3E}" dt="2023-05-03T12:51:49.234" v="732" actId="478"/>
          <ac:spMkLst>
            <pc:docMk/>
            <pc:sldMk cId="4159515884" sldId="623"/>
            <ac:spMk id="3" creationId="{76FB8E39-7F59-2B99-8063-5695C0BE89BF}"/>
          </ac:spMkLst>
        </pc:spChg>
        <pc:spChg chg="add del mod">
          <ac:chgData name="Nisreen A Alwan" userId="9de8c4d0-27df-48a7-9817-ee7bf8fce609" providerId="ADAL" clId="{24BF6D27-507E-4076-B049-FB8C81312E3E}" dt="2023-05-03T12:52:54.086" v="757" actId="478"/>
          <ac:spMkLst>
            <pc:docMk/>
            <pc:sldMk cId="4159515884" sldId="623"/>
            <ac:spMk id="4" creationId="{FF8D09B0-24AF-B73A-9F3E-E22C88D82352}"/>
          </ac:spMkLst>
        </pc:spChg>
        <pc:spChg chg="del">
          <ac:chgData name="Nisreen A Alwan" userId="9de8c4d0-27df-48a7-9817-ee7bf8fce609" providerId="ADAL" clId="{24BF6D27-507E-4076-B049-FB8C81312E3E}" dt="2023-05-03T12:51:47.614" v="731" actId="478"/>
          <ac:spMkLst>
            <pc:docMk/>
            <pc:sldMk cId="4159515884" sldId="623"/>
            <ac:spMk id="5" creationId="{11BF95C8-04DE-4545-871E-94BBF0903185}"/>
          </ac:spMkLst>
        </pc:spChg>
        <pc:spChg chg="add mod">
          <ac:chgData name="Nisreen A Alwan" userId="9de8c4d0-27df-48a7-9817-ee7bf8fce609" providerId="ADAL" clId="{24BF6D27-507E-4076-B049-FB8C81312E3E}" dt="2023-05-06T21:29:35.604" v="2723" actId="2085"/>
          <ac:spMkLst>
            <pc:docMk/>
            <pc:sldMk cId="4159515884" sldId="623"/>
            <ac:spMk id="6" creationId="{4DC91929-B5D2-C858-1CD9-7B5B53CFFD07}"/>
          </ac:spMkLst>
        </pc:spChg>
        <pc:spChg chg="add mod">
          <ac:chgData name="Nisreen A Alwan" userId="9de8c4d0-27df-48a7-9817-ee7bf8fce609" providerId="ADAL" clId="{24BF6D27-507E-4076-B049-FB8C81312E3E}" dt="2023-05-06T21:31:09.292" v="2748" actId="207"/>
          <ac:spMkLst>
            <pc:docMk/>
            <pc:sldMk cId="4159515884" sldId="623"/>
            <ac:spMk id="7" creationId="{76A41770-320B-CC56-9EF1-041D885C29AF}"/>
          </ac:spMkLst>
        </pc:spChg>
        <pc:spChg chg="add mod">
          <ac:chgData name="Nisreen A Alwan" userId="9de8c4d0-27df-48a7-9817-ee7bf8fce609" providerId="ADAL" clId="{24BF6D27-507E-4076-B049-FB8C81312E3E}" dt="2023-05-03T12:52:09.313" v="737" actId="1076"/>
          <ac:spMkLst>
            <pc:docMk/>
            <pc:sldMk cId="4159515884" sldId="623"/>
            <ac:spMk id="8" creationId="{2EF8D7A0-8387-DC34-11AB-6A31A0685EAD}"/>
          </ac:spMkLst>
        </pc:spChg>
        <pc:spChg chg="add mod">
          <ac:chgData name="Nisreen A Alwan" userId="9de8c4d0-27df-48a7-9817-ee7bf8fce609" providerId="ADAL" clId="{24BF6D27-507E-4076-B049-FB8C81312E3E}" dt="2023-05-06T21:29:03.173" v="2718" actId="1076"/>
          <ac:spMkLst>
            <pc:docMk/>
            <pc:sldMk cId="4159515884" sldId="623"/>
            <ac:spMk id="9" creationId="{31E5C0F8-CA9A-FB5C-040F-5D07BB20A8D3}"/>
          </ac:spMkLst>
        </pc:spChg>
      </pc:sldChg>
      <pc:sldChg chg="modSp mod modNotesTx">
        <pc:chgData name="Nisreen A Alwan" userId="9de8c4d0-27df-48a7-9817-ee7bf8fce609" providerId="ADAL" clId="{24BF6D27-507E-4076-B049-FB8C81312E3E}" dt="2023-05-07T16:45:45.935" v="3887" actId="14100"/>
        <pc:sldMkLst>
          <pc:docMk/>
          <pc:sldMk cId="3645545977" sldId="624"/>
        </pc:sldMkLst>
        <pc:spChg chg="mod">
          <ac:chgData name="Nisreen A Alwan" userId="9de8c4d0-27df-48a7-9817-ee7bf8fce609" providerId="ADAL" clId="{24BF6D27-507E-4076-B049-FB8C81312E3E}" dt="2023-05-07T16:45:45.935" v="3887" actId="14100"/>
          <ac:spMkLst>
            <pc:docMk/>
            <pc:sldMk cId="3645545977" sldId="624"/>
            <ac:spMk id="6" creationId="{4DC91929-B5D2-C858-1CD9-7B5B53CFFD07}"/>
          </ac:spMkLst>
        </pc:spChg>
        <pc:spChg chg="mod">
          <ac:chgData name="Nisreen A Alwan" userId="9de8c4d0-27df-48a7-9817-ee7bf8fce609" providerId="ADAL" clId="{24BF6D27-507E-4076-B049-FB8C81312E3E}" dt="2023-05-07T16:45:11.243" v="3874"/>
          <ac:spMkLst>
            <pc:docMk/>
            <pc:sldMk cId="3645545977" sldId="624"/>
            <ac:spMk id="7" creationId="{76A41770-320B-CC56-9EF1-041D885C29AF}"/>
          </ac:spMkLst>
        </pc:spChg>
        <pc:spChg chg="mod">
          <ac:chgData name="Nisreen A Alwan" userId="9de8c4d0-27df-48a7-9817-ee7bf8fce609" providerId="ADAL" clId="{24BF6D27-507E-4076-B049-FB8C81312E3E}" dt="2023-05-03T14:47:51.270" v="1430" actId="20577"/>
          <ac:spMkLst>
            <pc:docMk/>
            <pc:sldMk cId="3645545977" sldId="624"/>
            <ac:spMk id="8" creationId="{2EF8D7A0-8387-DC34-11AB-6A31A0685EAD}"/>
          </ac:spMkLst>
        </pc:spChg>
        <pc:spChg chg="mod">
          <ac:chgData name="Nisreen A Alwan" userId="9de8c4d0-27df-48a7-9817-ee7bf8fce609" providerId="ADAL" clId="{24BF6D27-507E-4076-B049-FB8C81312E3E}" dt="2023-05-06T21:30:00.017" v="2734" actId="1076"/>
          <ac:spMkLst>
            <pc:docMk/>
            <pc:sldMk cId="3645545977" sldId="624"/>
            <ac:spMk id="9" creationId="{31E5C0F8-CA9A-FB5C-040F-5D07BB20A8D3}"/>
          </ac:spMkLst>
        </pc:spChg>
      </pc:sldChg>
      <pc:sldChg chg="addSp delSp modSp mod ord modNotesTx">
        <pc:chgData name="Nisreen A Alwan" userId="9de8c4d0-27df-48a7-9817-ee7bf8fce609" providerId="ADAL" clId="{24BF6D27-507E-4076-B049-FB8C81312E3E}" dt="2023-05-07T16:51:08.629" v="3988" actId="14100"/>
        <pc:sldMkLst>
          <pc:docMk/>
          <pc:sldMk cId="2616599244" sldId="625"/>
        </pc:sldMkLst>
        <pc:spChg chg="del mod">
          <ac:chgData name="Nisreen A Alwan" userId="9de8c4d0-27df-48a7-9817-ee7bf8fce609" providerId="ADAL" clId="{24BF6D27-507E-4076-B049-FB8C81312E3E}" dt="2023-05-06T21:19:48.910" v="2420" actId="478"/>
          <ac:spMkLst>
            <pc:docMk/>
            <pc:sldMk cId="2616599244" sldId="625"/>
            <ac:spMk id="2" creationId="{B32436E0-3FA2-E4ED-DCF7-68455A81ECB8}"/>
          </ac:spMkLst>
        </pc:spChg>
        <pc:spChg chg="add mod">
          <ac:chgData name="Nisreen A Alwan" userId="9de8c4d0-27df-48a7-9817-ee7bf8fce609" providerId="ADAL" clId="{24BF6D27-507E-4076-B049-FB8C81312E3E}" dt="2023-05-07T16:51:08.629" v="3988" actId="14100"/>
          <ac:spMkLst>
            <pc:docMk/>
            <pc:sldMk cId="2616599244" sldId="625"/>
            <ac:spMk id="3" creationId="{6ABA355E-5DFC-4458-EDBB-604EB8D4D26C}"/>
          </ac:spMkLst>
        </pc:spChg>
        <pc:spChg chg="del">
          <ac:chgData name="Nisreen A Alwan" userId="9de8c4d0-27df-48a7-9817-ee7bf8fce609" providerId="ADAL" clId="{24BF6D27-507E-4076-B049-FB8C81312E3E}" dt="2023-05-03T14:13:16.449" v="1062" actId="478"/>
          <ac:spMkLst>
            <pc:docMk/>
            <pc:sldMk cId="2616599244" sldId="625"/>
            <ac:spMk id="3" creationId="{BBAEA117-F140-0214-26B5-0E4EC291D71D}"/>
          </ac:spMkLst>
        </pc:spChg>
        <pc:spChg chg="del">
          <ac:chgData name="Nisreen A Alwan" userId="9de8c4d0-27df-48a7-9817-ee7bf8fce609" providerId="ADAL" clId="{24BF6D27-507E-4076-B049-FB8C81312E3E}" dt="2023-05-03T14:13:16.449" v="1062" actId="478"/>
          <ac:spMkLst>
            <pc:docMk/>
            <pc:sldMk cId="2616599244" sldId="625"/>
            <ac:spMk id="4" creationId="{BFA59872-125B-BB65-9758-DB67B5422697}"/>
          </ac:spMkLst>
        </pc:spChg>
        <pc:spChg chg="del mod">
          <ac:chgData name="Nisreen A Alwan" userId="9de8c4d0-27df-48a7-9817-ee7bf8fce609" providerId="ADAL" clId="{24BF6D27-507E-4076-B049-FB8C81312E3E}" dt="2023-05-06T21:19:10.918" v="2405" actId="478"/>
          <ac:spMkLst>
            <pc:docMk/>
            <pc:sldMk cId="2616599244" sldId="625"/>
            <ac:spMk id="5" creationId="{6E6E1DD5-3243-2AC6-137D-80481E0283BE}"/>
          </ac:spMkLst>
        </pc:spChg>
        <pc:spChg chg="del mod">
          <ac:chgData name="Nisreen A Alwan" userId="9de8c4d0-27df-48a7-9817-ee7bf8fce609" providerId="ADAL" clId="{24BF6D27-507E-4076-B049-FB8C81312E3E}" dt="2023-05-06T21:19:53.724" v="2425" actId="478"/>
          <ac:spMkLst>
            <pc:docMk/>
            <pc:sldMk cId="2616599244" sldId="625"/>
            <ac:spMk id="7" creationId="{92803C6D-AFE5-C125-7873-3C292EFC67E9}"/>
          </ac:spMkLst>
        </pc:spChg>
        <pc:spChg chg="del mod">
          <ac:chgData name="Nisreen A Alwan" userId="9de8c4d0-27df-48a7-9817-ee7bf8fce609" providerId="ADAL" clId="{24BF6D27-507E-4076-B049-FB8C81312E3E}" dt="2023-05-06T21:19:44.155" v="2418" actId="478"/>
          <ac:spMkLst>
            <pc:docMk/>
            <pc:sldMk cId="2616599244" sldId="625"/>
            <ac:spMk id="8" creationId="{0262138E-56BF-651C-DDAC-0F29C3001768}"/>
          </ac:spMkLst>
        </pc:spChg>
        <pc:spChg chg="add del">
          <ac:chgData name="Nisreen A Alwan" userId="9de8c4d0-27df-48a7-9817-ee7bf8fce609" providerId="ADAL" clId="{24BF6D27-507E-4076-B049-FB8C81312E3E}" dt="2023-05-06T21:19:24.879" v="2411" actId="22"/>
          <ac:spMkLst>
            <pc:docMk/>
            <pc:sldMk cId="2616599244" sldId="625"/>
            <ac:spMk id="9" creationId="{86097AF7-7D07-FF0C-ACD4-89C83CA828FE}"/>
          </ac:spMkLst>
        </pc:spChg>
        <pc:spChg chg="del">
          <ac:chgData name="Nisreen A Alwan" userId="9de8c4d0-27df-48a7-9817-ee7bf8fce609" providerId="ADAL" clId="{24BF6D27-507E-4076-B049-FB8C81312E3E}" dt="2023-05-03T14:13:16.449" v="1062" actId="478"/>
          <ac:spMkLst>
            <pc:docMk/>
            <pc:sldMk cId="2616599244" sldId="625"/>
            <ac:spMk id="10" creationId="{4096ACCD-DFF9-3FE2-06AF-DE8F91FFF3A5}"/>
          </ac:spMkLst>
        </pc:spChg>
        <pc:spChg chg="add mod">
          <ac:chgData name="Nisreen A Alwan" userId="9de8c4d0-27df-48a7-9817-ee7bf8fce609" providerId="ADAL" clId="{24BF6D27-507E-4076-B049-FB8C81312E3E}" dt="2023-05-07T16:50:56.085" v="3982" actId="1076"/>
          <ac:spMkLst>
            <pc:docMk/>
            <pc:sldMk cId="2616599244" sldId="625"/>
            <ac:spMk id="10" creationId="{F29D78CC-103B-096A-05AA-798FC35C93FA}"/>
          </ac:spMkLst>
        </pc:spChg>
        <pc:spChg chg="add mod">
          <ac:chgData name="Nisreen A Alwan" userId="9de8c4d0-27df-48a7-9817-ee7bf8fce609" providerId="ADAL" clId="{24BF6D27-507E-4076-B049-FB8C81312E3E}" dt="2023-05-07T16:34:53.616" v="3481" actId="1076"/>
          <ac:spMkLst>
            <pc:docMk/>
            <pc:sldMk cId="2616599244" sldId="625"/>
            <ac:spMk id="11" creationId="{3DD6FE07-B834-63FE-DDDF-98933C1BCBC5}"/>
          </ac:spMkLst>
        </pc:spChg>
        <pc:spChg chg="del">
          <ac:chgData name="Nisreen A Alwan" userId="9de8c4d0-27df-48a7-9817-ee7bf8fce609" providerId="ADAL" clId="{24BF6D27-507E-4076-B049-FB8C81312E3E}" dt="2023-05-03T14:13:16.449" v="1062" actId="478"/>
          <ac:spMkLst>
            <pc:docMk/>
            <pc:sldMk cId="2616599244" sldId="625"/>
            <ac:spMk id="12" creationId="{4BDECFC1-3E71-D525-6822-3D0D5C7885CB}"/>
          </ac:spMkLst>
        </pc:spChg>
        <pc:spChg chg="add del mod">
          <ac:chgData name="Nisreen A Alwan" userId="9de8c4d0-27df-48a7-9817-ee7bf8fce609" providerId="ADAL" clId="{24BF6D27-507E-4076-B049-FB8C81312E3E}" dt="2023-05-06T21:22:42.701" v="2577" actId="478"/>
          <ac:spMkLst>
            <pc:docMk/>
            <pc:sldMk cId="2616599244" sldId="625"/>
            <ac:spMk id="13" creationId="{FBE7E6A0-D43F-91F4-8D06-21D4FDEF5ED2}"/>
          </ac:spMkLst>
        </pc:spChg>
        <pc:spChg chg="add del mod">
          <ac:chgData name="Nisreen A Alwan" userId="9de8c4d0-27df-48a7-9817-ee7bf8fce609" providerId="ADAL" clId="{24BF6D27-507E-4076-B049-FB8C81312E3E}" dt="2023-05-06T21:22:43.704" v="2578" actId="478"/>
          <ac:spMkLst>
            <pc:docMk/>
            <pc:sldMk cId="2616599244" sldId="625"/>
            <ac:spMk id="14" creationId="{79D469B6-89DC-6BCA-4E7A-58097A8E9662}"/>
          </ac:spMkLst>
        </pc:spChg>
        <pc:spChg chg="add del mod">
          <ac:chgData name="Nisreen A Alwan" userId="9de8c4d0-27df-48a7-9817-ee7bf8fce609" providerId="ADAL" clId="{24BF6D27-507E-4076-B049-FB8C81312E3E}" dt="2023-05-06T21:22:38.692" v="2575" actId="478"/>
          <ac:spMkLst>
            <pc:docMk/>
            <pc:sldMk cId="2616599244" sldId="625"/>
            <ac:spMk id="15" creationId="{EC30303F-21FC-6F6F-81F7-A868018C22FE}"/>
          </ac:spMkLst>
        </pc:spChg>
        <pc:spChg chg="mod">
          <ac:chgData name="Nisreen A Alwan" userId="9de8c4d0-27df-48a7-9817-ee7bf8fce609" providerId="ADAL" clId="{24BF6D27-507E-4076-B049-FB8C81312E3E}" dt="2023-05-03T14:31:49.931" v="1200" actId="21"/>
          <ac:spMkLst>
            <pc:docMk/>
            <pc:sldMk cId="2616599244" sldId="625"/>
            <ac:spMk id="16" creationId="{14165218-A031-A5E8-967C-BA4C05D00DF2}"/>
          </ac:spMkLst>
        </pc:spChg>
        <pc:spChg chg="add del mod">
          <ac:chgData name="Nisreen A Alwan" userId="9de8c4d0-27df-48a7-9817-ee7bf8fce609" providerId="ADAL" clId="{24BF6D27-507E-4076-B049-FB8C81312E3E}" dt="2023-05-06T21:21:57.508" v="2543" actId="478"/>
          <ac:spMkLst>
            <pc:docMk/>
            <pc:sldMk cId="2616599244" sldId="625"/>
            <ac:spMk id="17" creationId="{FDEB69CD-0A3F-0086-377A-8BE0B765D218}"/>
          </ac:spMkLst>
        </pc:spChg>
        <pc:graphicFrameChg chg="add del mod modGraphic">
          <ac:chgData name="Nisreen A Alwan" userId="9de8c4d0-27df-48a7-9817-ee7bf8fce609" providerId="ADAL" clId="{24BF6D27-507E-4076-B049-FB8C81312E3E}" dt="2023-05-06T21:24:17.427" v="2624" actId="478"/>
          <ac:graphicFrameMkLst>
            <pc:docMk/>
            <pc:sldMk cId="2616599244" sldId="625"/>
            <ac:graphicFrameMk id="12" creationId="{0A61D546-DB47-5209-85D0-21D239FF2A98}"/>
          </ac:graphicFrameMkLst>
        </pc:graphicFrameChg>
        <pc:picChg chg="add mod">
          <ac:chgData name="Nisreen A Alwan" userId="9de8c4d0-27df-48a7-9817-ee7bf8fce609" providerId="ADAL" clId="{24BF6D27-507E-4076-B049-FB8C81312E3E}" dt="2023-05-03T14:30:46.732" v="1123"/>
          <ac:picMkLst>
            <pc:docMk/>
            <pc:sldMk cId="2616599244" sldId="625"/>
            <ac:picMk id="6" creationId="{76E02763-BAAA-89A1-B76E-A34A6C0C101C}"/>
          </ac:picMkLst>
        </pc:picChg>
      </pc:sldChg>
      <pc:sldChg chg="modSp del mod">
        <pc:chgData name="Nisreen A Alwan" userId="9de8c4d0-27df-48a7-9817-ee7bf8fce609" providerId="ADAL" clId="{24BF6D27-507E-4076-B049-FB8C81312E3E}" dt="2023-05-03T14:47:45.158" v="1423" actId="47"/>
        <pc:sldMkLst>
          <pc:docMk/>
          <pc:sldMk cId="2349498339" sldId="626"/>
        </pc:sldMkLst>
        <pc:spChg chg="mod">
          <ac:chgData name="Nisreen A Alwan" userId="9de8c4d0-27df-48a7-9817-ee7bf8fce609" providerId="ADAL" clId="{24BF6D27-507E-4076-B049-FB8C81312E3E}" dt="2023-05-03T14:41:15.439" v="1387"/>
          <ac:spMkLst>
            <pc:docMk/>
            <pc:sldMk cId="2349498339" sldId="626"/>
            <ac:spMk id="6" creationId="{4DC91929-B5D2-C858-1CD9-7B5B53CFFD07}"/>
          </ac:spMkLst>
        </pc:spChg>
        <pc:spChg chg="mod">
          <ac:chgData name="Nisreen A Alwan" userId="9de8c4d0-27df-48a7-9817-ee7bf8fce609" providerId="ADAL" clId="{24BF6D27-507E-4076-B049-FB8C81312E3E}" dt="2023-05-03T14:40:43.863" v="1379" actId="313"/>
          <ac:spMkLst>
            <pc:docMk/>
            <pc:sldMk cId="2349498339" sldId="626"/>
            <ac:spMk id="7" creationId="{76A41770-320B-CC56-9EF1-041D885C29AF}"/>
          </ac:spMkLst>
        </pc:spChg>
        <pc:spChg chg="mod">
          <ac:chgData name="Nisreen A Alwan" userId="9de8c4d0-27df-48a7-9817-ee7bf8fce609" providerId="ADAL" clId="{24BF6D27-507E-4076-B049-FB8C81312E3E}" dt="2023-05-03T14:41:48.074" v="1414" actId="20577"/>
          <ac:spMkLst>
            <pc:docMk/>
            <pc:sldMk cId="2349498339" sldId="626"/>
            <ac:spMk id="8" creationId="{2EF8D7A0-8387-DC34-11AB-6A31A0685EAD}"/>
          </ac:spMkLst>
        </pc:spChg>
      </pc:sldChg>
      <pc:sldChg chg="addSp delSp modSp del mod">
        <pc:chgData name="Nisreen A Alwan" userId="9de8c4d0-27df-48a7-9817-ee7bf8fce609" providerId="ADAL" clId="{24BF6D27-507E-4076-B049-FB8C81312E3E}" dt="2023-05-03T14:39:23.472" v="1337" actId="47"/>
        <pc:sldMkLst>
          <pc:docMk/>
          <pc:sldMk cId="3166786799" sldId="626"/>
        </pc:sldMkLst>
        <pc:spChg chg="add del mod">
          <ac:chgData name="Nisreen A Alwan" userId="9de8c4d0-27df-48a7-9817-ee7bf8fce609" providerId="ADAL" clId="{24BF6D27-507E-4076-B049-FB8C81312E3E}" dt="2023-05-03T14:33:36.881" v="1268"/>
          <ac:spMkLst>
            <pc:docMk/>
            <pc:sldMk cId="3166786799" sldId="626"/>
            <ac:spMk id="2" creationId="{CC99367B-E2B2-1880-876A-C0E164E2F2CF}"/>
          </ac:spMkLst>
        </pc:spChg>
        <pc:spChg chg="add del mod">
          <ac:chgData name="Nisreen A Alwan" userId="9de8c4d0-27df-48a7-9817-ee7bf8fce609" providerId="ADAL" clId="{24BF6D27-507E-4076-B049-FB8C81312E3E}" dt="2023-05-03T14:33:36.881" v="1268"/>
          <ac:spMkLst>
            <pc:docMk/>
            <pc:sldMk cId="3166786799" sldId="626"/>
            <ac:spMk id="4" creationId="{24028E13-509A-104D-381F-470E1801C7F8}"/>
          </ac:spMkLst>
        </pc:spChg>
        <pc:spChg chg="del">
          <ac:chgData name="Nisreen A Alwan" userId="9de8c4d0-27df-48a7-9817-ee7bf8fce609" providerId="ADAL" clId="{24BF6D27-507E-4076-B049-FB8C81312E3E}" dt="2023-05-03T14:33:03.848" v="1248" actId="478"/>
          <ac:spMkLst>
            <pc:docMk/>
            <pc:sldMk cId="3166786799" sldId="626"/>
            <ac:spMk id="5" creationId="{11BF95C8-04DE-4545-871E-94BBF0903185}"/>
          </ac:spMkLst>
        </pc:spChg>
        <pc:spChg chg="del">
          <ac:chgData name="Nisreen A Alwan" userId="9de8c4d0-27df-48a7-9817-ee7bf8fce609" providerId="ADAL" clId="{24BF6D27-507E-4076-B049-FB8C81312E3E}" dt="2023-05-03T14:33:05.417" v="1249" actId="478"/>
          <ac:spMkLst>
            <pc:docMk/>
            <pc:sldMk cId="3166786799" sldId="626"/>
            <ac:spMk id="6" creationId="{CF32667F-23FB-4F4D-9D84-362FCDA68FCA}"/>
          </ac:spMkLst>
        </pc:spChg>
        <pc:spChg chg="add del mod">
          <ac:chgData name="Nisreen A Alwan" userId="9de8c4d0-27df-48a7-9817-ee7bf8fce609" providerId="ADAL" clId="{24BF6D27-507E-4076-B049-FB8C81312E3E}" dt="2023-05-03T14:33:36.881" v="1268"/>
          <ac:spMkLst>
            <pc:docMk/>
            <pc:sldMk cId="3166786799" sldId="626"/>
            <ac:spMk id="7" creationId="{F09287F5-AD53-7519-6BC5-5BCC39E70713}"/>
          </ac:spMkLst>
        </pc:spChg>
        <pc:spChg chg="add del mod">
          <ac:chgData name="Nisreen A Alwan" userId="9de8c4d0-27df-48a7-9817-ee7bf8fce609" providerId="ADAL" clId="{24BF6D27-507E-4076-B049-FB8C81312E3E}" dt="2023-05-03T14:33:36.881" v="1268"/>
          <ac:spMkLst>
            <pc:docMk/>
            <pc:sldMk cId="3166786799" sldId="626"/>
            <ac:spMk id="8" creationId="{ABD56A3E-73E6-B9C8-3BDA-2EBAFB03E464}"/>
          </ac:spMkLst>
        </pc:spChg>
      </pc:sldChg>
      <pc:sldChg chg="addSp delSp modSp mod">
        <pc:chgData name="Nisreen A Alwan" userId="9de8c4d0-27df-48a7-9817-ee7bf8fce609" providerId="ADAL" clId="{24BF6D27-507E-4076-B049-FB8C81312E3E}" dt="2023-05-07T17:33:39.436" v="4815" actId="1076"/>
        <pc:sldMkLst>
          <pc:docMk/>
          <pc:sldMk cId="3360479867" sldId="626"/>
        </pc:sldMkLst>
        <pc:spChg chg="mod">
          <ac:chgData name="Nisreen A Alwan" userId="9de8c4d0-27df-48a7-9817-ee7bf8fce609" providerId="ADAL" clId="{24BF6D27-507E-4076-B049-FB8C81312E3E}" dt="2023-05-07T17:33:39.436" v="4815" actId="1076"/>
          <ac:spMkLst>
            <pc:docMk/>
            <pc:sldMk cId="3360479867" sldId="626"/>
            <ac:spMk id="5" creationId="{11BF95C8-04DE-4545-871E-94BBF0903185}"/>
          </ac:spMkLst>
        </pc:spChg>
        <pc:spChg chg="del mod">
          <ac:chgData name="Nisreen A Alwan" userId="9de8c4d0-27df-48a7-9817-ee7bf8fce609" providerId="ADAL" clId="{24BF6D27-507E-4076-B049-FB8C81312E3E}" dt="2023-05-03T14:49:49.143" v="1485" actId="478"/>
          <ac:spMkLst>
            <pc:docMk/>
            <pc:sldMk cId="3360479867" sldId="626"/>
            <ac:spMk id="6" creationId="{CF32667F-23FB-4F4D-9D84-362FCDA68FCA}"/>
          </ac:spMkLst>
        </pc:spChg>
        <pc:picChg chg="add mod">
          <ac:chgData name="Nisreen A Alwan" userId="9de8c4d0-27df-48a7-9817-ee7bf8fce609" providerId="ADAL" clId="{24BF6D27-507E-4076-B049-FB8C81312E3E}" dt="2023-05-07T17:33:28.589" v="4811" actId="1076"/>
          <ac:picMkLst>
            <pc:docMk/>
            <pc:sldMk cId="3360479867" sldId="626"/>
            <ac:picMk id="2" creationId="{16C5A46A-1B96-5935-A837-B56586BF2E35}"/>
          </ac:picMkLst>
        </pc:picChg>
        <pc:picChg chg="add mod">
          <ac:chgData name="Nisreen A Alwan" userId="9de8c4d0-27df-48a7-9817-ee7bf8fce609" providerId="ADAL" clId="{24BF6D27-507E-4076-B049-FB8C81312E3E}" dt="2023-05-06T21:28:19.425" v="2699" actId="1076"/>
          <ac:picMkLst>
            <pc:docMk/>
            <pc:sldMk cId="3360479867" sldId="626"/>
            <ac:picMk id="4" creationId="{C7997AEA-CB66-A15B-9427-5E210E5E6988}"/>
          </ac:picMkLst>
        </pc:picChg>
        <pc:picChg chg="add mod">
          <ac:chgData name="Nisreen A Alwan" userId="9de8c4d0-27df-48a7-9817-ee7bf8fce609" providerId="ADAL" clId="{24BF6D27-507E-4076-B049-FB8C81312E3E}" dt="2023-05-06T21:28:23.396" v="2700" actId="1076"/>
          <ac:picMkLst>
            <pc:docMk/>
            <pc:sldMk cId="3360479867" sldId="626"/>
            <ac:picMk id="7" creationId="{D254A3F9-D116-CBD1-437A-3332B4649A71}"/>
          </ac:picMkLst>
        </pc:picChg>
        <pc:picChg chg="add del mod">
          <ac:chgData name="Nisreen A Alwan" userId="9de8c4d0-27df-48a7-9817-ee7bf8fce609" providerId="ADAL" clId="{24BF6D27-507E-4076-B049-FB8C81312E3E}" dt="2023-05-03T20:40:22.153" v="1800" actId="478"/>
          <ac:picMkLst>
            <pc:docMk/>
            <pc:sldMk cId="3360479867" sldId="626"/>
            <ac:picMk id="8" creationId="{E1939C91-3BA6-C401-EBED-667C596462B3}"/>
          </ac:picMkLst>
        </pc:picChg>
      </pc:sldChg>
      <pc:sldChg chg="add del">
        <pc:chgData name="Nisreen A Alwan" userId="9de8c4d0-27df-48a7-9817-ee7bf8fce609" providerId="ADAL" clId="{24BF6D27-507E-4076-B049-FB8C81312E3E}" dt="2023-05-03T14:49:53.702" v="1487"/>
        <pc:sldMkLst>
          <pc:docMk/>
          <pc:sldMk cId="3089672887" sldId="627"/>
        </pc:sldMkLst>
      </pc:sldChg>
      <pc:sldChg chg="addSp delSp modSp mod">
        <pc:chgData name="Nisreen A Alwan" userId="9de8c4d0-27df-48a7-9817-ee7bf8fce609" providerId="ADAL" clId="{24BF6D27-507E-4076-B049-FB8C81312E3E}" dt="2023-05-06T21:51:32.626" v="2796" actId="20577"/>
        <pc:sldMkLst>
          <pc:docMk/>
          <pc:sldMk cId="3241620515" sldId="627"/>
        </pc:sldMkLst>
        <pc:spChg chg="mod">
          <ac:chgData name="Nisreen A Alwan" userId="9de8c4d0-27df-48a7-9817-ee7bf8fce609" providerId="ADAL" clId="{24BF6D27-507E-4076-B049-FB8C81312E3E}" dt="2023-05-06T21:08:13.431" v="2299" actId="1076"/>
          <ac:spMkLst>
            <pc:docMk/>
            <pc:sldMk cId="3241620515" sldId="627"/>
            <ac:spMk id="5" creationId="{11BF95C8-04DE-4545-871E-94BBF0903185}"/>
          </ac:spMkLst>
        </pc:spChg>
        <pc:spChg chg="mod">
          <ac:chgData name="Nisreen A Alwan" userId="9de8c4d0-27df-48a7-9817-ee7bf8fce609" providerId="ADAL" clId="{24BF6D27-507E-4076-B049-FB8C81312E3E}" dt="2023-05-06T21:05:49.413" v="2232" actId="21"/>
          <ac:spMkLst>
            <pc:docMk/>
            <pc:sldMk cId="3241620515" sldId="627"/>
            <ac:spMk id="6" creationId="{CF32667F-23FB-4F4D-9D84-362FCDA68FCA}"/>
          </ac:spMkLst>
        </pc:spChg>
        <pc:graphicFrameChg chg="add mod modGraphic">
          <ac:chgData name="Nisreen A Alwan" userId="9de8c4d0-27df-48a7-9817-ee7bf8fce609" providerId="ADAL" clId="{24BF6D27-507E-4076-B049-FB8C81312E3E}" dt="2023-05-06T21:51:32.626" v="2796" actId="20577"/>
          <ac:graphicFrameMkLst>
            <pc:docMk/>
            <pc:sldMk cId="3241620515" sldId="627"/>
            <ac:graphicFrameMk id="3" creationId="{5AEFEB58-2D3B-196F-A0AA-804D70FD882A}"/>
          </ac:graphicFrameMkLst>
        </pc:graphicFrameChg>
        <pc:graphicFrameChg chg="add del modGraphic">
          <ac:chgData name="Nisreen A Alwan" userId="9de8c4d0-27df-48a7-9817-ee7bf8fce609" providerId="ADAL" clId="{24BF6D27-507E-4076-B049-FB8C81312E3E}" dt="2023-05-06T21:10:00.174" v="2320" actId="478"/>
          <ac:graphicFrameMkLst>
            <pc:docMk/>
            <pc:sldMk cId="3241620515" sldId="627"/>
            <ac:graphicFrameMk id="4" creationId="{CEDA5DA8-50A8-EF94-8F0A-2A0F43AE98F1}"/>
          </ac:graphicFrameMkLst>
        </pc:graphicFrameChg>
      </pc:sldChg>
      <pc:sldChg chg="add del">
        <pc:chgData name="Nisreen A Alwan" userId="9de8c4d0-27df-48a7-9817-ee7bf8fce609" providerId="ADAL" clId="{24BF6D27-507E-4076-B049-FB8C81312E3E}" dt="2023-05-03T14:33:17.498" v="1255"/>
        <pc:sldMkLst>
          <pc:docMk/>
          <pc:sldMk cId="3965927308" sldId="627"/>
        </pc:sldMkLst>
      </pc:sldChg>
      <pc:sldChg chg="addSp delSp modSp mod modNotesTx">
        <pc:chgData name="Nisreen A Alwan" userId="9de8c4d0-27df-48a7-9817-ee7bf8fce609" providerId="ADAL" clId="{24BF6D27-507E-4076-B049-FB8C81312E3E}" dt="2023-05-07T16:43:38.205" v="3870" actId="255"/>
        <pc:sldMkLst>
          <pc:docMk/>
          <pc:sldMk cId="4255310663" sldId="628"/>
        </pc:sldMkLst>
        <pc:spChg chg="add mod">
          <ac:chgData name="Nisreen A Alwan" userId="9de8c4d0-27df-48a7-9817-ee7bf8fce609" providerId="ADAL" clId="{24BF6D27-507E-4076-B049-FB8C81312E3E}" dt="2023-05-07T16:43:02.857" v="3854" actId="1076"/>
          <ac:spMkLst>
            <pc:docMk/>
            <pc:sldMk cId="4255310663" sldId="628"/>
            <ac:spMk id="3" creationId="{58207017-F64B-7941-E1DB-9A8E26B01925}"/>
          </ac:spMkLst>
        </pc:spChg>
        <pc:spChg chg="del mod">
          <ac:chgData name="Nisreen A Alwan" userId="9de8c4d0-27df-48a7-9817-ee7bf8fce609" providerId="ADAL" clId="{24BF6D27-507E-4076-B049-FB8C81312E3E}" dt="2023-05-06T21:23:12.550" v="2591" actId="478"/>
          <ac:spMkLst>
            <pc:docMk/>
            <pc:sldMk cId="4255310663" sldId="628"/>
            <ac:spMk id="3" creationId="{6ABA355E-5DFC-4458-EDBB-604EB8D4D26C}"/>
          </ac:spMkLst>
        </pc:spChg>
        <pc:spChg chg="add mod">
          <ac:chgData name="Nisreen A Alwan" userId="9de8c4d0-27df-48a7-9817-ee7bf8fce609" providerId="ADAL" clId="{24BF6D27-507E-4076-B049-FB8C81312E3E}" dt="2023-05-07T16:39:10.276" v="3733" actId="20577"/>
          <ac:spMkLst>
            <pc:docMk/>
            <pc:sldMk cId="4255310663" sldId="628"/>
            <ac:spMk id="4" creationId="{07597A59-204E-5321-4EBD-CE9F3A64C3BE}"/>
          </ac:spMkLst>
        </pc:spChg>
        <pc:spChg chg="add mod">
          <ac:chgData name="Nisreen A Alwan" userId="9de8c4d0-27df-48a7-9817-ee7bf8fce609" providerId="ADAL" clId="{24BF6D27-507E-4076-B049-FB8C81312E3E}" dt="2023-05-07T16:43:06.823" v="3858" actId="1076"/>
          <ac:spMkLst>
            <pc:docMk/>
            <pc:sldMk cId="4255310663" sldId="628"/>
            <ac:spMk id="7" creationId="{D3DCE63F-0CC5-B0E6-384F-3675D20FDEF4}"/>
          </ac:spMkLst>
        </pc:spChg>
        <pc:spChg chg="add mod">
          <ac:chgData name="Nisreen A Alwan" userId="9de8c4d0-27df-48a7-9817-ee7bf8fce609" providerId="ADAL" clId="{24BF6D27-507E-4076-B049-FB8C81312E3E}" dt="2023-05-07T16:43:15.577" v="3862" actId="1076"/>
          <ac:spMkLst>
            <pc:docMk/>
            <pc:sldMk cId="4255310663" sldId="628"/>
            <ac:spMk id="8" creationId="{02B8A601-6880-14FE-7689-3A0958ED60DF}"/>
          </ac:spMkLst>
        </pc:spChg>
        <pc:spChg chg="add mod">
          <ac:chgData name="Nisreen A Alwan" userId="9de8c4d0-27df-48a7-9817-ee7bf8fce609" providerId="ADAL" clId="{24BF6D27-507E-4076-B049-FB8C81312E3E}" dt="2023-05-07T16:39:30.892" v="3747" actId="1076"/>
          <ac:spMkLst>
            <pc:docMk/>
            <pc:sldMk cId="4255310663" sldId="628"/>
            <ac:spMk id="10" creationId="{0AF9CF82-C75D-814D-6660-1BC5B0EB4109}"/>
          </ac:spMkLst>
        </pc:spChg>
        <pc:spChg chg="del mod">
          <ac:chgData name="Nisreen A Alwan" userId="9de8c4d0-27df-48a7-9817-ee7bf8fce609" providerId="ADAL" clId="{24BF6D27-507E-4076-B049-FB8C81312E3E}" dt="2023-05-06T21:23:15.630" v="2594" actId="478"/>
          <ac:spMkLst>
            <pc:docMk/>
            <pc:sldMk cId="4255310663" sldId="628"/>
            <ac:spMk id="10" creationId="{F29D78CC-103B-096A-05AA-798FC35C93FA}"/>
          </ac:spMkLst>
        </pc:spChg>
        <pc:spChg chg="mod">
          <ac:chgData name="Nisreen A Alwan" userId="9de8c4d0-27df-48a7-9817-ee7bf8fce609" providerId="ADAL" clId="{24BF6D27-507E-4076-B049-FB8C81312E3E}" dt="2023-05-06T22:01:53.254" v="3079" actId="1076"/>
          <ac:spMkLst>
            <pc:docMk/>
            <pc:sldMk cId="4255310663" sldId="628"/>
            <ac:spMk id="11" creationId="{3DD6FE07-B834-63FE-DDDF-98933C1BCBC5}"/>
          </ac:spMkLst>
        </pc:spChg>
        <pc:spChg chg="add mod">
          <ac:chgData name="Nisreen A Alwan" userId="9de8c4d0-27df-48a7-9817-ee7bf8fce609" providerId="ADAL" clId="{24BF6D27-507E-4076-B049-FB8C81312E3E}" dt="2023-05-07T16:40:00.880" v="3761" actId="1076"/>
          <ac:spMkLst>
            <pc:docMk/>
            <pc:sldMk cId="4255310663" sldId="628"/>
            <ac:spMk id="13" creationId="{8860DA98-73D0-891C-CB4A-403366EA795D}"/>
          </ac:spMkLst>
        </pc:spChg>
        <pc:spChg chg="add del mod">
          <ac:chgData name="Nisreen A Alwan" userId="9de8c4d0-27df-48a7-9817-ee7bf8fce609" providerId="ADAL" clId="{24BF6D27-507E-4076-B049-FB8C81312E3E}" dt="2023-05-07T16:38:25.423" v="3656" actId="22"/>
          <ac:spMkLst>
            <pc:docMk/>
            <pc:sldMk cId="4255310663" sldId="628"/>
            <ac:spMk id="15" creationId="{E832B8EB-DCD7-E727-845B-1B523B9B6E99}"/>
          </ac:spMkLst>
        </pc:spChg>
        <pc:grpChg chg="add del mod">
          <ac:chgData name="Nisreen A Alwan" userId="9de8c4d0-27df-48a7-9817-ee7bf8fce609" providerId="ADAL" clId="{24BF6D27-507E-4076-B049-FB8C81312E3E}" dt="2023-05-07T16:42:40.716" v="3846" actId="1076"/>
          <ac:grpSpMkLst>
            <pc:docMk/>
            <pc:sldMk cId="4255310663" sldId="628"/>
            <ac:grpSpMk id="2" creationId="{4E86D421-C58F-8001-7654-9A5D00EB40DF}"/>
          </ac:grpSpMkLst>
        </pc:grpChg>
        <pc:grpChg chg="add mod">
          <ac:chgData name="Nisreen A Alwan" userId="9de8c4d0-27df-48a7-9817-ee7bf8fce609" providerId="ADAL" clId="{24BF6D27-507E-4076-B049-FB8C81312E3E}" dt="2023-05-07T16:41:18.106" v="3816" actId="14100"/>
          <ac:grpSpMkLst>
            <pc:docMk/>
            <pc:sldMk cId="4255310663" sldId="628"/>
            <ac:grpSpMk id="5" creationId="{88666612-01CA-D07A-92E7-49AB04A677E6}"/>
          </ac:grpSpMkLst>
        </pc:grpChg>
        <pc:grpChg chg="add mod">
          <ac:chgData name="Nisreen A Alwan" userId="9de8c4d0-27df-48a7-9817-ee7bf8fce609" providerId="ADAL" clId="{24BF6D27-507E-4076-B049-FB8C81312E3E}" dt="2023-05-07T16:39:54.003" v="3757" actId="1076"/>
          <ac:grpSpMkLst>
            <pc:docMk/>
            <pc:sldMk cId="4255310663" sldId="628"/>
            <ac:grpSpMk id="9" creationId="{B3B18A24-6A49-05A6-2183-41083D793412}"/>
          </ac:grpSpMkLst>
        </pc:grpChg>
        <pc:graphicFrameChg chg="mod modGraphic">
          <ac:chgData name="Nisreen A Alwan" userId="9de8c4d0-27df-48a7-9817-ee7bf8fce609" providerId="ADAL" clId="{24BF6D27-507E-4076-B049-FB8C81312E3E}" dt="2023-05-07T16:43:38.205" v="3870" actId="255"/>
          <ac:graphicFrameMkLst>
            <pc:docMk/>
            <pc:sldMk cId="4255310663" sldId="628"/>
            <ac:graphicFrameMk id="12" creationId="{0A61D546-DB47-5209-85D0-21D239FF2A98}"/>
          </ac:graphicFrameMkLst>
        </pc:graphicFrameChg>
      </pc:sldChg>
      <pc:sldMasterChg chg="delSldLayout">
        <pc:chgData name="Nisreen A Alwan" userId="9de8c4d0-27df-48a7-9817-ee7bf8fce609" providerId="ADAL" clId="{24BF6D27-507E-4076-B049-FB8C81312E3E}" dt="2023-05-03T14:48:16.033" v="1438" actId="47"/>
        <pc:sldMasterMkLst>
          <pc:docMk/>
          <pc:sldMasterMk cId="2699720381" sldId="2147483766"/>
        </pc:sldMasterMkLst>
        <pc:sldLayoutChg chg="del">
          <pc:chgData name="Nisreen A Alwan" userId="9de8c4d0-27df-48a7-9817-ee7bf8fce609" providerId="ADAL" clId="{24BF6D27-507E-4076-B049-FB8C81312E3E}" dt="2023-05-03T14:48:16.033" v="1438" actId="47"/>
          <pc:sldLayoutMkLst>
            <pc:docMk/>
            <pc:sldMasterMk cId="2699720381" sldId="2147483766"/>
            <pc:sldLayoutMk cId="1971476530" sldId="214748377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0294E-0020-4457-A258-C4F485CC6E75}" type="doc">
      <dgm:prSet loTypeId="urn:microsoft.com/office/officeart/2005/8/layout/process1" loCatId="process" qsTypeId="urn:microsoft.com/office/officeart/2005/8/quickstyle/simple1" qsCatId="simple" csTypeId="urn:microsoft.com/office/officeart/2005/8/colors/accent1_2" csCatId="accent1" phldr="1"/>
      <dgm:spPr/>
    </dgm:pt>
    <dgm:pt modelId="{C022FCDD-5E22-4644-AA4A-9EB046BA2057}">
      <dgm:prSet phldrT="[Text]" custT="1"/>
      <dgm:spPr>
        <a:xfrm>
          <a:off x="3571" y="1933362"/>
          <a:ext cx="1561703" cy="1551942"/>
        </a:xfrm>
        <a:prstGeom prst="roundRect">
          <a:avLst>
            <a:gd name="adj" fmla="val 10000"/>
          </a:avLst>
        </a:prstGeom>
        <a:solidFill>
          <a:srgbClr val="31BFC7">
            <a:lumMod val="50000"/>
          </a:srgbClr>
        </a:solidFill>
        <a:ln w="25400" cap="flat" cmpd="sng" algn="ctr">
          <a:solidFill>
            <a:srgbClr val="FFFFFF">
              <a:hueOff val="0"/>
              <a:satOff val="0"/>
              <a:lumOff val="0"/>
              <a:alphaOff val="0"/>
            </a:srgbClr>
          </a:solidFill>
          <a:prstDash val="solid"/>
        </a:ln>
        <a:effectLst/>
      </dgm:spPr>
      <dgm:t>
        <a:bodyPr/>
        <a:lstStyle/>
        <a:p>
          <a:pPr>
            <a:buNone/>
          </a:pPr>
          <a:r>
            <a:rPr lang="en-GB" sz="2000" dirty="0">
              <a:solidFill>
                <a:srgbClr val="FFFFFF"/>
              </a:solidFill>
              <a:latin typeface="Lucida Sans"/>
              <a:ea typeface="+mn-ea"/>
              <a:cs typeface="+mn-cs"/>
            </a:rPr>
            <a:t>Childhood obesity risk estimation (individual measures) </a:t>
          </a:r>
        </a:p>
      </dgm:t>
    </dgm:pt>
    <dgm:pt modelId="{A61C0CBE-CBE3-40E7-A91F-22820B6335A8}" type="parTrans" cxnId="{B674053F-833D-4299-9C66-999C5B6421BC}">
      <dgm:prSet/>
      <dgm:spPr/>
      <dgm:t>
        <a:bodyPr/>
        <a:lstStyle/>
        <a:p>
          <a:endParaRPr lang="en-GB"/>
        </a:p>
      </dgm:t>
    </dgm:pt>
    <dgm:pt modelId="{62004BDB-23E1-4DBA-A2B6-133821B315DC}" type="sibTrans" cxnId="{B674053F-833D-4299-9C66-999C5B6421BC}">
      <dgm:prSet/>
      <dgm:spPr>
        <a:xfrm>
          <a:off x="1721445" y="2515682"/>
          <a:ext cx="331081" cy="387302"/>
        </a:xfrm>
        <a:prstGeom prst="rightArrow">
          <a:avLst>
            <a:gd name="adj1" fmla="val 60000"/>
            <a:gd name="adj2" fmla="val 50000"/>
          </a:avLst>
        </a:prstGeom>
        <a:solidFill>
          <a:srgbClr val="9FB1BD">
            <a:tint val="60000"/>
            <a:hueOff val="0"/>
            <a:satOff val="0"/>
            <a:lumOff val="0"/>
            <a:alphaOff val="0"/>
          </a:srgbClr>
        </a:solidFill>
        <a:ln>
          <a:noFill/>
        </a:ln>
        <a:effectLst/>
      </dgm:spPr>
      <dgm:t>
        <a:bodyPr/>
        <a:lstStyle/>
        <a:p>
          <a:pPr>
            <a:buNone/>
          </a:pPr>
          <a:endParaRPr lang="en-GB">
            <a:solidFill>
              <a:srgbClr val="FFFFFF"/>
            </a:solidFill>
            <a:latin typeface="Lucida Sans"/>
            <a:ea typeface="+mn-ea"/>
            <a:cs typeface="+mn-cs"/>
          </a:endParaRPr>
        </a:p>
      </dgm:t>
    </dgm:pt>
    <dgm:pt modelId="{7C3885EB-ECCB-43E4-AB4E-A1BDD33D4B5A}">
      <dgm:prSet phldrT="[Text]" custT="1"/>
      <dgm:spPr>
        <a:xfrm>
          <a:off x="4376340" y="1933362"/>
          <a:ext cx="1561703" cy="1551942"/>
        </a:xfrm>
        <a:prstGeom prst="roundRect">
          <a:avLst>
            <a:gd name="adj" fmla="val 10000"/>
          </a:avLst>
        </a:prstGeom>
        <a:solidFill>
          <a:srgbClr val="31BFC7">
            <a:lumMod val="50000"/>
          </a:srgbClr>
        </a:solidFill>
        <a:ln w="25400" cap="flat" cmpd="sng" algn="ctr">
          <a:solidFill>
            <a:srgbClr val="FFFFFF">
              <a:hueOff val="0"/>
              <a:satOff val="0"/>
              <a:lumOff val="0"/>
              <a:alphaOff val="0"/>
            </a:srgbClr>
          </a:solidFill>
          <a:prstDash val="solid"/>
        </a:ln>
        <a:effectLst/>
      </dgm:spPr>
      <dgm:t>
        <a:bodyPr/>
        <a:lstStyle/>
        <a:p>
          <a:pPr>
            <a:buNone/>
          </a:pPr>
          <a:r>
            <a:rPr lang="en-GB" sz="2000" dirty="0">
              <a:solidFill>
                <a:srgbClr val="FFFFFF"/>
              </a:solidFill>
              <a:latin typeface="Lucida Sans"/>
              <a:ea typeface="+mn-ea"/>
              <a:cs typeface="+mn-cs"/>
            </a:rPr>
            <a:t>Enhanced Health visiting</a:t>
          </a:r>
        </a:p>
      </dgm:t>
    </dgm:pt>
    <dgm:pt modelId="{E7D1DD4E-2737-4A60-8DD5-8102FF0BF8BE}" type="parTrans" cxnId="{FEC708ED-B419-4DA1-A299-51845D87E4E8}">
      <dgm:prSet/>
      <dgm:spPr/>
      <dgm:t>
        <a:bodyPr/>
        <a:lstStyle/>
        <a:p>
          <a:endParaRPr lang="en-GB"/>
        </a:p>
      </dgm:t>
    </dgm:pt>
    <dgm:pt modelId="{69ABE7BA-1779-4176-B82F-8612E78D7C4F}" type="sibTrans" cxnId="{FEC708ED-B419-4DA1-A299-51845D87E4E8}">
      <dgm:prSet/>
      <dgm:spPr>
        <a:xfrm>
          <a:off x="6094214" y="2515682"/>
          <a:ext cx="331081" cy="387302"/>
        </a:xfrm>
        <a:prstGeom prst="rightArrow">
          <a:avLst>
            <a:gd name="adj1" fmla="val 60000"/>
            <a:gd name="adj2" fmla="val 50000"/>
          </a:avLst>
        </a:prstGeom>
        <a:solidFill>
          <a:srgbClr val="9FB1BD">
            <a:tint val="60000"/>
            <a:hueOff val="0"/>
            <a:satOff val="0"/>
            <a:lumOff val="0"/>
            <a:alphaOff val="0"/>
          </a:srgbClr>
        </a:solidFill>
        <a:ln>
          <a:noFill/>
        </a:ln>
        <a:effectLst/>
      </dgm:spPr>
      <dgm:t>
        <a:bodyPr/>
        <a:lstStyle/>
        <a:p>
          <a:pPr>
            <a:buNone/>
          </a:pPr>
          <a:endParaRPr lang="en-GB">
            <a:solidFill>
              <a:srgbClr val="FFFFFF"/>
            </a:solidFill>
            <a:latin typeface="Lucida Sans"/>
            <a:ea typeface="+mn-ea"/>
            <a:cs typeface="+mn-cs"/>
          </a:endParaRPr>
        </a:p>
      </dgm:t>
    </dgm:pt>
    <dgm:pt modelId="{FD71BFB0-95AB-4A14-980B-787C071237D0}">
      <dgm:prSet phldrT="[Text]" custT="1"/>
      <dgm:spPr>
        <a:xfrm>
          <a:off x="6562724" y="1933362"/>
          <a:ext cx="1561703" cy="1551942"/>
        </a:xfrm>
        <a:prstGeom prst="roundRect">
          <a:avLst>
            <a:gd name="adj" fmla="val 10000"/>
          </a:avLst>
        </a:prstGeom>
        <a:solidFill>
          <a:srgbClr val="31BFC7">
            <a:lumMod val="50000"/>
          </a:srgbClr>
        </a:solidFill>
        <a:ln w="25400" cap="flat" cmpd="sng" algn="ctr">
          <a:solidFill>
            <a:srgbClr val="FFFFFF">
              <a:hueOff val="0"/>
              <a:satOff val="0"/>
              <a:lumOff val="0"/>
              <a:alphaOff val="0"/>
            </a:srgbClr>
          </a:solidFill>
          <a:prstDash val="solid"/>
        </a:ln>
        <a:effectLst/>
      </dgm:spPr>
      <dgm:t>
        <a:bodyPr/>
        <a:lstStyle/>
        <a:p>
          <a:pPr>
            <a:buNone/>
          </a:pPr>
          <a:r>
            <a:rPr lang="en-GB" sz="2000" dirty="0">
              <a:solidFill>
                <a:srgbClr val="FFFFFF"/>
              </a:solidFill>
              <a:latin typeface="Lucida Sans"/>
              <a:ea typeface="+mn-ea"/>
              <a:cs typeface="+mn-cs"/>
            </a:rPr>
            <a:t>Social networking &amp; asset mapping tool</a:t>
          </a:r>
        </a:p>
      </dgm:t>
    </dgm:pt>
    <dgm:pt modelId="{A616F2B9-47CC-454B-981B-112F315B88AE}" type="parTrans" cxnId="{D5ADBF72-D69E-4B7B-B933-CC2C16062676}">
      <dgm:prSet/>
      <dgm:spPr/>
      <dgm:t>
        <a:bodyPr/>
        <a:lstStyle/>
        <a:p>
          <a:endParaRPr lang="en-GB"/>
        </a:p>
      </dgm:t>
    </dgm:pt>
    <dgm:pt modelId="{76B7F0D0-8F27-45DF-A118-79E4EF118698}" type="sibTrans" cxnId="{D5ADBF72-D69E-4B7B-B933-CC2C16062676}">
      <dgm:prSet/>
      <dgm:spPr/>
      <dgm:t>
        <a:bodyPr/>
        <a:lstStyle/>
        <a:p>
          <a:endParaRPr lang="en-GB"/>
        </a:p>
      </dgm:t>
    </dgm:pt>
    <dgm:pt modelId="{1FCDE1ED-06FB-432E-A983-3D6C608BE107}">
      <dgm:prSet phldrT="[Text]" custT="1"/>
      <dgm:spPr>
        <a:xfrm>
          <a:off x="2189956" y="1933362"/>
          <a:ext cx="1561703" cy="1551942"/>
        </a:xfrm>
        <a:prstGeom prst="roundRect">
          <a:avLst>
            <a:gd name="adj" fmla="val 10000"/>
          </a:avLst>
        </a:prstGeom>
        <a:solidFill>
          <a:srgbClr val="31BFC7">
            <a:lumMod val="50000"/>
          </a:srgbClr>
        </a:solidFill>
        <a:ln w="25400" cap="flat" cmpd="sng" algn="ctr">
          <a:solidFill>
            <a:srgbClr val="FFFFFF">
              <a:hueOff val="0"/>
              <a:satOff val="0"/>
              <a:lumOff val="0"/>
              <a:alphaOff val="0"/>
            </a:srgbClr>
          </a:solidFill>
          <a:prstDash val="solid"/>
        </a:ln>
        <a:effectLst/>
      </dgm:spPr>
      <dgm:t>
        <a:bodyPr/>
        <a:lstStyle/>
        <a:p>
          <a:pPr>
            <a:buNone/>
          </a:pPr>
          <a:r>
            <a:rPr lang="en-GB" sz="2000" dirty="0">
              <a:solidFill>
                <a:srgbClr val="FFFFFF"/>
              </a:solidFill>
              <a:latin typeface="Lucida Sans"/>
              <a:ea typeface="+mn-ea"/>
              <a:cs typeface="+mn-cs"/>
            </a:rPr>
            <a:t>Greenspace, food insecurity, child poverty (area-based measures) </a:t>
          </a:r>
        </a:p>
      </dgm:t>
    </dgm:pt>
    <dgm:pt modelId="{16360BE5-6579-4F85-B76A-71473E1659C7}" type="parTrans" cxnId="{A7717608-7255-4C58-BAF9-DC63D210DE8B}">
      <dgm:prSet/>
      <dgm:spPr/>
      <dgm:t>
        <a:bodyPr/>
        <a:lstStyle/>
        <a:p>
          <a:endParaRPr lang="en-GB"/>
        </a:p>
      </dgm:t>
    </dgm:pt>
    <dgm:pt modelId="{487A9772-EA0A-435C-910E-4BE3588B7ACB}" type="sibTrans" cxnId="{A7717608-7255-4C58-BAF9-DC63D210DE8B}">
      <dgm:prSet/>
      <dgm:spPr>
        <a:xfrm>
          <a:off x="3907829" y="2515682"/>
          <a:ext cx="331081" cy="387302"/>
        </a:xfrm>
        <a:prstGeom prst="rightArrow">
          <a:avLst>
            <a:gd name="adj1" fmla="val 60000"/>
            <a:gd name="adj2" fmla="val 50000"/>
          </a:avLst>
        </a:prstGeom>
        <a:solidFill>
          <a:srgbClr val="9FB1BD">
            <a:tint val="60000"/>
            <a:hueOff val="0"/>
            <a:satOff val="0"/>
            <a:lumOff val="0"/>
            <a:alphaOff val="0"/>
          </a:srgbClr>
        </a:solidFill>
        <a:ln>
          <a:noFill/>
        </a:ln>
        <a:effectLst/>
      </dgm:spPr>
      <dgm:t>
        <a:bodyPr/>
        <a:lstStyle/>
        <a:p>
          <a:pPr>
            <a:buNone/>
          </a:pPr>
          <a:endParaRPr lang="en-GB">
            <a:solidFill>
              <a:srgbClr val="FFFFFF"/>
            </a:solidFill>
            <a:latin typeface="Lucida Sans"/>
            <a:ea typeface="+mn-ea"/>
            <a:cs typeface="+mn-cs"/>
          </a:endParaRPr>
        </a:p>
      </dgm:t>
    </dgm:pt>
    <dgm:pt modelId="{66A661E2-6037-408B-B44E-49969B0C499D}" type="pres">
      <dgm:prSet presAssocID="{D550294E-0020-4457-A258-C4F485CC6E75}" presName="Name0" presStyleCnt="0">
        <dgm:presLayoutVars>
          <dgm:dir/>
          <dgm:resizeHandles val="exact"/>
        </dgm:presLayoutVars>
      </dgm:prSet>
      <dgm:spPr/>
    </dgm:pt>
    <dgm:pt modelId="{82F8BB44-4312-44CE-B7B6-A079E1079827}" type="pres">
      <dgm:prSet presAssocID="{C022FCDD-5E22-4644-AA4A-9EB046BA2057}" presName="node" presStyleLbl="node1" presStyleIdx="0" presStyleCnt="4" custLinFactNeighborX="-6296" custLinFactNeighborY="-95497">
        <dgm:presLayoutVars>
          <dgm:bulletEnabled val="1"/>
        </dgm:presLayoutVars>
      </dgm:prSet>
      <dgm:spPr/>
    </dgm:pt>
    <dgm:pt modelId="{19B26B53-C609-4EC3-B684-3CA9DD0AC897}" type="pres">
      <dgm:prSet presAssocID="{62004BDB-23E1-4DBA-A2B6-133821B315DC}" presName="sibTrans" presStyleLbl="sibTrans2D1" presStyleIdx="0" presStyleCnt="3"/>
      <dgm:spPr/>
    </dgm:pt>
    <dgm:pt modelId="{7485DFAE-4CAE-482B-860C-AAB83495FA2B}" type="pres">
      <dgm:prSet presAssocID="{62004BDB-23E1-4DBA-A2B6-133821B315DC}" presName="connectorText" presStyleLbl="sibTrans2D1" presStyleIdx="0" presStyleCnt="3"/>
      <dgm:spPr/>
    </dgm:pt>
    <dgm:pt modelId="{D33AFE64-A0AF-4210-BD15-072C41EAE1C8}" type="pres">
      <dgm:prSet presAssocID="{1FCDE1ED-06FB-432E-A983-3D6C608BE107}" presName="node" presStyleLbl="node1" presStyleIdx="1" presStyleCnt="4" custLinFactNeighborX="-6296" custLinFactNeighborY="-95497">
        <dgm:presLayoutVars>
          <dgm:bulletEnabled val="1"/>
        </dgm:presLayoutVars>
      </dgm:prSet>
      <dgm:spPr/>
    </dgm:pt>
    <dgm:pt modelId="{5AC21002-AFAF-4CBD-87F6-F259DCD52121}" type="pres">
      <dgm:prSet presAssocID="{487A9772-EA0A-435C-910E-4BE3588B7ACB}" presName="sibTrans" presStyleLbl="sibTrans2D1" presStyleIdx="1" presStyleCnt="3"/>
      <dgm:spPr/>
    </dgm:pt>
    <dgm:pt modelId="{A4EB29FC-3AFA-45FA-A71C-B744C6A6D57A}" type="pres">
      <dgm:prSet presAssocID="{487A9772-EA0A-435C-910E-4BE3588B7ACB}" presName="connectorText" presStyleLbl="sibTrans2D1" presStyleIdx="1" presStyleCnt="3"/>
      <dgm:spPr/>
    </dgm:pt>
    <dgm:pt modelId="{616B0BBD-0F57-4028-88A5-D142EEE8D157}" type="pres">
      <dgm:prSet presAssocID="{7C3885EB-ECCB-43E4-AB4E-A1BDD33D4B5A}" presName="node" presStyleLbl="node1" presStyleIdx="2" presStyleCnt="4" custLinFactNeighborX="-6296" custLinFactNeighborY="-95497">
        <dgm:presLayoutVars>
          <dgm:bulletEnabled val="1"/>
        </dgm:presLayoutVars>
      </dgm:prSet>
      <dgm:spPr/>
    </dgm:pt>
    <dgm:pt modelId="{8319D052-7E28-417B-90A6-EFF1DA23ED80}" type="pres">
      <dgm:prSet presAssocID="{69ABE7BA-1779-4176-B82F-8612E78D7C4F}" presName="sibTrans" presStyleLbl="sibTrans2D1" presStyleIdx="2" presStyleCnt="3"/>
      <dgm:spPr/>
    </dgm:pt>
    <dgm:pt modelId="{4CD61281-30FA-477B-92A5-5880B9170940}" type="pres">
      <dgm:prSet presAssocID="{69ABE7BA-1779-4176-B82F-8612E78D7C4F}" presName="connectorText" presStyleLbl="sibTrans2D1" presStyleIdx="2" presStyleCnt="3"/>
      <dgm:spPr/>
    </dgm:pt>
    <dgm:pt modelId="{E4FF1AC6-FA54-42B6-8142-61F796389D84}" type="pres">
      <dgm:prSet presAssocID="{FD71BFB0-95AB-4A14-980B-787C071237D0}" presName="node" presStyleLbl="node1" presStyleIdx="3" presStyleCnt="4" custLinFactNeighborX="-6296" custLinFactNeighborY="-95497">
        <dgm:presLayoutVars>
          <dgm:bulletEnabled val="1"/>
        </dgm:presLayoutVars>
      </dgm:prSet>
      <dgm:spPr/>
    </dgm:pt>
  </dgm:ptLst>
  <dgm:cxnLst>
    <dgm:cxn modelId="{A7717608-7255-4C58-BAF9-DC63D210DE8B}" srcId="{D550294E-0020-4457-A258-C4F485CC6E75}" destId="{1FCDE1ED-06FB-432E-A983-3D6C608BE107}" srcOrd="1" destOrd="0" parTransId="{16360BE5-6579-4F85-B76A-71473E1659C7}" sibTransId="{487A9772-EA0A-435C-910E-4BE3588B7ACB}"/>
    <dgm:cxn modelId="{502D710C-73A2-479A-9C02-F9E3F4E3F632}" type="presOf" srcId="{62004BDB-23E1-4DBA-A2B6-133821B315DC}" destId="{19B26B53-C609-4EC3-B684-3CA9DD0AC897}" srcOrd="0" destOrd="0" presId="urn:microsoft.com/office/officeart/2005/8/layout/process1"/>
    <dgm:cxn modelId="{7B1E1332-7D5C-4AFD-B559-C67B68D3460C}" type="presOf" srcId="{69ABE7BA-1779-4176-B82F-8612E78D7C4F}" destId="{4CD61281-30FA-477B-92A5-5880B9170940}" srcOrd="1" destOrd="0" presId="urn:microsoft.com/office/officeart/2005/8/layout/process1"/>
    <dgm:cxn modelId="{B674053F-833D-4299-9C66-999C5B6421BC}" srcId="{D550294E-0020-4457-A258-C4F485CC6E75}" destId="{C022FCDD-5E22-4644-AA4A-9EB046BA2057}" srcOrd="0" destOrd="0" parTransId="{A61C0CBE-CBE3-40E7-A91F-22820B6335A8}" sibTransId="{62004BDB-23E1-4DBA-A2B6-133821B315DC}"/>
    <dgm:cxn modelId="{C2F4054B-33D5-4639-833E-F0264C338D58}" type="presOf" srcId="{62004BDB-23E1-4DBA-A2B6-133821B315DC}" destId="{7485DFAE-4CAE-482B-860C-AAB83495FA2B}" srcOrd="1" destOrd="0" presId="urn:microsoft.com/office/officeart/2005/8/layout/process1"/>
    <dgm:cxn modelId="{D5ADBF72-D69E-4B7B-B933-CC2C16062676}" srcId="{D550294E-0020-4457-A258-C4F485CC6E75}" destId="{FD71BFB0-95AB-4A14-980B-787C071237D0}" srcOrd="3" destOrd="0" parTransId="{A616F2B9-47CC-454B-981B-112F315B88AE}" sibTransId="{76B7F0D0-8F27-45DF-A118-79E4EF118698}"/>
    <dgm:cxn modelId="{A2909D7A-0E7E-4D77-8BC2-C7A36CC787CA}" type="presOf" srcId="{C022FCDD-5E22-4644-AA4A-9EB046BA2057}" destId="{82F8BB44-4312-44CE-B7B6-A079E1079827}" srcOrd="0" destOrd="0" presId="urn:microsoft.com/office/officeart/2005/8/layout/process1"/>
    <dgm:cxn modelId="{C27E4588-C22D-4EDE-A581-995868EA3372}" type="presOf" srcId="{487A9772-EA0A-435C-910E-4BE3588B7ACB}" destId="{5AC21002-AFAF-4CBD-87F6-F259DCD52121}" srcOrd="0" destOrd="0" presId="urn:microsoft.com/office/officeart/2005/8/layout/process1"/>
    <dgm:cxn modelId="{CC140A8B-CDB0-46E0-A237-A8F4F3F8A654}" type="presOf" srcId="{69ABE7BA-1779-4176-B82F-8612E78D7C4F}" destId="{8319D052-7E28-417B-90A6-EFF1DA23ED80}" srcOrd="0" destOrd="0" presId="urn:microsoft.com/office/officeart/2005/8/layout/process1"/>
    <dgm:cxn modelId="{6526BEAD-24E4-434F-832E-1D48F571889D}" type="presOf" srcId="{1FCDE1ED-06FB-432E-A983-3D6C608BE107}" destId="{D33AFE64-A0AF-4210-BD15-072C41EAE1C8}" srcOrd="0" destOrd="0" presId="urn:microsoft.com/office/officeart/2005/8/layout/process1"/>
    <dgm:cxn modelId="{979218D0-E28D-406F-A320-45920701C016}" type="presOf" srcId="{FD71BFB0-95AB-4A14-980B-787C071237D0}" destId="{E4FF1AC6-FA54-42B6-8142-61F796389D84}" srcOrd="0" destOrd="0" presId="urn:microsoft.com/office/officeart/2005/8/layout/process1"/>
    <dgm:cxn modelId="{B5FBB7D8-06B3-49A5-B35E-3078C8459A58}" type="presOf" srcId="{7C3885EB-ECCB-43E4-AB4E-A1BDD33D4B5A}" destId="{616B0BBD-0F57-4028-88A5-D142EEE8D157}" srcOrd="0" destOrd="0" presId="urn:microsoft.com/office/officeart/2005/8/layout/process1"/>
    <dgm:cxn modelId="{FEC708ED-B419-4DA1-A299-51845D87E4E8}" srcId="{D550294E-0020-4457-A258-C4F485CC6E75}" destId="{7C3885EB-ECCB-43E4-AB4E-A1BDD33D4B5A}" srcOrd="2" destOrd="0" parTransId="{E7D1DD4E-2737-4A60-8DD5-8102FF0BF8BE}" sibTransId="{69ABE7BA-1779-4176-B82F-8612E78D7C4F}"/>
    <dgm:cxn modelId="{67D71BFA-E5FE-4494-9E96-76C46CC09866}" type="presOf" srcId="{487A9772-EA0A-435C-910E-4BE3588B7ACB}" destId="{A4EB29FC-3AFA-45FA-A71C-B744C6A6D57A}" srcOrd="1" destOrd="0" presId="urn:microsoft.com/office/officeart/2005/8/layout/process1"/>
    <dgm:cxn modelId="{894C1DFA-913C-40AE-A1C7-E9953AA015F3}" type="presOf" srcId="{D550294E-0020-4457-A258-C4F485CC6E75}" destId="{66A661E2-6037-408B-B44E-49969B0C499D}" srcOrd="0" destOrd="0" presId="urn:microsoft.com/office/officeart/2005/8/layout/process1"/>
    <dgm:cxn modelId="{0CD6F8D9-2CAE-4DA6-AEF1-106A2D0BE8B4}" type="presParOf" srcId="{66A661E2-6037-408B-B44E-49969B0C499D}" destId="{82F8BB44-4312-44CE-B7B6-A079E1079827}" srcOrd="0" destOrd="0" presId="urn:microsoft.com/office/officeart/2005/8/layout/process1"/>
    <dgm:cxn modelId="{5DCEA1AB-D786-48A5-A74D-3D9F54604017}" type="presParOf" srcId="{66A661E2-6037-408B-B44E-49969B0C499D}" destId="{19B26B53-C609-4EC3-B684-3CA9DD0AC897}" srcOrd="1" destOrd="0" presId="urn:microsoft.com/office/officeart/2005/8/layout/process1"/>
    <dgm:cxn modelId="{B6C98852-9BED-4EA5-8143-6840F5B9A888}" type="presParOf" srcId="{19B26B53-C609-4EC3-B684-3CA9DD0AC897}" destId="{7485DFAE-4CAE-482B-860C-AAB83495FA2B}" srcOrd="0" destOrd="0" presId="urn:microsoft.com/office/officeart/2005/8/layout/process1"/>
    <dgm:cxn modelId="{3BD55087-2A58-4643-A0D9-6B09173497BC}" type="presParOf" srcId="{66A661E2-6037-408B-B44E-49969B0C499D}" destId="{D33AFE64-A0AF-4210-BD15-072C41EAE1C8}" srcOrd="2" destOrd="0" presId="urn:microsoft.com/office/officeart/2005/8/layout/process1"/>
    <dgm:cxn modelId="{25DC2BB4-F8E5-48A0-9444-BD9EAE3A495E}" type="presParOf" srcId="{66A661E2-6037-408B-B44E-49969B0C499D}" destId="{5AC21002-AFAF-4CBD-87F6-F259DCD52121}" srcOrd="3" destOrd="0" presId="urn:microsoft.com/office/officeart/2005/8/layout/process1"/>
    <dgm:cxn modelId="{5CD585F8-6136-459E-BB9B-E9F639CB016A}" type="presParOf" srcId="{5AC21002-AFAF-4CBD-87F6-F259DCD52121}" destId="{A4EB29FC-3AFA-45FA-A71C-B744C6A6D57A}" srcOrd="0" destOrd="0" presId="urn:microsoft.com/office/officeart/2005/8/layout/process1"/>
    <dgm:cxn modelId="{B1640B67-883A-4B43-A4CB-126C5FC2323C}" type="presParOf" srcId="{66A661E2-6037-408B-B44E-49969B0C499D}" destId="{616B0BBD-0F57-4028-88A5-D142EEE8D157}" srcOrd="4" destOrd="0" presId="urn:microsoft.com/office/officeart/2005/8/layout/process1"/>
    <dgm:cxn modelId="{6DF46EDC-EC36-4414-B7A1-EA45AB59BD54}" type="presParOf" srcId="{66A661E2-6037-408B-B44E-49969B0C499D}" destId="{8319D052-7E28-417B-90A6-EFF1DA23ED80}" srcOrd="5" destOrd="0" presId="urn:microsoft.com/office/officeart/2005/8/layout/process1"/>
    <dgm:cxn modelId="{ED23F23A-4E6E-483A-80D3-738E1A113138}" type="presParOf" srcId="{8319D052-7E28-417B-90A6-EFF1DA23ED80}" destId="{4CD61281-30FA-477B-92A5-5880B9170940}" srcOrd="0" destOrd="0" presId="urn:microsoft.com/office/officeart/2005/8/layout/process1"/>
    <dgm:cxn modelId="{209124E6-521E-4302-95FE-B490436203FD}" type="presParOf" srcId="{66A661E2-6037-408B-B44E-49969B0C499D}" destId="{E4FF1AC6-FA54-42B6-8142-61F796389D84}"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4776C7-78F6-4142-9989-9E38945690A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41025CC-76AD-4DF9-BCF2-2045F3378F2C}">
      <dgm:prSet phldrT="[Text]" custT="1"/>
      <dgm:spPr>
        <a:solidFill>
          <a:schemeClr val="tx2">
            <a:lumMod val="50000"/>
          </a:schemeClr>
        </a:solidFill>
      </dgm:spPr>
      <dgm:t>
        <a:bodyPr/>
        <a:lstStyle/>
        <a:p>
          <a:pPr>
            <a:buClrTx/>
            <a:buSzTx/>
            <a:buFont typeface="Arial" panose="020B0604020202020204" pitchFamily="34" charset="0"/>
            <a:buChar char="•"/>
          </a:pPr>
          <a:r>
            <a:rPr kumimoji="0" lang="en-GB" sz="2200" b="0" i="0" u="none" strike="noStrike" cap="none" spc="0" normalizeH="0" baseline="0" noProof="0" dirty="0">
              <a:ln>
                <a:noFill/>
              </a:ln>
              <a:solidFill>
                <a:srgbClr val="FFFFFF"/>
              </a:solidFill>
              <a:effectLst/>
              <a:uLnTx/>
              <a:uFillTx/>
              <a:latin typeface="Lucida Sans"/>
              <a:ea typeface="+mn-ea"/>
              <a:cs typeface="+mn-cs"/>
            </a:rPr>
            <a:t>Semi-structured interviews with service providers</a:t>
          </a:r>
          <a:r>
            <a:rPr lang="en-GB" sz="2200" dirty="0">
              <a:solidFill>
                <a:srgbClr val="FFFFFF"/>
              </a:solidFill>
              <a:latin typeface="Lucida Sans"/>
            </a:rPr>
            <a:t> &amp; </a:t>
          </a:r>
          <a:r>
            <a:rPr kumimoji="0" lang="en-GB" sz="2200" b="0" i="0" u="none" strike="noStrike" cap="none" spc="0" normalizeH="0" baseline="0" noProof="0" dirty="0">
              <a:ln>
                <a:noFill/>
              </a:ln>
              <a:solidFill>
                <a:srgbClr val="FFFFFF"/>
              </a:solidFill>
              <a:effectLst/>
              <a:uLnTx/>
              <a:uFillTx/>
              <a:latin typeface="Lucida Sans"/>
              <a:ea typeface="+mn-ea"/>
              <a:cs typeface="+mn-cs"/>
            </a:rPr>
            <a:t>local government representatives (n=11)</a:t>
          </a:r>
          <a:endParaRPr lang="en-GB" sz="2200" dirty="0"/>
        </a:p>
      </dgm:t>
    </dgm:pt>
    <dgm:pt modelId="{553DE27E-E455-46C9-BB62-B1A996EA8042}" type="parTrans" cxnId="{7DA1C88D-6C8D-4AEA-AC2A-4CD472E9D868}">
      <dgm:prSet/>
      <dgm:spPr/>
      <dgm:t>
        <a:bodyPr/>
        <a:lstStyle/>
        <a:p>
          <a:endParaRPr lang="en-GB"/>
        </a:p>
      </dgm:t>
    </dgm:pt>
    <dgm:pt modelId="{148F0394-C879-4C61-B03E-7A0D15B55098}" type="sibTrans" cxnId="{7DA1C88D-6C8D-4AEA-AC2A-4CD472E9D868}">
      <dgm:prSet/>
      <dgm:spPr/>
      <dgm:t>
        <a:bodyPr/>
        <a:lstStyle/>
        <a:p>
          <a:endParaRPr lang="en-GB"/>
        </a:p>
      </dgm:t>
    </dgm:pt>
    <dgm:pt modelId="{18BD0C69-85F6-45BB-8524-2C9EF4A158B2}">
      <dgm:prSet custT="1"/>
      <dgm:spPr>
        <a:solidFill>
          <a:schemeClr val="tx2">
            <a:lumMod val="50000"/>
          </a:schemeClr>
        </a:solidFill>
      </dgm:spPr>
      <dgm:t>
        <a:bodyPr/>
        <a:lstStyle/>
        <a:p>
          <a:r>
            <a:rPr kumimoji="0" lang="en-GB" sz="2200" b="0" i="0" u="none" strike="noStrike" cap="none" spc="0" normalizeH="0" baseline="0" noProof="0" dirty="0">
              <a:ln>
                <a:noFill/>
              </a:ln>
              <a:solidFill>
                <a:srgbClr val="FFFFFF"/>
              </a:solidFill>
              <a:effectLst/>
              <a:uLnTx/>
              <a:uFillTx/>
              <a:latin typeface="Lucida Sans"/>
              <a:ea typeface="+mn-ea"/>
              <a:cs typeface="+mn-cs"/>
            </a:rPr>
            <a:t>Format: sharing current maps of estimates, discussion of observations of client demographics &amp; drivers of need for food aid</a:t>
          </a:r>
        </a:p>
      </dgm:t>
    </dgm:pt>
    <dgm:pt modelId="{AE1CEDFD-1E47-4DAE-B124-F719163C3BBF}" type="parTrans" cxnId="{FF95EAD2-76F4-4AC2-8D89-DE9F4B73F745}">
      <dgm:prSet/>
      <dgm:spPr/>
      <dgm:t>
        <a:bodyPr/>
        <a:lstStyle/>
        <a:p>
          <a:endParaRPr lang="en-GB"/>
        </a:p>
      </dgm:t>
    </dgm:pt>
    <dgm:pt modelId="{CD69B9A0-6B0A-4542-8E4A-D187B584F990}" type="sibTrans" cxnId="{FF95EAD2-76F4-4AC2-8D89-DE9F4B73F745}">
      <dgm:prSet/>
      <dgm:spPr/>
      <dgm:t>
        <a:bodyPr/>
        <a:lstStyle/>
        <a:p>
          <a:endParaRPr lang="en-GB"/>
        </a:p>
      </dgm:t>
    </dgm:pt>
    <dgm:pt modelId="{D9B8E957-25C5-4499-B11B-4E69FD8004D5}" type="pres">
      <dgm:prSet presAssocID="{A54776C7-78F6-4142-9989-9E38945690A3}" presName="diagram" presStyleCnt="0">
        <dgm:presLayoutVars>
          <dgm:dir/>
          <dgm:resizeHandles val="exact"/>
        </dgm:presLayoutVars>
      </dgm:prSet>
      <dgm:spPr/>
    </dgm:pt>
    <dgm:pt modelId="{D4C59B11-88D9-42F8-9828-6503415D96CE}" type="pres">
      <dgm:prSet presAssocID="{A41025CC-76AD-4DF9-BCF2-2045F3378F2C}" presName="node" presStyleLbl="node1" presStyleIdx="0" presStyleCnt="2">
        <dgm:presLayoutVars>
          <dgm:bulletEnabled val="1"/>
        </dgm:presLayoutVars>
      </dgm:prSet>
      <dgm:spPr/>
    </dgm:pt>
    <dgm:pt modelId="{C186BD69-EEEE-4FA5-8091-D09BF950E4CF}" type="pres">
      <dgm:prSet presAssocID="{148F0394-C879-4C61-B03E-7A0D15B55098}" presName="sibTrans" presStyleCnt="0"/>
      <dgm:spPr/>
    </dgm:pt>
    <dgm:pt modelId="{007461C6-97F6-4D7F-AB3C-CBE546657FCA}" type="pres">
      <dgm:prSet presAssocID="{18BD0C69-85F6-45BB-8524-2C9EF4A158B2}" presName="node" presStyleLbl="node1" presStyleIdx="1" presStyleCnt="2">
        <dgm:presLayoutVars>
          <dgm:bulletEnabled val="1"/>
        </dgm:presLayoutVars>
      </dgm:prSet>
      <dgm:spPr/>
    </dgm:pt>
  </dgm:ptLst>
  <dgm:cxnLst>
    <dgm:cxn modelId="{A6F24023-4A03-4705-811D-DE36744A2FA1}" type="presOf" srcId="{A54776C7-78F6-4142-9989-9E38945690A3}" destId="{D9B8E957-25C5-4499-B11B-4E69FD8004D5}" srcOrd="0" destOrd="0" presId="urn:microsoft.com/office/officeart/2005/8/layout/default"/>
    <dgm:cxn modelId="{7DA1C88D-6C8D-4AEA-AC2A-4CD472E9D868}" srcId="{A54776C7-78F6-4142-9989-9E38945690A3}" destId="{A41025CC-76AD-4DF9-BCF2-2045F3378F2C}" srcOrd="0" destOrd="0" parTransId="{553DE27E-E455-46C9-BB62-B1A996EA8042}" sibTransId="{148F0394-C879-4C61-B03E-7A0D15B55098}"/>
    <dgm:cxn modelId="{DA0ABDB3-F50D-4B6E-B99D-996BA4D2F830}" type="presOf" srcId="{A41025CC-76AD-4DF9-BCF2-2045F3378F2C}" destId="{D4C59B11-88D9-42F8-9828-6503415D96CE}" srcOrd="0" destOrd="0" presId="urn:microsoft.com/office/officeart/2005/8/layout/default"/>
    <dgm:cxn modelId="{FF95EAD2-76F4-4AC2-8D89-DE9F4B73F745}" srcId="{A54776C7-78F6-4142-9989-9E38945690A3}" destId="{18BD0C69-85F6-45BB-8524-2C9EF4A158B2}" srcOrd="1" destOrd="0" parTransId="{AE1CEDFD-1E47-4DAE-B124-F719163C3BBF}" sibTransId="{CD69B9A0-6B0A-4542-8E4A-D187B584F990}"/>
    <dgm:cxn modelId="{C29E47F6-C047-49E7-9275-E1461AD7EBAB}" type="presOf" srcId="{18BD0C69-85F6-45BB-8524-2C9EF4A158B2}" destId="{007461C6-97F6-4D7F-AB3C-CBE546657FCA}" srcOrd="0" destOrd="0" presId="urn:microsoft.com/office/officeart/2005/8/layout/default"/>
    <dgm:cxn modelId="{1563C537-B92C-430D-A2F2-1F30D3CD3C01}" type="presParOf" srcId="{D9B8E957-25C5-4499-B11B-4E69FD8004D5}" destId="{D4C59B11-88D9-42F8-9828-6503415D96CE}" srcOrd="0" destOrd="0" presId="urn:microsoft.com/office/officeart/2005/8/layout/default"/>
    <dgm:cxn modelId="{D0F6CAB3-33C7-44C9-BEB8-FCCE1443301D}" type="presParOf" srcId="{D9B8E957-25C5-4499-B11B-4E69FD8004D5}" destId="{C186BD69-EEEE-4FA5-8091-D09BF950E4CF}" srcOrd="1" destOrd="0" presId="urn:microsoft.com/office/officeart/2005/8/layout/default"/>
    <dgm:cxn modelId="{858DB3B2-52C6-48F2-8A87-EADD92194E00}" type="presParOf" srcId="{D9B8E957-25C5-4499-B11B-4E69FD8004D5}" destId="{007461C6-97F6-4D7F-AB3C-CBE546657FCA}"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1A2224-BE28-4F08-9A64-8F6C2953FA7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B1791CE1-60E7-4314-BB53-B2EE5354B260}">
      <dgm:prSet phldrT="[Text]" custT="1"/>
      <dgm:spPr>
        <a:solidFill>
          <a:schemeClr val="tx2">
            <a:lumMod val="60000"/>
            <a:lumOff val="40000"/>
          </a:schemeClr>
        </a:solidFill>
      </dgm:spPr>
      <dgm:t>
        <a:bodyPr/>
        <a:lstStyle/>
        <a:p>
          <a:r>
            <a:rPr kumimoji="0" lang="en-GB" sz="2000" b="0" i="0" u="none" strike="noStrike" cap="none" spc="0" normalizeH="0" baseline="0" noProof="0" dirty="0">
              <a:ln>
                <a:noFill/>
              </a:ln>
              <a:solidFill>
                <a:schemeClr val="tx2">
                  <a:lumMod val="50000"/>
                </a:schemeClr>
              </a:solidFill>
              <a:effectLst/>
              <a:uLnTx/>
              <a:uFillTx/>
              <a:latin typeface="Lucida Sans"/>
              <a:ea typeface="+mn-ea"/>
              <a:cs typeface="+mn-cs"/>
            </a:rPr>
            <a:t>Updated more generic measures of relative deprivation </a:t>
          </a:r>
        </a:p>
        <a:p>
          <a:r>
            <a:rPr kumimoji="0" lang="en-GB" sz="1600" b="0" i="0" u="none" strike="noStrike" cap="none" spc="0" normalizeH="0" baseline="0" noProof="0" dirty="0">
              <a:ln>
                <a:noFill/>
              </a:ln>
              <a:solidFill>
                <a:schemeClr val="tx2">
                  <a:lumMod val="50000"/>
                </a:schemeClr>
              </a:solidFill>
              <a:effectLst/>
              <a:uLnTx/>
              <a:uFillTx/>
              <a:latin typeface="Lucida Sans"/>
              <a:ea typeface="+mn-ea"/>
              <a:cs typeface="+mn-cs"/>
            </a:rPr>
            <a:t>(Green et al 2018, Burke &amp; Jones 2019)</a:t>
          </a:r>
          <a:endParaRPr lang="en-GB" sz="1600" dirty="0">
            <a:solidFill>
              <a:schemeClr val="tx2">
                <a:lumMod val="50000"/>
              </a:schemeClr>
            </a:solidFill>
          </a:endParaRPr>
        </a:p>
      </dgm:t>
    </dgm:pt>
    <dgm:pt modelId="{55A03A97-0501-4453-BFAC-AD4018535E49}" type="parTrans" cxnId="{98ED4E4F-3EFC-4EF0-BD52-8188E12166A2}">
      <dgm:prSet/>
      <dgm:spPr/>
      <dgm:t>
        <a:bodyPr/>
        <a:lstStyle/>
        <a:p>
          <a:endParaRPr lang="en-GB">
            <a:solidFill>
              <a:schemeClr val="tx2">
                <a:lumMod val="50000"/>
              </a:schemeClr>
            </a:solidFill>
          </a:endParaRPr>
        </a:p>
      </dgm:t>
    </dgm:pt>
    <dgm:pt modelId="{42862C43-A8F3-48E3-8C1D-CF1983D0E140}" type="sibTrans" cxnId="{98ED4E4F-3EFC-4EF0-BD52-8188E12166A2}">
      <dgm:prSet/>
      <dgm:spPr/>
      <dgm:t>
        <a:bodyPr/>
        <a:lstStyle/>
        <a:p>
          <a:endParaRPr lang="en-GB">
            <a:solidFill>
              <a:schemeClr val="tx2">
                <a:lumMod val="50000"/>
              </a:schemeClr>
            </a:solidFill>
          </a:endParaRPr>
        </a:p>
      </dgm:t>
    </dgm:pt>
    <dgm:pt modelId="{9A9A62A8-2ED5-4A35-B704-48A12BE00A94}">
      <dgm:prSet custT="1"/>
      <dgm:spPr>
        <a:solidFill>
          <a:schemeClr val="tx2">
            <a:lumMod val="60000"/>
            <a:lumOff val="40000"/>
          </a:schemeClr>
        </a:solidFill>
      </dgm:spPr>
      <dgm:t>
        <a:bodyPr/>
        <a:lstStyle/>
        <a:p>
          <a:r>
            <a:rPr kumimoji="0" lang="en-GB" sz="2000" b="0" i="0" u="none" strike="noStrike" cap="none" spc="0" normalizeH="0" baseline="0" noProof="0" dirty="0">
              <a:ln>
                <a:noFill/>
              </a:ln>
              <a:solidFill>
                <a:schemeClr val="tx2">
                  <a:lumMod val="50000"/>
                </a:schemeClr>
              </a:solidFill>
              <a:effectLst/>
              <a:uLnTx/>
              <a:uFillTx/>
              <a:latin typeface="Lucida Sans"/>
              <a:ea typeface="+mn-ea"/>
              <a:cs typeface="+mn-cs"/>
            </a:rPr>
            <a:t>Made the data and methods available to all. FREE.</a:t>
          </a:r>
        </a:p>
      </dgm:t>
    </dgm:pt>
    <dgm:pt modelId="{FFCCE7E0-ACE4-463D-AD5E-6498427A1C66}" type="parTrans" cxnId="{34DD0D96-1447-46BF-90A8-250A5BD9B970}">
      <dgm:prSet/>
      <dgm:spPr/>
      <dgm:t>
        <a:bodyPr/>
        <a:lstStyle/>
        <a:p>
          <a:endParaRPr lang="en-GB">
            <a:solidFill>
              <a:schemeClr val="tx2">
                <a:lumMod val="50000"/>
              </a:schemeClr>
            </a:solidFill>
          </a:endParaRPr>
        </a:p>
      </dgm:t>
    </dgm:pt>
    <dgm:pt modelId="{F26AD735-A38D-46DC-8813-1F72B72802DA}" type="sibTrans" cxnId="{34DD0D96-1447-46BF-90A8-250A5BD9B970}">
      <dgm:prSet/>
      <dgm:spPr/>
      <dgm:t>
        <a:bodyPr/>
        <a:lstStyle/>
        <a:p>
          <a:endParaRPr lang="en-GB">
            <a:solidFill>
              <a:schemeClr val="tx2">
                <a:lumMod val="50000"/>
              </a:schemeClr>
            </a:solidFill>
          </a:endParaRPr>
        </a:p>
      </dgm:t>
    </dgm:pt>
    <dgm:pt modelId="{F7286C4F-66D8-4A32-888C-4ED11700CB2B}">
      <dgm:prSet phldrT="[Text]" custT="1"/>
      <dgm:spPr>
        <a:solidFill>
          <a:schemeClr val="tx2">
            <a:lumMod val="60000"/>
            <a:lumOff val="40000"/>
          </a:schemeClr>
        </a:solidFill>
      </dgm:spPr>
      <dgm:t>
        <a:bodyPr/>
        <a:lstStyle/>
        <a:p>
          <a:pPr>
            <a:buClrTx/>
            <a:buSzTx/>
            <a:buFont typeface="Arial" panose="020B0604020202020204" pitchFamily="34" charset="0"/>
            <a:buChar char="•"/>
          </a:pPr>
          <a:r>
            <a:rPr kumimoji="0" lang="en-GB" sz="2000" b="0" i="0" u="none" strike="noStrike" cap="none" spc="0" normalizeH="0" baseline="0" noProof="0" dirty="0">
              <a:ln>
                <a:noFill/>
              </a:ln>
              <a:solidFill>
                <a:schemeClr val="tx2">
                  <a:lumMod val="50000"/>
                </a:schemeClr>
              </a:solidFill>
              <a:effectLst/>
              <a:uLnTx/>
              <a:uFillTx/>
              <a:latin typeface="Lucida Sans"/>
              <a:ea typeface="+mn-ea"/>
              <a:cs typeface="+mn-cs"/>
            </a:rPr>
            <a:t>Added distance to medium/large supermarkets</a:t>
          </a:r>
          <a:endParaRPr lang="en-GB" sz="2000" dirty="0">
            <a:solidFill>
              <a:schemeClr val="tx2">
                <a:lumMod val="50000"/>
              </a:schemeClr>
            </a:solidFill>
          </a:endParaRPr>
        </a:p>
      </dgm:t>
    </dgm:pt>
    <dgm:pt modelId="{0BD939D4-B1F8-4A00-B247-16854E43B256}" type="parTrans" cxnId="{27170182-B86E-4638-8150-1EF6837289D6}">
      <dgm:prSet/>
      <dgm:spPr/>
      <dgm:t>
        <a:bodyPr/>
        <a:lstStyle/>
        <a:p>
          <a:endParaRPr lang="en-GB"/>
        </a:p>
      </dgm:t>
    </dgm:pt>
    <dgm:pt modelId="{EE513BCB-7A58-4A9E-A56F-CE64E94D0B15}" type="sibTrans" cxnId="{27170182-B86E-4638-8150-1EF6837289D6}">
      <dgm:prSet/>
      <dgm:spPr/>
      <dgm:t>
        <a:bodyPr/>
        <a:lstStyle/>
        <a:p>
          <a:endParaRPr lang="en-GB"/>
        </a:p>
      </dgm:t>
    </dgm:pt>
    <dgm:pt modelId="{AFB53C29-EA5C-4B2D-B246-13557899D98C}">
      <dgm:prSet phldrT="[Text]" custT="1"/>
      <dgm:spPr>
        <a:solidFill>
          <a:schemeClr val="tx2">
            <a:lumMod val="60000"/>
            <a:lumOff val="40000"/>
          </a:schemeClr>
        </a:solidFill>
      </dgm:spPr>
      <dgm:t>
        <a:bodyPr/>
        <a:lstStyle/>
        <a:p>
          <a:r>
            <a:rPr kumimoji="0" lang="en-GB" sz="2000" b="0" i="0" u="none" strike="noStrike" cap="none" spc="0" normalizeH="0" baseline="0" noProof="0" dirty="0">
              <a:ln>
                <a:noFill/>
              </a:ln>
              <a:solidFill>
                <a:schemeClr val="tx2">
                  <a:lumMod val="50000"/>
                </a:schemeClr>
              </a:solidFill>
              <a:effectLst/>
              <a:uLnTx/>
              <a:uFillTx/>
              <a:latin typeface="Lucida Sans"/>
              <a:ea typeface="+mn-ea"/>
              <a:cs typeface="+mn-cs"/>
            </a:rPr>
            <a:t>Sourced additional data to represent newly identified risk factors </a:t>
          </a:r>
          <a:endParaRPr lang="en-GB" sz="2000" dirty="0">
            <a:solidFill>
              <a:schemeClr val="tx2">
                <a:lumMod val="50000"/>
              </a:schemeClr>
            </a:solidFill>
          </a:endParaRPr>
        </a:p>
      </dgm:t>
    </dgm:pt>
    <dgm:pt modelId="{247FB113-2A96-4207-B4C3-510B3856E01E}" type="parTrans" cxnId="{19CF3E10-16B7-4A23-9C09-C73F1596C718}">
      <dgm:prSet/>
      <dgm:spPr/>
      <dgm:t>
        <a:bodyPr/>
        <a:lstStyle/>
        <a:p>
          <a:endParaRPr lang="en-GB"/>
        </a:p>
      </dgm:t>
    </dgm:pt>
    <dgm:pt modelId="{C3236978-7A40-44B1-B67D-682A41651E05}" type="sibTrans" cxnId="{19CF3E10-16B7-4A23-9C09-C73F1596C718}">
      <dgm:prSet/>
      <dgm:spPr/>
      <dgm:t>
        <a:bodyPr/>
        <a:lstStyle/>
        <a:p>
          <a:endParaRPr lang="en-GB"/>
        </a:p>
      </dgm:t>
    </dgm:pt>
    <dgm:pt modelId="{826E2EB9-71FC-47AB-AEB3-81C10D6B52CC}" type="pres">
      <dgm:prSet presAssocID="{0B1A2224-BE28-4F08-9A64-8F6C2953FA75}" presName="Name0" presStyleCnt="0">
        <dgm:presLayoutVars>
          <dgm:dir/>
          <dgm:resizeHandles val="exact"/>
        </dgm:presLayoutVars>
      </dgm:prSet>
      <dgm:spPr/>
    </dgm:pt>
    <dgm:pt modelId="{9F55C8B7-3A4D-4AA4-BC08-C0F868EE49A0}" type="pres">
      <dgm:prSet presAssocID="{B1791CE1-60E7-4314-BB53-B2EE5354B260}" presName="node" presStyleLbl="node1" presStyleIdx="0" presStyleCnt="4">
        <dgm:presLayoutVars>
          <dgm:bulletEnabled val="1"/>
        </dgm:presLayoutVars>
      </dgm:prSet>
      <dgm:spPr/>
    </dgm:pt>
    <dgm:pt modelId="{788C5E98-2081-4D85-83D7-80E2181ABAE4}" type="pres">
      <dgm:prSet presAssocID="{42862C43-A8F3-48E3-8C1D-CF1983D0E140}" presName="sibTrans" presStyleLbl="sibTrans2D1" presStyleIdx="0" presStyleCnt="3"/>
      <dgm:spPr/>
    </dgm:pt>
    <dgm:pt modelId="{46177B64-EAFD-4581-9D29-828F280BE785}" type="pres">
      <dgm:prSet presAssocID="{42862C43-A8F3-48E3-8C1D-CF1983D0E140}" presName="connectorText" presStyleLbl="sibTrans2D1" presStyleIdx="0" presStyleCnt="3"/>
      <dgm:spPr/>
    </dgm:pt>
    <dgm:pt modelId="{AFD423AF-B216-4123-9F01-4BA2FA089711}" type="pres">
      <dgm:prSet presAssocID="{F7286C4F-66D8-4A32-888C-4ED11700CB2B}" presName="node" presStyleLbl="node1" presStyleIdx="1" presStyleCnt="4">
        <dgm:presLayoutVars>
          <dgm:bulletEnabled val="1"/>
        </dgm:presLayoutVars>
      </dgm:prSet>
      <dgm:spPr/>
    </dgm:pt>
    <dgm:pt modelId="{7156A8E7-CB16-4134-9F3B-A6E1497CF481}" type="pres">
      <dgm:prSet presAssocID="{EE513BCB-7A58-4A9E-A56F-CE64E94D0B15}" presName="sibTrans" presStyleLbl="sibTrans2D1" presStyleIdx="1" presStyleCnt="3"/>
      <dgm:spPr/>
    </dgm:pt>
    <dgm:pt modelId="{701CDCA4-6A5D-4DC3-AB05-9CAEB6EF2981}" type="pres">
      <dgm:prSet presAssocID="{EE513BCB-7A58-4A9E-A56F-CE64E94D0B15}" presName="connectorText" presStyleLbl="sibTrans2D1" presStyleIdx="1" presStyleCnt="3"/>
      <dgm:spPr/>
    </dgm:pt>
    <dgm:pt modelId="{5E2FD2C6-071B-4090-8F20-EEB82F606920}" type="pres">
      <dgm:prSet presAssocID="{AFB53C29-EA5C-4B2D-B246-13557899D98C}" presName="node" presStyleLbl="node1" presStyleIdx="2" presStyleCnt="4">
        <dgm:presLayoutVars>
          <dgm:bulletEnabled val="1"/>
        </dgm:presLayoutVars>
      </dgm:prSet>
      <dgm:spPr/>
    </dgm:pt>
    <dgm:pt modelId="{D4BAFE60-26F2-47D2-ADCF-F3E24383E530}" type="pres">
      <dgm:prSet presAssocID="{C3236978-7A40-44B1-B67D-682A41651E05}" presName="sibTrans" presStyleLbl="sibTrans2D1" presStyleIdx="2" presStyleCnt="3"/>
      <dgm:spPr/>
    </dgm:pt>
    <dgm:pt modelId="{C30C006B-D383-42B9-AF5C-E78B6F89D050}" type="pres">
      <dgm:prSet presAssocID="{C3236978-7A40-44B1-B67D-682A41651E05}" presName="connectorText" presStyleLbl="sibTrans2D1" presStyleIdx="2" presStyleCnt="3"/>
      <dgm:spPr/>
    </dgm:pt>
    <dgm:pt modelId="{F9555AA5-138F-404B-A3EB-0EFBD1110ACD}" type="pres">
      <dgm:prSet presAssocID="{9A9A62A8-2ED5-4A35-B704-48A12BE00A94}" presName="node" presStyleLbl="node1" presStyleIdx="3" presStyleCnt="4">
        <dgm:presLayoutVars>
          <dgm:bulletEnabled val="1"/>
        </dgm:presLayoutVars>
      </dgm:prSet>
      <dgm:spPr/>
    </dgm:pt>
  </dgm:ptLst>
  <dgm:cxnLst>
    <dgm:cxn modelId="{0BE66C0A-FD4B-474F-A8EF-CD133B3ACED4}" type="presOf" srcId="{EE513BCB-7A58-4A9E-A56F-CE64E94D0B15}" destId="{7156A8E7-CB16-4134-9F3B-A6E1497CF481}" srcOrd="0" destOrd="0" presId="urn:microsoft.com/office/officeart/2005/8/layout/process1"/>
    <dgm:cxn modelId="{19CF3E10-16B7-4A23-9C09-C73F1596C718}" srcId="{0B1A2224-BE28-4F08-9A64-8F6C2953FA75}" destId="{AFB53C29-EA5C-4B2D-B246-13557899D98C}" srcOrd="2" destOrd="0" parTransId="{247FB113-2A96-4207-B4C3-510B3856E01E}" sibTransId="{C3236978-7A40-44B1-B67D-682A41651E05}"/>
    <dgm:cxn modelId="{EE41A51E-5697-478B-BC54-95FDFD221E82}" type="presOf" srcId="{42862C43-A8F3-48E3-8C1D-CF1983D0E140}" destId="{46177B64-EAFD-4581-9D29-828F280BE785}" srcOrd="1" destOrd="0" presId="urn:microsoft.com/office/officeart/2005/8/layout/process1"/>
    <dgm:cxn modelId="{E0F0EE25-36EE-47DA-AEBC-C364F14E6B0F}" type="presOf" srcId="{0B1A2224-BE28-4F08-9A64-8F6C2953FA75}" destId="{826E2EB9-71FC-47AB-AEB3-81C10D6B52CC}" srcOrd="0" destOrd="0" presId="urn:microsoft.com/office/officeart/2005/8/layout/process1"/>
    <dgm:cxn modelId="{136DBC2B-4E6B-4E08-AB63-6B3C70D6BDDD}" type="presOf" srcId="{AFB53C29-EA5C-4B2D-B246-13557899D98C}" destId="{5E2FD2C6-071B-4090-8F20-EEB82F606920}" srcOrd="0" destOrd="0" presId="urn:microsoft.com/office/officeart/2005/8/layout/process1"/>
    <dgm:cxn modelId="{F0D91635-7C61-4FCA-B407-0008B3953785}" type="presOf" srcId="{9A9A62A8-2ED5-4A35-B704-48A12BE00A94}" destId="{F9555AA5-138F-404B-A3EB-0EFBD1110ACD}" srcOrd="0" destOrd="0" presId="urn:microsoft.com/office/officeart/2005/8/layout/process1"/>
    <dgm:cxn modelId="{98ED4E4F-3EFC-4EF0-BD52-8188E12166A2}" srcId="{0B1A2224-BE28-4F08-9A64-8F6C2953FA75}" destId="{B1791CE1-60E7-4314-BB53-B2EE5354B260}" srcOrd="0" destOrd="0" parTransId="{55A03A97-0501-4453-BFAC-AD4018535E49}" sibTransId="{42862C43-A8F3-48E3-8C1D-CF1983D0E140}"/>
    <dgm:cxn modelId="{27170182-B86E-4638-8150-1EF6837289D6}" srcId="{0B1A2224-BE28-4F08-9A64-8F6C2953FA75}" destId="{F7286C4F-66D8-4A32-888C-4ED11700CB2B}" srcOrd="1" destOrd="0" parTransId="{0BD939D4-B1F8-4A00-B247-16854E43B256}" sibTransId="{EE513BCB-7A58-4A9E-A56F-CE64E94D0B15}"/>
    <dgm:cxn modelId="{34DD0D96-1447-46BF-90A8-250A5BD9B970}" srcId="{0B1A2224-BE28-4F08-9A64-8F6C2953FA75}" destId="{9A9A62A8-2ED5-4A35-B704-48A12BE00A94}" srcOrd="3" destOrd="0" parTransId="{FFCCE7E0-ACE4-463D-AD5E-6498427A1C66}" sibTransId="{F26AD735-A38D-46DC-8813-1F72B72802DA}"/>
    <dgm:cxn modelId="{1B49CCA6-08F7-4DA6-9ECE-C6CD614797CA}" type="presOf" srcId="{C3236978-7A40-44B1-B67D-682A41651E05}" destId="{C30C006B-D383-42B9-AF5C-E78B6F89D050}" srcOrd="1" destOrd="0" presId="urn:microsoft.com/office/officeart/2005/8/layout/process1"/>
    <dgm:cxn modelId="{0460A5AA-D255-4245-B4BF-A692F9850A89}" type="presOf" srcId="{B1791CE1-60E7-4314-BB53-B2EE5354B260}" destId="{9F55C8B7-3A4D-4AA4-BC08-C0F868EE49A0}" srcOrd="0" destOrd="0" presId="urn:microsoft.com/office/officeart/2005/8/layout/process1"/>
    <dgm:cxn modelId="{A4D8CEC0-2945-41B3-BA03-EE5CB5C9D731}" type="presOf" srcId="{F7286C4F-66D8-4A32-888C-4ED11700CB2B}" destId="{AFD423AF-B216-4123-9F01-4BA2FA089711}" srcOrd="0" destOrd="0" presId="urn:microsoft.com/office/officeart/2005/8/layout/process1"/>
    <dgm:cxn modelId="{3FD55FE7-1805-4D52-8C05-0184A2E0B5DD}" type="presOf" srcId="{C3236978-7A40-44B1-B67D-682A41651E05}" destId="{D4BAFE60-26F2-47D2-ADCF-F3E24383E530}" srcOrd="0" destOrd="0" presId="urn:microsoft.com/office/officeart/2005/8/layout/process1"/>
    <dgm:cxn modelId="{4B6036EF-3B93-4651-B4EE-A80C7B7C92E0}" type="presOf" srcId="{EE513BCB-7A58-4A9E-A56F-CE64E94D0B15}" destId="{701CDCA4-6A5D-4DC3-AB05-9CAEB6EF2981}" srcOrd="1" destOrd="0" presId="urn:microsoft.com/office/officeart/2005/8/layout/process1"/>
    <dgm:cxn modelId="{08CA11F4-7539-4A55-BB7E-57639E210D2B}" type="presOf" srcId="{42862C43-A8F3-48E3-8C1D-CF1983D0E140}" destId="{788C5E98-2081-4D85-83D7-80E2181ABAE4}" srcOrd="0" destOrd="0" presId="urn:microsoft.com/office/officeart/2005/8/layout/process1"/>
    <dgm:cxn modelId="{3544BBD1-E848-4ECF-99BD-122B1EFEB620}" type="presParOf" srcId="{826E2EB9-71FC-47AB-AEB3-81C10D6B52CC}" destId="{9F55C8B7-3A4D-4AA4-BC08-C0F868EE49A0}" srcOrd="0" destOrd="0" presId="urn:microsoft.com/office/officeart/2005/8/layout/process1"/>
    <dgm:cxn modelId="{CD9F2730-50D7-4468-857A-A8821E8D3666}" type="presParOf" srcId="{826E2EB9-71FC-47AB-AEB3-81C10D6B52CC}" destId="{788C5E98-2081-4D85-83D7-80E2181ABAE4}" srcOrd="1" destOrd="0" presId="urn:microsoft.com/office/officeart/2005/8/layout/process1"/>
    <dgm:cxn modelId="{69B1E1E7-8EDE-439E-B9D8-D5F9D1A8FC23}" type="presParOf" srcId="{788C5E98-2081-4D85-83D7-80E2181ABAE4}" destId="{46177B64-EAFD-4581-9D29-828F280BE785}" srcOrd="0" destOrd="0" presId="urn:microsoft.com/office/officeart/2005/8/layout/process1"/>
    <dgm:cxn modelId="{6132A97B-4473-438A-A9AA-2834D8499AE5}" type="presParOf" srcId="{826E2EB9-71FC-47AB-AEB3-81C10D6B52CC}" destId="{AFD423AF-B216-4123-9F01-4BA2FA089711}" srcOrd="2" destOrd="0" presId="urn:microsoft.com/office/officeart/2005/8/layout/process1"/>
    <dgm:cxn modelId="{45B772BA-9021-40E4-BB34-0ED2D0BCE829}" type="presParOf" srcId="{826E2EB9-71FC-47AB-AEB3-81C10D6B52CC}" destId="{7156A8E7-CB16-4134-9F3B-A6E1497CF481}" srcOrd="3" destOrd="0" presId="urn:microsoft.com/office/officeart/2005/8/layout/process1"/>
    <dgm:cxn modelId="{C2C6E3F1-7144-4A9F-AFD1-EBC6327D6C7A}" type="presParOf" srcId="{7156A8E7-CB16-4134-9F3B-A6E1497CF481}" destId="{701CDCA4-6A5D-4DC3-AB05-9CAEB6EF2981}" srcOrd="0" destOrd="0" presId="urn:microsoft.com/office/officeart/2005/8/layout/process1"/>
    <dgm:cxn modelId="{DA9B3800-981F-4A79-AF7F-BA4F3FD1F8CF}" type="presParOf" srcId="{826E2EB9-71FC-47AB-AEB3-81C10D6B52CC}" destId="{5E2FD2C6-071B-4090-8F20-EEB82F606920}" srcOrd="4" destOrd="0" presId="urn:microsoft.com/office/officeart/2005/8/layout/process1"/>
    <dgm:cxn modelId="{08B5B489-0441-4FBB-9CE3-BFEE85F674C8}" type="presParOf" srcId="{826E2EB9-71FC-47AB-AEB3-81C10D6B52CC}" destId="{D4BAFE60-26F2-47D2-ADCF-F3E24383E530}" srcOrd="5" destOrd="0" presId="urn:microsoft.com/office/officeart/2005/8/layout/process1"/>
    <dgm:cxn modelId="{E9FA8048-5059-4600-9DB7-A979F03BF029}" type="presParOf" srcId="{D4BAFE60-26F2-47D2-ADCF-F3E24383E530}" destId="{C30C006B-D383-42B9-AF5C-E78B6F89D050}" srcOrd="0" destOrd="0" presId="urn:microsoft.com/office/officeart/2005/8/layout/process1"/>
    <dgm:cxn modelId="{148EEE71-E0D4-4D88-B343-0F279590EFF0}" type="presParOf" srcId="{826E2EB9-71FC-47AB-AEB3-81C10D6B52CC}" destId="{F9555AA5-138F-404B-A3EB-0EFBD1110ACD}"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03F6DC-FBEA-4C9A-B2CF-7EB98CD4ED28}" type="doc">
      <dgm:prSet loTypeId="urn:microsoft.com/office/officeart/2005/8/layout/lProcess2" loCatId="list" qsTypeId="urn:microsoft.com/office/officeart/2005/8/quickstyle/simple4" qsCatId="simple" csTypeId="urn:microsoft.com/office/officeart/2005/8/colors/accent5_2" csCatId="accent5" phldr="1"/>
      <dgm:spPr/>
      <dgm:t>
        <a:bodyPr/>
        <a:lstStyle/>
        <a:p>
          <a:endParaRPr lang="en-GB"/>
        </a:p>
      </dgm:t>
    </dgm:pt>
    <dgm:pt modelId="{CCCE959F-9431-4011-818A-E53AC1767527}">
      <dgm:prSet phldrT="[Text]" custT="1"/>
      <dgm:spPr/>
      <dgm:t>
        <a:bodyPr/>
        <a:lstStyle/>
        <a:p>
          <a:r>
            <a:rPr lang="en-US" sz="2000" dirty="0"/>
            <a:t>Enablers:</a:t>
          </a:r>
          <a:endParaRPr lang="en-GB" sz="2000" dirty="0"/>
        </a:p>
      </dgm:t>
    </dgm:pt>
    <dgm:pt modelId="{C9021A58-A8D4-45E5-BF81-694879AE4B7B}" type="parTrans" cxnId="{8B1A343B-155A-46BC-88EB-FA72804F12CD}">
      <dgm:prSet/>
      <dgm:spPr/>
      <dgm:t>
        <a:bodyPr/>
        <a:lstStyle/>
        <a:p>
          <a:endParaRPr lang="en-GB"/>
        </a:p>
      </dgm:t>
    </dgm:pt>
    <dgm:pt modelId="{5590F449-7861-4029-A11A-96777D4BBC9E}" type="sibTrans" cxnId="{8B1A343B-155A-46BC-88EB-FA72804F12CD}">
      <dgm:prSet/>
      <dgm:spPr/>
      <dgm:t>
        <a:bodyPr/>
        <a:lstStyle/>
        <a:p>
          <a:endParaRPr lang="en-GB"/>
        </a:p>
      </dgm:t>
    </dgm:pt>
    <dgm:pt modelId="{A89D7BA6-EC37-4CA5-80D2-AE7666494DA6}">
      <dgm:prSet phldrT="[Text]" custT="1"/>
      <dgm:spPr/>
      <dgm:t>
        <a:bodyPr/>
        <a:lstStyle/>
        <a:p>
          <a:r>
            <a:rPr lang="en-US" sz="2000" dirty="0"/>
            <a:t>Cost</a:t>
          </a:r>
          <a:endParaRPr lang="en-GB" sz="2000" dirty="0"/>
        </a:p>
      </dgm:t>
    </dgm:pt>
    <dgm:pt modelId="{70DB765D-3353-40BF-9777-3D0EA1A41DFD}" type="parTrans" cxnId="{28B6EC86-605B-4880-A2F8-402CE8EDAD0F}">
      <dgm:prSet/>
      <dgm:spPr/>
      <dgm:t>
        <a:bodyPr/>
        <a:lstStyle/>
        <a:p>
          <a:endParaRPr lang="en-GB"/>
        </a:p>
      </dgm:t>
    </dgm:pt>
    <dgm:pt modelId="{4334A135-BA1A-440F-832A-F8B8244E0E57}" type="sibTrans" cxnId="{28B6EC86-605B-4880-A2F8-402CE8EDAD0F}">
      <dgm:prSet/>
      <dgm:spPr/>
      <dgm:t>
        <a:bodyPr/>
        <a:lstStyle/>
        <a:p>
          <a:endParaRPr lang="en-GB"/>
        </a:p>
      </dgm:t>
    </dgm:pt>
    <dgm:pt modelId="{9C6DB336-EDA0-471D-8059-1ED0997B321D}">
      <dgm:prSet phldrT="[Text]" custT="1"/>
      <dgm:spPr/>
      <dgm:t>
        <a:bodyPr/>
        <a:lstStyle/>
        <a:p>
          <a:r>
            <a:rPr lang="en-US" sz="2000" dirty="0"/>
            <a:t>Availability of equipment </a:t>
          </a:r>
          <a:endParaRPr lang="en-GB" sz="2000" dirty="0"/>
        </a:p>
      </dgm:t>
    </dgm:pt>
    <dgm:pt modelId="{6B645705-34EC-400F-B65B-9B34C1B04969}" type="parTrans" cxnId="{7ABECCFB-D161-4E0D-8FE4-7832A3AF52A2}">
      <dgm:prSet/>
      <dgm:spPr/>
      <dgm:t>
        <a:bodyPr/>
        <a:lstStyle/>
        <a:p>
          <a:endParaRPr lang="en-GB"/>
        </a:p>
      </dgm:t>
    </dgm:pt>
    <dgm:pt modelId="{0857D814-1C27-4376-A35A-88C359445E39}" type="sibTrans" cxnId="{7ABECCFB-D161-4E0D-8FE4-7832A3AF52A2}">
      <dgm:prSet/>
      <dgm:spPr/>
      <dgm:t>
        <a:bodyPr/>
        <a:lstStyle/>
        <a:p>
          <a:endParaRPr lang="en-GB"/>
        </a:p>
      </dgm:t>
    </dgm:pt>
    <dgm:pt modelId="{DFC4F555-9C48-42F4-815A-BD0FD66F2002}">
      <dgm:prSet phldrT="[Text]" custT="1"/>
      <dgm:spPr/>
      <dgm:t>
        <a:bodyPr/>
        <a:lstStyle/>
        <a:p>
          <a:r>
            <a:rPr lang="en-US" sz="2000"/>
            <a:t>Time &amp; planning</a:t>
          </a:r>
          <a:endParaRPr lang="en-GB" sz="2000" dirty="0"/>
        </a:p>
      </dgm:t>
    </dgm:pt>
    <dgm:pt modelId="{A017F431-D7D7-4E45-A8C3-9CE1B3B82D74}" type="parTrans" cxnId="{B698CF0E-556B-41C0-AD5F-98D450F1895A}">
      <dgm:prSet/>
      <dgm:spPr/>
      <dgm:t>
        <a:bodyPr/>
        <a:lstStyle/>
        <a:p>
          <a:endParaRPr lang="en-GB"/>
        </a:p>
      </dgm:t>
    </dgm:pt>
    <dgm:pt modelId="{F8FE08CD-5ADC-4520-B03A-48E3725601F2}" type="sibTrans" cxnId="{B698CF0E-556B-41C0-AD5F-98D450F1895A}">
      <dgm:prSet/>
      <dgm:spPr/>
      <dgm:t>
        <a:bodyPr/>
        <a:lstStyle/>
        <a:p>
          <a:endParaRPr lang="en-GB"/>
        </a:p>
      </dgm:t>
    </dgm:pt>
    <dgm:pt modelId="{E33E2318-50A4-406F-812E-0D4206A38D12}">
      <dgm:prSet phldrT="[Text]" custT="1"/>
      <dgm:spPr/>
      <dgm:t>
        <a:bodyPr/>
        <a:lstStyle/>
        <a:p>
          <a:r>
            <a:rPr lang="en-US" sz="2000" dirty="0"/>
            <a:t>Food preferences</a:t>
          </a:r>
          <a:endParaRPr lang="en-GB" sz="2000" dirty="0"/>
        </a:p>
      </dgm:t>
    </dgm:pt>
    <dgm:pt modelId="{64FF3525-302F-4A5E-8447-FE934C280EE8}" type="parTrans" cxnId="{7E62EDBE-7C50-4E71-8029-6D650F8056B2}">
      <dgm:prSet/>
      <dgm:spPr/>
      <dgm:t>
        <a:bodyPr/>
        <a:lstStyle/>
        <a:p>
          <a:endParaRPr lang="en-GB"/>
        </a:p>
      </dgm:t>
    </dgm:pt>
    <dgm:pt modelId="{7CC22541-2247-43D7-9FD7-F95E9AB66990}" type="sibTrans" cxnId="{7E62EDBE-7C50-4E71-8029-6D650F8056B2}">
      <dgm:prSet/>
      <dgm:spPr/>
      <dgm:t>
        <a:bodyPr/>
        <a:lstStyle/>
        <a:p>
          <a:endParaRPr lang="en-GB"/>
        </a:p>
      </dgm:t>
    </dgm:pt>
    <dgm:pt modelId="{E1BC506B-38F8-4645-B8B2-F2EFA767271C}">
      <dgm:prSet phldrT="[Text]" custT="1"/>
      <dgm:spPr/>
      <dgm:t>
        <a:bodyPr/>
        <a:lstStyle/>
        <a:p>
          <a:r>
            <a:rPr lang="en-US" sz="2000"/>
            <a:t>Transport </a:t>
          </a:r>
          <a:endParaRPr lang="en-GB" sz="2000" dirty="0"/>
        </a:p>
      </dgm:t>
    </dgm:pt>
    <dgm:pt modelId="{12A16C54-FCB4-440E-A1FE-74AFD8B09CAF}" type="parTrans" cxnId="{5E7E579D-47B7-4FCA-BF25-E1BA6C2E8FBD}">
      <dgm:prSet/>
      <dgm:spPr/>
      <dgm:t>
        <a:bodyPr/>
        <a:lstStyle/>
        <a:p>
          <a:endParaRPr lang="en-GB"/>
        </a:p>
      </dgm:t>
    </dgm:pt>
    <dgm:pt modelId="{9F083DF4-6AC2-4808-9672-27367ACDF80A}" type="sibTrans" cxnId="{5E7E579D-47B7-4FCA-BF25-E1BA6C2E8FBD}">
      <dgm:prSet/>
      <dgm:spPr/>
      <dgm:t>
        <a:bodyPr/>
        <a:lstStyle/>
        <a:p>
          <a:endParaRPr lang="en-GB"/>
        </a:p>
      </dgm:t>
    </dgm:pt>
    <dgm:pt modelId="{23B0BE13-B836-45E4-8624-55E4D4403F08}">
      <dgm:prSet phldrT="[Text]" custT="1"/>
      <dgm:spPr/>
      <dgm:t>
        <a:bodyPr/>
        <a:lstStyle/>
        <a:p>
          <a:r>
            <a:rPr lang="en-US" sz="2000" dirty="0"/>
            <a:t>Education</a:t>
          </a:r>
          <a:endParaRPr lang="en-GB" sz="2000" dirty="0"/>
        </a:p>
      </dgm:t>
    </dgm:pt>
    <dgm:pt modelId="{181413B0-1007-485B-AB81-162FC508E126}" type="parTrans" cxnId="{C9ACAEA0-63FC-41D2-81B8-1E6BCFDC3B14}">
      <dgm:prSet/>
      <dgm:spPr/>
      <dgm:t>
        <a:bodyPr/>
        <a:lstStyle/>
        <a:p>
          <a:endParaRPr lang="en-GB"/>
        </a:p>
      </dgm:t>
    </dgm:pt>
    <dgm:pt modelId="{1C026F2A-BB53-4D80-A411-EC3F161EE0D7}" type="sibTrans" cxnId="{C9ACAEA0-63FC-41D2-81B8-1E6BCFDC3B14}">
      <dgm:prSet/>
      <dgm:spPr/>
      <dgm:t>
        <a:bodyPr/>
        <a:lstStyle/>
        <a:p>
          <a:endParaRPr lang="en-GB"/>
        </a:p>
      </dgm:t>
    </dgm:pt>
    <dgm:pt modelId="{930E0B8C-5799-4DF4-B932-B567C577A761}">
      <dgm:prSet phldrT="[Text]" custT="1"/>
      <dgm:spPr/>
      <dgm:t>
        <a:bodyPr/>
        <a:lstStyle/>
        <a:p>
          <a:r>
            <a:rPr lang="en-US" sz="2000" dirty="0"/>
            <a:t>Discounted or free food</a:t>
          </a:r>
          <a:endParaRPr lang="en-GB" sz="2000" dirty="0"/>
        </a:p>
      </dgm:t>
    </dgm:pt>
    <dgm:pt modelId="{496D5A72-F276-49A4-B4FA-724402C2A8BE}" type="parTrans" cxnId="{8835164E-4F83-4E35-B5DC-E169F3D40C2B}">
      <dgm:prSet/>
      <dgm:spPr/>
      <dgm:t>
        <a:bodyPr/>
        <a:lstStyle/>
        <a:p>
          <a:endParaRPr lang="en-GB"/>
        </a:p>
      </dgm:t>
    </dgm:pt>
    <dgm:pt modelId="{1457BA6A-506D-4EF8-9F46-39EE842B719B}" type="sibTrans" cxnId="{8835164E-4F83-4E35-B5DC-E169F3D40C2B}">
      <dgm:prSet/>
      <dgm:spPr/>
      <dgm:t>
        <a:bodyPr/>
        <a:lstStyle/>
        <a:p>
          <a:endParaRPr lang="en-GB"/>
        </a:p>
      </dgm:t>
    </dgm:pt>
    <dgm:pt modelId="{C695DC62-2B83-48A0-B1C5-25686CE684C8}">
      <dgm:prSet phldrT="[Text]" custT="1"/>
      <dgm:spPr/>
      <dgm:t>
        <a:bodyPr/>
        <a:lstStyle/>
        <a:p>
          <a:r>
            <a:rPr lang="en-US" sz="2000"/>
            <a:t>Family support</a:t>
          </a:r>
          <a:endParaRPr lang="en-GB" sz="2000" dirty="0"/>
        </a:p>
      </dgm:t>
    </dgm:pt>
    <dgm:pt modelId="{9CE4299B-107B-4297-8EAF-F3DE4D75C7BB}" type="parTrans" cxnId="{A7F7DB15-EE04-44C2-83EA-940473375B78}">
      <dgm:prSet/>
      <dgm:spPr/>
      <dgm:t>
        <a:bodyPr/>
        <a:lstStyle/>
        <a:p>
          <a:endParaRPr lang="en-GB"/>
        </a:p>
      </dgm:t>
    </dgm:pt>
    <dgm:pt modelId="{145EDF52-9227-48D5-AD80-AA4167EC5D2B}" type="sibTrans" cxnId="{A7F7DB15-EE04-44C2-83EA-940473375B78}">
      <dgm:prSet/>
      <dgm:spPr/>
      <dgm:t>
        <a:bodyPr/>
        <a:lstStyle/>
        <a:p>
          <a:endParaRPr lang="en-GB"/>
        </a:p>
      </dgm:t>
    </dgm:pt>
    <dgm:pt modelId="{8DE7D2C7-7029-40DE-9E7C-466AD48457EF}">
      <dgm:prSet phldrT="[Text]" custT="1"/>
      <dgm:spPr/>
      <dgm:t>
        <a:bodyPr/>
        <a:lstStyle/>
        <a:p>
          <a:r>
            <a:rPr lang="en-GB" sz="2000" dirty="0"/>
            <a:t>Healthy Start</a:t>
          </a:r>
        </a:p>
      </dgm:t>
    </dgm:pt>
    <dgm:pt modelId="{7420E12A-EAD0-4478-BE54-30727CEF52EF}" type="parTrans" cxnId="{92513716-E464-4E2F-995F-FE0D99EAF65E}">
      <dgm:prSet/>
      <dgm:spPr/>
      <dgm:t>
        <a:bodyPr/>
        <a:lstStyle/>
        <a:p>
          <a:endParaRPr lang="en-GB"/>
        </a:p>
      </dgm:t>
    </dgm:pt>
    <dgm:pt modelId="{7EC12F7B-62B5-4BF0-BCEF-5BCBAFB6BB93}" type="sibTrans" cxnId="{92513716-E464-4E2F-995F-FE0D99EAF65E}">
      <dgm:prSet/>
      <dgm:spPr/>
      <dgm:t>
        <a:bodyPr/>
        <a:lstStyle/>
        <a:p>
          <a:endParaRPr lang="en-GB"/>
        </a:p>
      </dgm:t>
    </dgm:pt>
    <dgm:pt modelId="{97FD5FDB-9DC1-47FA-BA25-670CD0D31E1A}">
      <dgm:prSet phldrT="[Text]" custT="1"/>
      <dgm:spPr/>
      <dgm:t>
        <a:bodyPr/>
        <a:lstStyle/>
        <a:p>
          <a:r>
            <a:rPr lang="en-US" sz="2000" dirty="0"/>
            <a:t>Barriers to healthy eating:</a:t>
          </a:r>
          <a:endParaRPr lang="en-GB" sz="2000" dirty="0"/>
        </a:p>
      </dgm:t>
    </dgm:pt>
    <dgm:pt modelId="{8BB666E6-3DCE-424F-A147-AA2515864866}" type="sibTrans" cxnId="{E213367E-CAB6-42FD-945B-EE27D7F2BDCC}">
      <dgm:prSet/>
      <dgm:spPr/>
      <dgm:t>
        <a:bodyPr/>
        <a:lstStyle/>
        <a:p>
          <a:endParaRPr lang="en-GB"/>
        </a:p>
      </dgm:t>
    </dgm:pt>
    <dgm:pt modelId="{266D6B8F-CD88-4F72-8360-E8C822E1D3D9}" type="parTrans" cxnId="{E213367E-CAB6-42FD-945B-EE27D7F2BDCC}">
      <dgm:prSet/>
      <dgm:spPr/>
      <dgm:t>
        <a:bodyPr/>
        <a:lstStyle/>
        <a:p>
          <a:endParaRPr lang="en-GB"/>
        </a:p>
      </dgm:t>
    </dgm:pt>
    <dgm:pt modelId="{52AE8AAD-E257-450A-84BD-C977C94669A3}" type="pres">
      <dgm:prSet presAssocID="{F003F6DC-FBEA-4C9A-B2CF-7EB98CD4ED28}" presName="theList" presStyleCnt="0">
        <dgm:presLayoutVars>
          <dgm:dir/>
          <dgm:animLvl val="lvl"/>
          <dgm:resizeHandles val="exact"/>
        </dgm:presLayoutVars>
      </dgm:prSet>
      <dgm:spPr/>
    </dgm:pt>
    <dgm:pt modelId="{00061695-5887-42C0-B21B-6D2F58664960}" type="pres">
      <dgm:prSet presAssocID="{97FD5FDB-9DC1-47FA-BA25-670CD0D31E1A}" presName="compNode" presStyleCnt="0"/>
      <dgm:spPr/>
    </dgm:pt>
    <dgm:pt modelId="{50107AC8-709D-4FBC-8EBA-60F1A9B0078A}" type="pres">
      <dgm:prSet presAssocID="{97FD5FDB-9DC1-47FA-BA25-670CD0D31E1A}" presName="aNode" presStyleLbl="bgShp" presStyleIdx="0" presStyleCnt="2" custLinFactNeighborX="-676" custLinFactNeighborY="17363"/>
      <dgm:spPr/>
    </dgm:pt>
    <dgm:pt modelId="{A063AFC4-E4DA-4FBB-B6C3-0B2EE9D44B75}" type="pres">
      <dgm:prSet presAssocID="{97FD5FDB-9DC1-47FA-BA25-670CD0D31E1A}" presName="textNode" presStyleLbl="bgShp" presStyleIdx="0" presStyleCnt="2"/>
      <dgm:spPr/>
    </dgm:pt>
    <dgm:pt modelId="{D0EC1A30-E0D1-4B85-8B1E-CEE74AA5685C}" type="pres">
      <dgm:prSet presAssocID="{97FD5FDB-9DC1-47FA-BA25-670CD0D31E1A}" presName="compChildNode" presStyleCnt="0"/>
      <dgm:spPr/>
    </dgm:pt>
    <dgm:pt modelId="{A080FD5E-7C16-4CF6-A47C-F2399DEAFFB6}" type="pres">
      <dgm:prSet presAssocID="{97FD5FDB-9DC1-47FA-BA25-670CD0D31E1A}" presName="theInnerList" presStyleCnt="0"/>
      <dgm:spPr/>
    </dgm:pt>
    <dgm:pt modelId="{774AA2AB-A90C-4071-9544-AF6086E8122C}" type="pres">
      <dgm:prSet presAssocID="{A89D7BA6-EC37-4CA5-80D2-AE7666494DA6}" presName="childNode" presStyleLbl="node1" presStyleIdx="0" presStyleCnt="9">
        <dgm:presLayoutVars>
          <dgm:bulletEnabled val="1"/>
        </dgm:presLayoutVars>
      </dgm:prSet>
      <dgm:spPr/>
    </dgm:pt>
    <dgm:pt modelId="{E10DFE88-4BCE-4F22-B017-F5E8B7D6FD0A}" type="pres">
      <dgm:prSet presAssocID="{A89D7BA6-EC37-4CA5-80D2-AE7666494DA6}" presName="aSpace2" presStyleCnt="0"/>
      <dgm:spPr/>
    </dgm:pt>
    <dgm:pt modelId="{E0B33042-7767-46B4-9234-C650721990F1}" type="pres">
      <dgm:prSet presAssocID="{9C6DB336-EDA0-471D-8059-1ED0997B321D}" presName="childNode" presStyleLbl="node1" presStyleIdx="1" presStyleCnt="9">
        <dgm:presLayoutVars>
          <dgm:bulletEnabled val="1"/>
        </dgm:presLayoutVars>
      </dgm:prSet>
      <dgm:spPr/>
    </dgm:pt>
    <dgm:pt modelId="{04AA8EC6-9799-427C-8737-81E804FD7A5E}" type="pres">
      <dgm:prSet presAssocID="{9C6DB336-EDA0-471D-8059-1ED0997B321D}" presName="aSpace2" presStyleCnt="0"/>
      <dgm:spPr/>
    </dgm:pt>
    <dgm:pt modelId="{E29F66D8-2D4C-48F2-BD00-4A164803543F}" type="pres">
      <dgm:prSet presAssocID="{DFC4F555-9C48-42F4-815A-BD0FD66F2002}" presName="childNode" presStyleLbl="node1" presStyleIdx="2" presStyleCnt="9">
        <dgm:presLayoutVars>
          <dgm:bulletEnabled val="1"/>
        </dgm:presLayoutVars>
      </dgm:prSet>
      <dgm:spPr/>
    </dgm:pt>
    <dgm:pt modelId="{431860D4-5607-4524-B688-9DC86C77E2A4}" type="pres">
      <dgm:prSet presAssocID="{DFC4F555-9C48-42F4-815A-BD0FD66F2002}" presName="aSpace2" presStyleCnt="0"/>
      <dgm:spPr/>
    </dgm:pt>
    <dgm:pt modelId="{078B54E6-FBC7-48E2-AB58-B9354255231A}" type="pres">
      <dgm:prSet presAssocID="{E33E2318-50A4-406F-812E-0D4206A38D12}" presName="childNode" presStyleLbl="node1" presStyleIdx="3" presStyleCnt="9">
        <dgm:presLayoutVars>
          <dgm:bulletEnabled val="1"/>
        </dgm:presLayoutVars>
      </dgm:prSet>
      <dgm:spPr/>
    </dgm:pt>
    <dgm:pt modelId="{489AAA02-22D3-4869-88E7-DD198103630B}" type="pres">
      <dgm:prSet presAssocID="{E33E2318-50A4-406F-812E-0D4206A38D12}" presName="aSpace2" presStyleCnt="0"/>
      <dgm:spPr/>
    </dgm:pt>
    <dgm:pt modelId="{6FAC1B3E-9C62-4D73-B4BF-ED0A155F98F7}" type="pres">
      <dgm:prSet presAssocID="{E1BC506B-38F8-4645-B8B2-F2EFA767271C}" presName="childNode" presStyleLbl="node1" presStyleIdx="4" presStyleCnt="9">
        <dgm:presLayoutVars>
          <dgm:bulletEnabled val="1"/>
        </dgm:presLayoutVars>
      </dgm:prSet>
      <dgm:spPr/>
    </dgm:pt>
    <dgm:pt modelId="{526FD20F-BAAE-422A-B17C-297B260F6AB8}" type="pres">
      <dgm:prSet presAssocID="{97FD5FDB-9DC1-47FA-BA25-670CD0D31E1A}" presName="aSpace" presStyleCnt="0"/>
      <dgm:spPr/>
    </dgm:pt>
    <dgm:pt modelId="{DED9F82F-6FEC-4CAA-8898-D943AFCCBFB9}" type="pres">
      <dgm:prSet presAssocID="{CCCE959F-9431-4011-818A-E53AC1767527}" presName="compNode" presStyleCnt="0"/>
      <dgm:spPr/>
    </dgm:pt>
    <dgm:pt modelId="{1B426594-0B17-460A-8686-8BC63224A8E3}" type="pres">
      <dgm:prSet presAssocID="{CCCE959F-9431-4011-818A-E53AC1767527}" presName="aNode" presStyleLbl="bgShp" presStyleIdx="1" presStyleCnt="2"/>
      <dgm:spPr/>
    </dgm:pt>
    <dgm:pt modelId="{0ECD4747-1F9F-4573-A4F3-9E1B161659A9}" type="pres">
      <dgm:prSet presAssocID="{CCCE959F-9431-4011-818A-E53AC1767527}" presName="textNode" presStyleLbl="bgShp" presStyleIdx="1" presStyleCnt="2"/>
      <dgm:spPr/>
    </dgm:pt>
    <dgm:pt modelId="{58276C34-784B-490E-B861-C694AF15D48E}" type="pres">
      <dgm:prSet presAssocID="{CCCE959F-9431-4011-818A-E53AC1767527}" presName="compChildNode" presStyleCnt="0"/>
      <dgm:spPr/>
    </dgm:pt>
    <dgm:pt modelId="{BB3E1812-AB35-4CBF-A6F9-A527855F4CDB}" type="pres">
      <dgm:prSet presAssocID="{CCCE959F-9431-4011-818A-E53AC1767527}" presName="theInnerList" presStyleCnt="0"/>
      <dgm:spPr/>
    </dgm:pt>
    <dgm:pt modelId="{49A1D428-ED0E-434E-9E62-6CDA9FCA36AD}" type="pres">
      <dgm:prSet presAssocID="{23B0BE13-B836-45E4-8624-55E4D4403F08}" presName="childNode" presStyleLbl="node1" presStyleIdx="5" presStyleCnt="9">
        <dgm:presLayoutVars>
          <dgm:bulletEnabled val="1"/>
        </dgm:presLayoutVars>
      </dgm:prSet>
      <dgm:spPr/>
    </dgm:pt>
    <dgm:pt modelId="{8864194F-0428-4B4D-B741-5A6EC5D1F252}" type="pres">
      <dgm:prSet presAssocID="{23B0BE13-B836-45E4-8624-55E4D4403F08}" presName="aSpace2" presStyleCnt="0"/>
      <dgm:spPr/>
    </dgm:pt>
    <dgm:pt modelId="{7C00187F-EEF9-402B-AE24-F8DB88228E64}" type="pres">
      <dgm:prSet presAssocID="{930E0B8C-5799-4DF4-B932-B567C577A761}" presName="childNode" presStyleLbl="node1" presStyleIdx="6" presStyleCnt="9">
        <dgm:presLayoutVars>
          <dgm:bulletEnabled val="1"/>
        </dgm:presLayoutVars>
      </dgm:prSet>
      <dgm:spPr/>
    </dgm:pt>
    <dgm:pt modelId="{0BE776DB-FC53-4F42-A2DD-B759338FDA0D}" type="pres">
      <dgm:prSet presAssocID="{930E0B8C-5799-4DF4-B932-B567C577A761}" presName="aSpace2" presStyleCnt="0"/>
      <dgm:spPr/>
    </dgm:pt>
    <dgm:pt modelId="{428F8953-131B-43D9-9117-14C746103925}" type="pres">
      <dgm:prSet presAssocID="{C695DC62-2B83-48A0-B1C5-25686CE684C8}" presName="childNode" presStyleLbl="node1" presStyleIdx="7" presStyleCnt="9">
        <dgm:presLayoutVars>
          <dgm:bulletEnabled val="1"/>
        </dgm:presLayoutVars>
      </dgm:prSet>
      <dgm:spPr/>
    </dgm:pt>
    <dgm:pt modelId="{C28A40B9-990D-4602-BB7D-AB7D68B1226D}" type="pres">
      <dgm:prSet presAssocID="{C695DC62-2B83-48A0-B1C5-25686CE684C8}" presName="aSpace2" presStyleCnt="0"/>
      <dgm:spPr/>
    </dgm:pt>
    <dgm:pt modelId="{386E953D-58CB-4344-A22A-28F7CD03EA37}" type="pres">
      <dgm:prSet presAssocID="{8DE7D2C7-7029-40DE-9E7C-466AD48457EF}" presName="childNode" presStyleLbl="node1" presStyleIdx="8" presStyleCnt="9">
        <dgm:presLayoutVars>
          <dgm:bulletEnabled val="1"/>
        </dgm:presLayoutVars>
      </dgm:prSet>
      <dgm:spPr/>
    </dgm:pt>
  </dgm:ptLst>
  <dgm:cxnLst>
    <dgm:cxn modelId="{E546BE00-60E9-45D0-96A8-9059D77CF789}" type="presOf" srcId="{CCCE959F-9431-4011-818A-E53AC1767527}" destId="{1B426594-0B17-460A-8686-8BC63224A8E3}" srcOrd="0" destOrd="0" presId="urn:microsoft.com/office/officeart/2005/8/layout/lProcess2"/>
    <dgm:cxn modelId="{B698CF0E-556B-41C0-AD5F-98D450F1895A}" srcId="{97FD5FDB-9DC1-47FA-BA25-670CD0D31E1A}" destId="{DFC4F555-9C48-42F4-815A-BD0FD66F2002}" srcOrd="2" destOrd="0" parTransId="{A017F431-D7D7-4E45-A8C3-9CE1B3B82D74}" sibTransId="{F8FE08CD-5ADC-4520-B03A-48E3725601F2}"/>
    <dgm:cxn modelId="{B7F64010-A7D7-487B-B687-A1ED30CDA346}" type="presOf" srcId="{E33E2318-50A4-406F-812E-0D4206A38D12}" destId="{078B54E6-FBC7-48E2-AB58-B9354255231A}" srcOrd="0" destOrd="0" presId="urn:microsoft.com/office/officeart/2005/8/layout/lProcess2"/>
    <dgm:cxn modelId="{A7F7DB15-EE04-44C2-83EA-940473375B78}" srcId="{CCCE959F-9431-4011-818A-E53AC1767527}" destId="{C695DC62-2B83-48A0-B1C5-25686CE684C8}" srcOrd="2" destOrd="0" parTransId="{9CE4299B-107B-4297-8EAF-F3DE4D75C7BB}" sibTransId="{145EDF52-9227-48D5-AD80-AA4167EC5D2B}"/>
    <dgm:cxn modelId="{92513716-E464-4E2F-995F-FE0D99EAF65E}" srcId="{CCCE959F-9431-4011-818A-E53AC1767527}" destId="{8DE7D2C7-7029-40DE-9E7C-466AD48457EF}" srcOrd="3" destOrd="0" parTransId="{7420E12A-EAD0-4478-BE54-30727CEF52EF}" sibTransId="{7EC12F7B-62B5-4BF0-BCEF-5BCBAFB6BB93}"/>
    <dgm:cxn modelId="{8B1A343B-155A-46BC-88EB-FA72804F12CD}" srcId="{F003F6DC-FBEA-4C9A-B2CF-7EB98CD4ED28}" destId="{CCCE959F-9431-4011-818A-E53AC1767527}" srcOrd="1" destOrd="0" parTransId="{C9021A58-A8D4-45E5-BF81-694879AE4B7B}" sibTransId="{5590F449-7861-4029-A11A-96777D4BBC9E}"/>
    <dgm:cxn modelId="{F447DD3E-62A2-4B25-A602-89A7E33EE6AC}" type="presOf" srcId="{A89D7BA6-EC37-4CA5-80D2-AE7666494DA6}" destId="{774AA2AB-A90C-4071-9544-AF6086E8122C}" srcOrd="0" destOrd="0" presId="urn:microsoft.com/office/officeart/2005/8/layout/lProcess2"/>
    <dgm:cxn modelId="{00F4BA61-9C4D-4E47-AD67-27E47340A91A}" type="presOf" srcId="{8DE7D2C7-7029-40DE-9E7C-466AD48457EF}" destId="{386E953D-58CB-4344-A22A-28F7CD03EA37}" srcOrd="0" destOrd="0" presId="urn:microsoft.com/office/officeart/2005/8/layout/lProcess2"/>
    <dgm:cxn modelId="{D670A668-D221-452F-BE61-56C1C1A079E9}" type="presOf" srcId="{CCCE959F-9431-4011-818A-E53AC1767527}" destId="{0ECD4747-1F9F-4573-A4F3-9E1B161659A9}" srcOrd="1" destOrd="0" presId="urn:microsoft.com/office/officeart/2005/8/layout/lProcess2"/>
    <dgm:cxn modelId="{3E0B0F6A-45DF-48F1-84B8-DA17E503B623}" type="presOf" srcId="{930E0B8C-5799-4DF4-B932-B567C577A761}" destId="{7C00187F-EEF9-402B-AE24-F8DB88228E64}" srcOrd="0" destOrd="0" presId="urn:microsoft.com/office/officeart/2005/8/layout/lProcess2"/>
    <dgm:cxn modelId="{8835164E-4F83-4E35-B5DC-E169F3D40C2B}" srcId="{CCCE959F-9431-4011-818A-E53AC1767527}" destId="{930E0B8C-5799-4DF4-B932-B567C577A761}" srcOrd="1" destOrd="0" parTransId="{496D5A72-F276-49A4-B4FA-724402C2A8BE}" sibTransId="{1457BA6A-506D-4EF8-9F46-39EE842B719B}"/>
    <dgm:cxn modelId="{869AEA52-C6A1-4611-8918-8C0FD9A3D8BC}" type="presOf" srcId="{97FD5FDB-9DC1-47FA-BA25-670CD0D31E1A}" destId="{50107AC8-709D-4FBC-8EBA-60F1A9B0078A}" srcOrd="0" destOrd="0" presId="urn:microsoft.com/office/officeart/2005/8/layout/lProcess2"/>
    <dgm:cxn modelId="{E213367E-CAB6-42FD-945B-EE27D7F2BDCC}" srcId="{F003F6DC-FBEA-4C9A-B2CF-7EB98CD4ED28}" destId="{97FD5FDB-9DC1-47FA-BA25-670CD0D31E1A}" srcOrd="0" destOrd="0" parTransId="{266D6B8F-CD88-4F72-8360-E8C822E1D3D9}" sibTransId="{8BB666E6-3DCE-424F-A147-AA2515864866}"/>
    <dgm:cxn modelId="{28B6EC86-605B-4880-A2F8-402CE8EDAD0F}" srcId="{97FD5FDB-9DC1-47FA-BA25-670CD0D31E1A}" destId="{A89D7BA6-EC37-4CA5-80D2-AE7666494DA6}" srcOrd="0" destOrd="0" parTransId="{70DB765D-3353-40BF-9777-3D0EA1A41DFD}" sibTransId="{4334A135-BA1A-440F-832A-F8B8244E0E57}"/>
    <dgm:cxn modelId="{6C3CCF89-D73F-4D52-8C38-B52A90D912C2}" type="presOf" srcId="{9C6DB336-EDA0-471D-8059-1ED0997B321D}" destId="{E0B33042-7767-46B4-9234-C650721990F1}" srcOrd="0" destOrd="0" presId="urn:microsoft.com/office/officeart/2005/8/layout/lProcess2"/>
    <dgm:cxn modelId="{67592B97-445D-4FB7-A8F1-9CFD2B027B15}" type="presOf" srcId="{DFC4F555-9C48-42F4-815A-BD0FD66F2002}" destId="{E29F66D8-2D4C-48F2-BD00-4A164803543F}" srcOrd="0" destOrd="0" presId="urn:microsoft.com/office/officeart/2005/8/layout/lProcess2"/>
    <dgm:cxn modelId="{5E7E579D-47B7-4FCA-BF25-E1BA6C2E8FBD}" srcId="{97FD5FDB-9DC1-47FA-BA25-670CD0D31E1A}" destId="{E1BC506B-38F8-4645-B8B2-F2EFA767271C}" srcOrd="4" destOrd="0" parTransId="{12A16C54-FCB4-440E-A1FE-74AFD8B09CAF}" sibTransId="{9F083DF4-6AC2-4808-9672-27367ACDF80A}"/>
    <dgm:cxn modelId="{C9ACAEA0-63FC-41D2-81B8-1E6BCFDC3B14}" srcId="{CCCE959F-9431-4011-818A-E53AC1767527}" destId="{23B0BE13-B836-45E4-8624-55E4D4403F08}" srcOrd="0" destOrd="0" parTransId="{181413B0-1007-485B-AB81-162FC508E126}" sibTransId="{1C026F2A-BB53-4D80-A411-EC3F161EE0D7}"/>
    <dgm:cxn modelId="{37B59BA9-73A5-464C-86C5-5944188B3849}" type="presOf" srcId="{F003F6DC-FBEA-4C9A-B2CF-7EB98CD4ED28}" destId="{52AE8AAD-E257-450A-84BD-C977C94669A3}" srcOrd="0" destOrd="0" presId="urn:microsoft.com/office/officeart/2005/8/layout/lProcess2"/>
    <dgm:cxn modelId="{7E62EDBE-7C50-4E71-8029-6D650F8056B2}" srcId="{97FD5FDB-9DC1-47FA-BA25-670CD0D31E1A}" destId="{E33E2318-50A4-406F-812E-0D4206A38D12}" srcOrd="3" destOrd="0" parTransId="{64FF3525-302F-4A5E-8447-FE934C280EE8}" sibTransId="{7CC22541-2247-43D7-9FD7-F95E9AB66990}"/>
    <dgm:cxn modelId="{9EDA50C0-47DE-4FA8-9808-5295835400C4}" type="presOf" srcId="{C695DC62-2B83-48A0-B1C5-25686CE684C8}" destId="{428F8953-131B-43D9-9117-14C746103925}" srcOrd="0" destOrd="0" presId="urn:microsoft.com/office/officeart/2005/8/layout/lProcess2"/>
    <dgm:cxn modelId="{045C32CC-8EDD-4528-9E85-515D8D6CFF60}" type="presOf" srcId="{23B0BE13-B836-45E4-8624-55E4D4403F08}" destId="{49A1D428-ED0E-434E-9E62-6CDA9FCA36AD}" srcOrd="0" destOrd="0" presId="urn:microsoft.com/office/officeart/2005/8/layout/lProcess2"/>
    <dgm:cxn modelId="{8B0BBACF-0ADF-4D35-A360-F1BD359E0554}" type="presOf" srcId="{97FD5FDB-9DC1-47FA-BA25-670CD0D31E1A}" destId="{A063AFC4-E4DA-4FBB-B6C3-0B2EE9D44B75}" srcOrd="1" destOrd="0" presId="urn:microsoft.com/office/officeart/2005/8/layout/lProcess2"/>
    <dgm:cxn modelId="{C2FF79D0-EFE1-49F4-9F17-FAA774DEAE4D}" type="presOf" srcId="{E1BC506B-38F8-4645-B8B2-F2EFA767271C}" destId="{6FAC1B3E-9C62-4D73-B4BF-ED0A155F98F7}" srcOrd="0" destOrd="0" presId="urn:microsoft.com/office/officeart/2005/8/layout/lProcess2"/>
    <dgm:cxn modelId="{7ABECCFB-D161-4E0D-8FE4-7832A3AF52A2}" srcId="{97FD5FDB-9DC1-47FA-BA25-670CD0D31E1A}" destId="{9C6DB336-EDA0-471D-8059-1ED0997B321D}" srcOrd="1" destOrd="0" parTransId="{6B645705-34EC-400F-B65B-9B34C1B04969}" sibTransId="{0857D814-1C27-4376-A35A-88C359445E39}"/>
    <dgm:cxn modelId="{AD2E45BE-4D8D-4343-9548-7AA2021334CA}" type="presParOf" srcId="{52AE8AAD-E257-450A-84BD-C977C94669A3}" destId="{00061695-5887-42C0-B21B-6D2F58664960}" srcOrd="0" destOrd="0" presId="urn:microsoft.com/office/officeart/2005/8/layout/lProcess2"/>
    <dgm:cxn modelId="{9F6BE768-4197-4AE8-B988-05B4B72F1124}" type="presParOf" srcId="{00061695-5887-42C0-B21B-6D2F58664960}" destId="{50107AC8-709D-4FBC-8EBA-60F1A9B0078A}" srcOrd="0" destOrd="0" presId="urn:microsoft.com/office/officeart/2005/8/layout/lProcess2"/>
    <dgm:cxn modelId="{DC4DC95F-EF39-4743-9D81-755EC0832FBE}" type="presParOf" srcId="{00061695-5887-42C0-B21B-6D2F58664960}" destId="{A063AFC4-E4DA-4FBB-B6C3-0B2EE9D44B75}" srcOrd="1" destOrd="0" presId="urn:microsoft.com/office/officeart/2005/8/layout/lProcess2"/>
    <dgm:cxn modelId="{ABBA8DF8-80C4-4473-A370-BBF004507653}" type="presParOf" srcId="{00061695-5887-42C0-B21B-6D2F58664960}" destId="{D0EC1A30-E0D1-4B85-8B1E-CEE74AA5685C}" srcOrd="2" destOrd="0" presId="urn:microsoft.com/office/officeart/2005/8/layout/lProcess2"/>
    <dgm:cxn modelId="{A407A004-4E20-4FBA-A43F-C0617067F616}" type="presParOf" srcId="{D0EC1A30-E0D1-4B85-8B1E-CEE74AA5685C}" destId="{A080FD5E-7C16-4CF6-A47C-F2399DEAFFB6}" srcOrd="0" destOrd="0" presId="urn:microsoft.com/office/officeart/2005/8/layout/lProcess2"/>
    <dgm:cxn modelId="{CF55F925-C299-41A3-BC16-A93B06A5B63F}" type="presParOf" srcId="{A080FD5E-7C16-4CF6-A47C-F2399DEAFFB6}" destId="{774AA2AB-A90C-4071-9544-AF6086E8122C}" srcOrd="0" destOrd="0" presId="urn:microsoft.com/office/officeart/2005/8/layout/lProcess2"/>
    <dgm:cxn modelId="{58FCE1F5-8E53-4599-9F83-4CB83E04E87F}" type="presParOf" srcId="{A080FD5E-7C16-4CF6-A47C-F2399DEAFFB6}" destId="{E10DFE88-4BCE-4F22-B017-F5E8B7D6FD0A}" srcOrd="1" destOrd="0" presId="urn:microsoft.com/office/officeart/2005/8/layout/lProcess2"/>
    <dgm:cxn modelId="{4484551C-7536-453C-B0A1-12940CFA3596}" type="presParOf" srcId="{A080FD5E-7C16-4CF6-A47C-F2399DEAFFB6}" destId="{E0B33042-7767-46B4-9234-C650721990F1}" srcOrd="2" destOrd="0" presId="urn:microsoft.com/office/officeart/2005/8/layout/lProcess2"/>
    <dgm:cxn modelId="{2A6F2FEC-DC01-48E7-A059-BB21AA6943DD}" type="presParOf" srcId="{A080FD5E-7C16-4CF6-A47C-F2399DEAFFB6}" destId="{04AA8EC6-9799-427C-8737-81E804FD7A5E}" srcOrd="3" destOrd="0" presId="urn:microsoft.com/office/officeart/2005/8/layout/lProcess2"/>
    <dgm:cxn modelId="{A79EB542-7F1C-47F5-89BA-FE09BFACB077}" type="presParOf" srcId="{A080FD5E-7C16-4CF6-A47C-F2399DEAFFB6}" destId="{E29F66D8-2D4C-48F2-BD00-4A164803543F}" srcOrd="4" destOrd="0" presId="urn:microsoft.com/office/officeart/2005/8/layout/lProcess2"/>
    <dgm:cxn modelId="{ECADEC88-7CED-4A3C-A97C-0E73152E44D1}" type="presParOf" srcId="{A080FD5E-7C16-4CF6-A47C-F2399DEAFFB6}" destId="{431860D4-5607-4524-B688-9DC86C77E2A4}" srcOrd="5" destOrd="0" presId="urn:microsoft.com/office/officeart/2005/8/layout/lProcess2"/>
    <dgm:cxn modelId="{07103F6D-8FEB-4739-BE2B-3B142B838FF3}" type="presParOf" srcId="{A080FD5E-7C16-4CF6-A47C-F2399DEAFFB6}" destId="{078B54E6-FBC7-48E2-AB58-B9354255231A}" srcOrd="6" destOrd="0" presId="urn:microsoft.com/office/officeart/2005/8/layout/lProcess2"/>
    <dgm:cxn modelId="{D0A1A56A-8F3A-4A93-849B-2287758ECC4A}" type="presParOf" srcId="{A080FD5E-7C16-4CF6-A47C-F2399DEAFFB6}" destId="{489AAA02-22D3-4869-88E7-DD198103630B}" srcOrd="7" destOrd="0" presId="urn:microsoft.com/office/officeart/2005/8/layout/lProcess2"/>
    <dgm:cxn modelId="{5F41A112-642B-40F6-82BB-DFA6EE1634C4}" type="presParOf" srcId="{A080FD5E-7C16-4CF6-A47C-F2399DEAFFB6}" destId="{6FAC1B3E-9C62-4D73-B4BF-ED0A155F98F7}" srcOrd="8" destOrd="0" presId="urn:microsoft.com/office/officeart/2005/8/layout/lProcess2"/>
    <dgm:cxn modelId="{A84B9954-22CC-4A00-8269-713F396D79C7}" type="presParOf" srcId="{52AE8AAD-E257-450A-84BD-C977C94669A3}" destId="{526FD20F-BAAE-422A-B17C-297B260F6AB8}" srcOrd="1" destOrd="0" presId="urn:microsoft.com/office/officeart/2005/8/layout/lProcess2"/>
    <dgm:cxn modelId="{2470E809-EBBD-4ABF-99D4-7BAE5A5655F4}" type="presParOf" srcId="{52AE8AAD-E257-450A-84BD-C977C94669A3}" destId="{DED9F82F-6FEC-4CAA-8898-D943AFCCBFB9}" srcOrd="2" destOrd="0" presId="urn:microsoft.com/office/officeart/2005/8/layout/lProcess2"/>
    <dgm:cxn modelId="{04B6DAD8-3F19-4B77-B3E7-CCB2146FC60B}" type="presParOf" srcId="{DED9F82F-6FEC-4CAA-8898-D943AFCCBFB9}" destId="{1B426594-0B17-460A-8686-8BC63224A8E3}" srcOrd="0" destOrd="0" presId="urn:microsoft.com/office/officeart/2005/8/layout/lProcess2"/>
    <dgm:cxn modelId="{CC783A09-ECE4-4D47-B94F-D37ED7E04310}" type="presParOf" srcId="{DED9F82F-6FEC-4CAA-8898-D943AFCCBFB9}" destId="{0ECD4747-1F9F-4573-A4F3-9E1B161659A9}" srcOrd="1" destOrd="0" presId="urn:microsoft.com/office/officeart/2005/8/layout/lProcess2"/>
    <dgm:cxn modelId="{A52B32C9-1E19-4CA7-A0B2-4372B0164BCC}" type="presParOf" srcId="{DED9F82F-6FEC-4CAA-8898-D943AFCCBFB9}" destId="{58276C34-784B-490E-B861-C694AF15D48E}" srcOrd="2" destOrd="0" presId="urn:microsoft.com/office/officeart/2005/8/layout/lProcess2"/>
    <dgm:cxn modelId="{86FE89DA-FB5C-4A54-9563-E433D37D99DB}" type="presParOf" srcId="{58276C34-784B-490E-B861-C694AF15D48E}" destId="{BB3E1812-AB35-4CBF-A6F9-A527855F4CDB}" srcOrd="0" destOrd="0" presId="urn:microsoft.com/office/officeart/2005/8/layout/lProcess2"/>
    <dgm:cxn modelId="{62939DD0-3A1D-403D-959A-03A62760CD1B}" type="presParOf" srcId="{BB3E1812-AB35-4CBF-A6F9-A527855F4CDB}" destId="{49A1D428-ED0E-434E-9E62-6CDA9FCA36AD}" srcOrd="0" destOrd="0" presId="urn:microsoft.com/office/officeart/2005/8/layout/lProcess2"/>
    <dgm:cxn modelId="{63B05763-9936-4DDF-9D8A-417D2412E735}" type="presParOf" srcId="{BB3E1812-AB35-4CBF-A6F9-A527855F4CDB}" destId="{8864194F-0428-4B4D-B741-5A6EC5D1F252}" srcOrd="1" destOrd="0" presId="urn:microsoft.com/office/officeart/2005/8/layout/lProcess2"/>
    <dgm:cxn modelId="{89EE54A8-FB7D-4F0B-A3BB-DF910E096401}" type="presParOf" srcId="{BB3E1812-AB35-4CBF-A6F9-A527855F4CDB}" destId="{7C00187F-EEF9-402B-AE24-F8DB88228E64}" srcOrd="2" destOrd="0" presId="urn:microsoft.com/office/officeart/2005/8/layout/lProcess2"/>
    <dgm:cxn modelId="{508DF704-7C09-4B38-BB71-9D31BF2A26F0}" type="presParOf" srcId="{BB3E1812-AB35-4CBF-A6F9-A527855F4CDB}" destId="{0BE776DB-FC53-4F42-A2DD-B759338FDA0D}" srcOrd="3" destOrd="0" presId="urn:microsoft.com/office/officeart/2005/8/layout/lProcess2"/>
    <dgm:cxn modelId="{574C3D9C-D693-4BFB-9071-790E0E2EDE09}" type="presParOf" srcId="{BB3E1812-AB35-4CBF-A6F9-A527855F4CDB}" destId="{428F8953-131B-43D9-9117-14C746103925}" srcOrd="4" destOrd="0" presId="urn:microsoft.com/office/officeart/2005/8/layout/lProcess2"/>
    <dgm:cxn modelId="{32F7B5F8-53C9-4C2C-BEE9-240CD0CD4AA7}" type="presParOf" srcId="{BB3E1812-AB35-4CBF-A6F9-A527855F4CDB}" destId="{C28A40B9-990D-4602-BB7D-AB7D68B1226D}" srcOrd="5" destOrd="0" presId="urn:microsoft.com/office/officeart/2005/8/layout/lProcess2"/>
    <dgm:cxn modelId="{110A460B-87CD-4C18-ACE3-5DDE707463A9}" type="presParOf" srcId="{BB3E1812-AB35-4CBF-A6F9-A527855F4CDB}" destId="{386E953D-58CB-4344-A22A-28F7CD03EA37}"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8BB44-4312-44CE-B7B6-A079E1079827}">
      <dsp:nvSpPr>
        <dsp:cNvPr id="0" name=""/>
        <dsp:cNvSpPr/>
      </dsp:nvSpPr>
      <dsp:spPr>
        <a:xfrm>
          <a:off x="0" y="0"/>
          <a:ext cx="1791078" cy="2157689"/>
        </a:xfrm>
        <a:prstGeom prst="roundRect">
          <a:avLst>
            <a:gd name="adj" fmla="val 10000"/>
          </a:avLst>
        </a:prstGeom>
        <a:solidFill>
          <a:srgbClr val="31BFC7">
            <a:lumMod val="5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Lucida Sans"/>
              <a:ea typeface="+mn-ea"/>
              <a:cs typeface="+mn-cs"/>
            </a:rPr>
            <a:t>Childhood obesity risk estimation (individual measures) </a:t>
          </a:r>
        </a:p>
      </dsp:txBody>
      <dsp:txXfrm>
        <a:off x="52459" y="52459"/>
        <a:ext cx="1686160" cy="2052771"/>
      </dsp:txXfrm>
    </dsp:sp>
    <dsp:sp modelId="{19B26B53-C609-4EC3-B684-3CA9DD0AC897}">
      <dsp:nvSpPr>
        <dsp:cNvPr id="0" name=""/>
        <dsp:cNvSpPr/>
      </dsp:nvSpPr>
      <dsp:spPr>
        <a:xfrm>
          <a:off x="1959933" y="856751"/>
          <a:ext cx="357973" cy="444187"/>
        </a:xfrm>
        <a:prstGeom prst="rightArrow">
          <a:avLst>
            <a:gd name="adj1" fmla="val 60000"/>
            <a:gd name="adj2" fmla="val 50000"/>
          </a:avLst>
        </a:prstGeom>
        <a:solidFill>
          <a:srgbClr val="9FB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rgbClr val="FFFFFF"/>
            </a:solidFill>
            <a:latin typeface="Lucida Sans"/>
            <a:ea typeface="+mn-ea"/>
            <a:cs typeface="+mn-cs"/>
          </a:endParaRPr>
        </a:p>
      </dsp:txBody>
      <dsp:txXfrm>
        <a:off x="1959933" y="945588"/>
        <a:ext cx="250581" cy="266513"/>
      </dsp:txXfrm>
    </dsp:sp>
    <dsp:sp modelId="{D33AFE64-A0AF-4210-BD15-072C41EAE1C8}">
      <dsp:nvSpPr>
        <dsp:cNvPr id="0" name=""/>
        <dsp:cNvSpPr/>
      </dsp:nvSpPr>
      <dsp:spPr>
        <a:xfrm>
          <a:off x="2466499" y="0"/>
          <a:ext cx="1791078" cy="2157689"/>
        </a:xfrm>
        <a:prstGeom prst="roundRect">
          <a:avLst>
            <a:gd name="adj" fmla="val 10000"/>
          </a:avLst>
        </a:prstGeom>
        <a:solidFill>
          <a:srgbClr val="31BFC7">
            <a:lumMod val="5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Lucida Sans"/>
              <a:ea typeface="+mn-ea"/>
              <a:cs typeface="+mn-cs"/>
            </a:rPr>
            <a:t>Greenspace, food insecurity, child poverty (area-based measures) </a:t>
          </a:r>
        </a:p>
      </dsp:txBody>
      <dsp:txXfrm>
        <a:off x="2518958" y="52459"/>
        <a:ext cx="1686160" cy="2052771"/>
      </dsp:txXfrm>
    </dsp:sp>
    <dsp:sp modelId="{5AC21002-AFAF-4CBD-87F6-F259DCD52121}">
      <dsp:nvSpPr>
        <dsp:cNvPr id="0" name=""/>
        <dsp:cNvSpPr/>
      </dsp:nvSpPr>
      <dsp:spPr>
        <a:xfrm>
          <a:off x="4436685" y="856751"/>
          <a:ext cx="379708" cy="444187"/>
        </a:xfrm>
        <a:prstGeom prst="rightArrow">
          <a:avLst>
            <a:gd name="adj1" fmla="val 60000"/>
            <a:gd name="adj2" fmla="val 50000"/>
          </a:avLst>
        </a:prstGeom>
        <a:solidFill>
          <a:srgbClr val="9FB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rgbClr val="FFFFFF"/>
            </a:solidFill>
            <a:latin typeface="Lucida Sans"/>
            <a:ea typeface="+mn-ea"/>
            <a:cs typeface="+mn-cs"/>
          </a:endParaRPr>
        </a:p>
      </dsp:txBody>
      <dsp:txXfrm>
        <a:off x="4436685" y="945588"/>
        <a:ext cx="265796" cy="266513"/>
      </dsp:txXfrm>
    </dsp:sp>
    <dsp:sp modelId="{616B0BBD-0F57-4028-88A5-D142EEE8D157}">
      <dsp:nvSpPr>
        <dsp:cNvPr id="0" name=""/>
        <dsp:cNvSpPr/>
      </dsp:nvSpPr>
      <dsp:spPr>
        <a:xfrm>
          <a:off x="4974009" y="0"/>
          <a:ext cx="1791078" cy="2157689"/>
        </a:xfrm>
        <a:prstGeom prst="roundRect">
          <a:avLst>
            <a:gd name="adj" fmla="val 10000"/>
          </a:avLst>
        </a:prstGeom>
        <a:solidFill>
          <a:srgbClr val="31BFC7">
            <a:lumMod val="5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Lucida Sans"/>
              <a:ea typeface="+mn-ea"/>
              <a:cs typeface="+mn-cs"/>
            </a:rPr>
            <a:t>Enhanced Health visiting</a:t>
          </a:r>
        </a:p>
      </dsp:txBody>
      <dsp:txXfrm>
        <a:off x="5026468" y="52459"/>
        <a:ext cx="1686160" cy="2052771"/>
      </dsp:txXfrm>
    </dsp:sp>
    <dsp:sp modelId="{8319D052-7E28-417B-90A6-EFF1DA23ED80}">
      <dsp:nvSpPr>
        <dsp:cNvPr id="0" name=""/>
        <dsp:cNvSpPr/>
      </dsp:nvSpPr>
      <dsp:spPr>
        <a:xfrm>
          <a:off x="6944195" y="856751"/>
          <a:ext cx="379708" cy="444187"/>
        </a:xfrm>
        <a:prstGeom prst="rightArrow">
          <a:avLst>
            <a:gd name="adj1" fmla="val 60000"/>
            <a:gd name="adj2" fmla="val 50000"/>
          </a:avLst>
        </a:prstGeom>
        <a:solidFill>
          <a:srgbClr val="9FB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rgbClr val="FFFFFF"/>
            </a:solidFill>
            <a:latin typeface="Lucida Sans"/>
            <a:ea typeface="+mn-ea"/>
            <a:cs typeface="+mn-cs"/>
          </a:endParaRPr>
        </a:p>
      </dsp:txBody>
      <dsp:txXfrm>
        <a:off x="6944195" y="945588"/>
        <a:ext cx="265796" cy="266513"/>
      </dsp:txXfrm>
    </dsp:sp>
    <dsp:sp modelId="{E4FF1AC6-FA54-42B6-8142-61F796389D84}">
      <dsp:nvSpPr>
        <dsp:cNvPr id="0" name=""/>
        <dsp:cNvSpPr/>
      </dsp:nvSpPr>
      <dsp:spPr>
        <a:xfrm>
          <a:off x="7481518" y="0"/>
          <a:ext cx="1791078" cy="2157689"/>
        </a:xfrm>
        <a:prstGeom prst="roundRect">
          <a:avLst>
            <a:gd name="adj" fmla="val 10000"/>
          </a:avLst>
        </a:prstGeom>
        <a:solidFill>
          <a:srgbClr val="31BFC7">
            <a:lumMod val="5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Lucida Sans"/>
              <a:ea typeface="+mn-ea"/>
              <a:cs typeface="+mn-cs"/>
            </a:rPr>
            <a:t>Social networking &amp; asset mapping tool</a:t>
          </a:r>
        </a:p>
      </dsp:txBody>
      <dsp:txXfrm>
        <a:off x="7533977" y="52459"/>
        <a:ext cx="1686160" cy="2052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59B11-88D9-42F8-9828-6503415D96CE}">
      <dsp:nvSpPr>
        <dsp:cNvPr id="0" name=""/>
        <dsp:cNvSpPr/>
      </dsp:nvSpPr>
      <dsp:spPr>
        <a:xfrm>
          <a:off x="1024" y="725401"/>
          <a:ext cx="3994355" cy="2396613"/>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ClrTx/>
            <a:buSzTx/>
            <a:buFont typeface="Arial" panose="020B0604020202020204" pitchFamily="34" charset="0"/>
            <a:buNone/>
          </a:pPr>
          <a:r>
            <a:rPr kumimoji="0" lang="en-GB" sz="2200" b="0" i="0" u="none" strike="noStrike" kern="1200" cap="none" spc="0" normalizeH="0" baseline="0" noProof="0" dirty="0">
              <a:ln>
                <a:noFill/>
              </a:ln>
              <a:solidFill>
                <a:srgbClr val="FFFFFF"/>
              </a:solidFill>
              <a:effectLst/>
              <a:uLnTx/>
              <a:uFillTx/>
              <a:latin typeface="Lucida Sans"/>
              <a:ea typeface="+mn-ea"/>
              <a:cs typeface="+mn-cs"/>
            </a:rPr>
            <a:t>Semi-structured interviews with service providers</a:t>
          </a:r>
          <a:r>
            <a:rPr lang="en-GB" sz="2200" kern="1200" dirty="0">
              <a:solidFill>
                <a:srgbClr val="FFFFFF"/>
              </a:solidFill>
              <a:latin typeface="Lucida Sans"/>
            </a:rPr>
            <a:t> &amp; </a:t>
          </a:r>
          <a:r>
            <a:rPr kumimoji="0" lang="en-GB" sz="2200" b="0" i="0" u="none" strike="noStrike" kern="1200" cap="none" spc="0" normalizeH="0" baseline="0" noProof="0" dirty="0">
              <a:ln>
                <a:noFill/>
              </a:ln>
              <a:solidFill>
                <a:srgbClr val="FFFFFF"/>
              </a:solidFill>
              <a:effectLst/>
              <a:uLnTx/>
              <a:uFillTx/>
              <a:latin typeface="Lucida Sans"/>
              <a:ea typeface="+mn-ea"/>
              <a:cs typeface="+mn-cs"/>
            </a:rPr>
            <a:t>local government representatives (n=11)</a:t>
          </a:r>
          <a:endParaRPr lang="en-GB" sz="2200" kern="1200" dirty="0"/>
        </a:p>
      </dsp:txBody>
      <dsp:txXfrm>
        <a:off x="1024" y="725401"/>
        <a:ext cx="3994355" cy="2396613"/>
      </dsp:txXfrm>
    </dsp:sp>
    <dsp:sp modelId="{007461C6-97F6-4D7F-AB3C-CBE546657FCA}">
      <dsp:nvSpPr>
        <dsp:cNvPr id="0" name=""/>
        <dsp:cNvSpPr/>
      </dsp:nvSpPr>
      <dsp:spPr>
        <a:xfrm>
          <a:off x="4394814" y="725401"/>
          <a:ext cx="3994355" cy="2396613"/>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0" lang="en-GB" sz="2200" b="0" i="0" u="none" strike="noStrike" kern="1200" cap="none" spc="0" normalizeH="0" baseline="0" noProof="0" dirty="0">
              <a:ln>
                <a:noFill/>
              </a:ln>
              <a:solidFill>
                <a:srgbClr val="FFFFFF"/>
              </a:solidFill>
              <a:effectLst/>
              <a:uLnTx/>
              <a:uFillTx/>
              <a:latin typeface="Lucida Sans"/>
              <a:ea typeface="+mn-ea"/>
              <a:cs typeface="+mn-cs"/>
            </a:rPr>
            <a:t>Format: sharing current maps of estimates, discussion of observations of client demographics &amp; drivers of need for food aid</a:t>
          </a:r>
        </a:p>
      </dsp:txBody>
      <dsp:txXfrm>
        <a:off x="4394814" y="725401"/>
        <a:ext cx="3994355" cy="2396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5C8B7-3A4D-4AA4-BC08-C0F868EE49A0}">
      <dsp:nvSpPr>
        <dsp:cNvPr id="0" name=""/>
        <dsp:cNvSpPr/>
      </dsp:nvSpPr>
      <dsp:spPr>
        <a:xfrm>
          <a:off x="4891" y="496401"/>
          <a:ext cx="2138526" cy="2425890"/>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0" lang="en-GB" sz="2000" b="0" i="0" u="none" strike="noStrike" kern="1200" cap="none" spc="0" normalizeH="0" baseline="0" noProof="0" dirty="0">
              <a:ln>
                <a:noFill/>
              </a:ln>
              <a:solidFill>
                <a:schemeClr val="tx2">
                  <a:lumMod val="50000"/>
                </a:schemeClr>
              </a:solidFill>
              <a:effectLst/>
              <a:uLnTx/>
              <a:uFillTx/>
              <a:latin typeface="Lucida Sans"/>
              <a:ea typeface="+mn-ea"/>
              <a:cs typeface="+mn-cs"/>
            </a:rPr>
            <a:t>Updated more generic measures of relative deprivation </a:t>
          </a:r>
        </a:p>
        <a:p>
          <a:pPr marL="0" lvl="0" indent="0" algn="ctr" defTabSz="889000">
            <a:lnSpc>
              <a:spcPct val="90000"/>
            </a:lnSpc>
            <a:spcBef>
              <a:spcPct val="0"/>
            </a:spcBef>
            <a:spcAft>
              <a:spcPct val="35000"/>
            </a:spcAft>
            <a:buNone/>
          </a:pPr>
          <a:r>
            <a:rPr kumimoji="0" lang="en-GB" sz="1600" b="0" i="0" u="none" strike="noStrike" kern="1200" cap="none" spc="0" normalizeH="0" baseline="0" noProof="0" dirty="0">
              <a:ln>
                <a:noFill/>
              </a:ln>
              <a:solidFill>
                <a:schemeClr val="tx2">
                  <a:lumMod val="50000"/>
                </a:schemeClr>
              </a:solidFill>
              <a:effectLst/>
              <a:uLnTx/>
              <a:uFillTx/>
              <a:latin typeface="Lucida Sans"/>
              <a:ea typeface="+mn-ea"/>
              <a:cs typeface="+mn-cs"/>
            </a:rPr>
            <a:t>(Green et al 2018, Burke &amp; Jones 2019)</a:t>
          </a:r>
          <a:endParaRPr lang="en-GB" sz="1600" kern="1200" dirty="0">
            <a:solidFill>
              <a:schemeClr val="tx2">
                <a:lumMod val="50000"/>
              </a:schemeClr>
            </a:solidFill>
          </a:endParaRPr>
        </a:p>
      </dsp:txBody>
      <dsp:txXfrm>
        <a:off x="67526" y="559036"/>
        <a:ext cx="2013256" cy="2300620"/>
      </dsp:txXfrm>
    </dsp:sp>
    <dsp:sp modelId="{788C5E98-2081-4D85-83D7-80E2181ABAE4}">
      <dsp:nvSpPr>
        <dsp:cNvPr id="0" name=""/>
        <dsp:cNvSpPr/>
      </dsp:nvSpPr>
      <dsp:spPr>
        <a:xfrm>
          <a:off x="2357269" y="1444169"/>
          <a:ext cx="453367" cy="5303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solidFill>
              <a:schemeClr val="tx2">
                <a:lumMod val="50000"/>
              </a:schemeClr>
            </a:solidFill>
          </a:endParaRPr>
        </a:p>
      </dsp:txBody>
      <dsp:txXfrm>
        <a:off x="2357269" y="1550240"/>
        <a:ext cx="317357" cy="318212"/>
      </dsp:txXfrm>
    </dsp:sp>
    <dsp:sp modelId="{AFD423AF-B216-4123-9F01-4BA2FA089711}">
      <dsp:nvSpPr>
        <dsp:cNvPr id="0" name=""/>
        <dsp:cNvSpPr/>
      </dsp:nvSpPr>
      <dsp:spPr>
        <a:xfrm>
          <a:off x="2998827" y="496401"/>
          <a:ext cx="2138526" cy="2425890"/>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Tx/>
            <a:buSzTx/>
            <a:buFont typeface="Arial" panose="020B0604020202020204" pitchFamily="34" charset="0"/>
            <a:buNone/>
          </a:pPr>
          <a:r>
            <a:rPr kumimoji="0" lang="en-GB" sz="2000" b="0" i="0" u="none" strike="noStrike" kern="1200" cap="none" spc="0" normalizeH="0" baseline="0" noProof="0" dirty="0">
              <a:ln>
                <a:noFill/>
              </a:ln>
              <a:solidFill>
                <a:schemeClr val="tx2">
                  <a:lumMod val="50000"/>
                </a:schemeClr>
              </a:solidFill>
              <a:effectLst/>
              <a:uLnTx/>
              <a:uFillTx/>
              <a:latin typeface="Lucida Sans"/>
              <a:ea typeface="+mn-ea"/>
              <a:cs typeface="+mn-cs"/>
            </a:rPr>
            <a:t>Added distance to medium/large supermarkets</a:t>
          </a:r>
          <a:endParaRPr lang="en-GB" sz="2000" kern="1200" dirty="0">
            <a:solidFill>
              <a:schemeClr val="tx2">
                <a:lumMod val="50000"/>
              </a:schemeClr>
            </a:solidFill>
          </a:endParaRPr>
        </a:p>
      </dsp:txBody>
      <dsp:txXfrm>
        <a:off x="3061462" y="559036"/>
        <a:ext cx="2013256" cy="2300620"/>
      </dsp:txXfrm>
    </dsp:sp>
    <dsp:sp modelId="{7156A8E7-CB16-4134-9F3B-A6E1497CF481}">
      <dsp:nvSpPr>
        <dsp:cNvPr id="0" name=""/>
        <dsp:cNvSpPr/>
      </dsp:nvSpPr>
      <dsp:spPr>
        <a:xfrm>
          <a:off x="5351206" y="1444169"/>
          <a:ext cx="453367" cy="5303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5351206" y="1550240"/>
        <a:ext cx="317357" cy="318212"/>
      </dsp:txXfrm>
    </dsp:sp>
    <dsp:sp modelId="{5E2FD2C6-071B-4090-8F20-EEB82F606920}">
      <dsp:nvSpPr>
        <dsp:cNvPr id="0" name=""/>
        <dsp:cNvSpPr/>
      </dsp:nvSpPr>
      <dsp:spPr>
        <a:xfrm>
          <a:off x="5992764" y="496401"/>
          <a:ext cx="2138526" cy="2425890"/>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0" lang="en-GB" sz="2000" b="0" i="0" u="none" strike="noStrike" kern="1200" cap="none" spc="0" normalizeH="0" baseline="0" noProof="0" dirty="0">
              <a:ln>
                <a:noFill/>
              </a:ln>
              <a:solidFill>
                <a:schemeClr val="tx2">
                  <a:lumMod val="50000"/>
                </a:schemeClr>
              </a:solidFill>
              <a:effectLst/>
              <a:uLnTx/>
              <a:uFillTx/>
              <a:latin typeface="Lucida Sans"/>
              <a:ea typeface="+mn-ea"/>
              <a:cs typeface="+mn-cs"/>
            </a:rPr>
            <a:t>Sourced additional data to represent newly identified risk factors </a:t>
          </a:r>
          <a:endParaRPr lang="en-GB" sz="2000" kern="1200" dirty="0">
            <a:solidFill>
              <a:schemeClr val="tx2">
                <a:lumMod val="50000"/>
              </a:schemeClr>
            </a:solidFill>
          </a:endParaRPr>
        </a:p>
      </dsp:txBody>
      <dsp:txXfrm>
        <a:off x="6055399" y="559036"/>
        <a:ext cx="2013256" cy="2300620"/>
      </dsp:txXfrm>
    </dsp:sp>
    <dsp:sp modelId="{D4BAFE60-26F2-47D2-ADCF-F3E24383E530}">
      <dsp:nvSpPr>
        <dsp:cNvPr id="0" name=""/>
        <dsp:cNvSpPr/>
      </dsp:nvSpPr>
      <dsp:spPr>
        <a:xfrm>
          <a:off x="8345142" y="1444169"/>
          <a:ext cx="453367" cy="5303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8345142" y="1550240"/>
        <a:ext cx="317357" cy="318212"/>
      </dsp:txXfrm>
    </dsp:sp>
    <dsp:sp modelId="{F9555AA5-138F-404B-A3EB-0EFBD1110ACD}">
      <dsp:nvSpPr>
        <dsp:cNvPr id="0" name=""/>
        <dsp:cNvSpPr/>
      </dsp:nvSpPr>
      <dsp:spPr>
        <a:xfrm>
          <a:off x="8986700" y="496401"/>
          <a:ext cx="2138526" cy="2425890"/>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0" lang="en-GB" sz="2000" b="0" i="0" u="none" strike="noStrike" kern="1200" cap="none" spc="0" normalizeH="0" baseline="0" noProof="0" dirty="0">
              <a:ln>
                <a:noFill/>
              </a:ln>
              <a:solidFill>
                <a:schemeClr val="tx2">
                  <a:lumMod val="50000"/>
                </a:schemeClr>
              </a:solidFill>
              <a:effectLst/>
              <a:uLnTx/>
              <a:uFillTx/>
              <a:latin typeface="Lucida Sans"/>
              <a:ea typeface="+mn-ea"/>
              <a:cs typeface="+mn-cs"/>
            </a:rPr>
            <a:t>Made the data and methods available to all. FREE.</a:t>
          </a:r>
        </a:p>
      </dsp:txBody>
      <dsp:txXfrm>
        <a:off x="9049335" y="559036"/>
        <a:ext cx="2013256" cy="2300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07AC8-709D-4FBC-8EBA-60F1A9B0078A}">
      <dsp:nvSpPr>
        <dsp:cNvPr id="0" name=""/>
        <dsp:cNvSpPr/>
      </dsp:nvSpPr>
      <dsp:spPr>
        <a:xfrm>
          <a:off x="0" y="0"/>
          <a:ext cx="5159727" cy="4604502"/>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Barriers to healthy eating:</a:t>
          </a:r>
          <a:endParaRPr lang="en-GB" sz="2000" kern="1200" dirty="0"/>
        </a:p>
      </dsp:txBody>
      <dsp:txXfrm>
        <a:off x="0" y="0"/>
        <a:ext cx="5159727" cy="1381350"/>
      </dsp:txXfrm>
    </dsp:sp>
    <dsp:sp modelId="{774AA2AB-A90C-4071-9544-AF6086E8122C}">
      <dsp:nvSpPr>
        <dsp:cNvPr id="0" name=""/>
        <dsp:cNvSpPr/>
      </dsp:nvSpPr>
      <dsp:spPr>
        <a:xfrm>
          <a:off x="521336" y="1382221"/>
          <a:ext cx="4127781" cy="5326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Cost</a:t>
          </a:r>
          <a:endParaRPr lang="en-GB" sz="2000" kern="1200" dirty="0"/>
        </a:p>
      </dsp:txBody>
      <dsp:txXfrm>
        <a:off x="536938" y="1397823"/>
        <a:ext cx="4096577" cy="501472"/>
      </dsp:txXfrm>
    </dsp:sp>
    <dsp:sp modelId="{E0B33042-7767-46B4-9234-C650721990F1}">
      <dsp:nvSpPr>
        <dsp:cNvPr id="0" name=""/>
        <dsp:cNvSpPr/>
      </dsp:nvSpPr>
      <dsp:spPr>
        <a:xfrm>
          <a:off x="521336" y="1996848"/>
          <a:ext cx="4127781" cy="5326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Availability of equipment </a:t>
          </a:r>
          <a:endParaRPr lang="en-GB" sz="2000" kern="1200" dirty="0"/>
        </a:p>
      </dsp:txBody>
      <dsp:txXfrm>
        <a:off x="536938" y="2012450"/>
        <a:ext cx="4096577" cy="501472"/>
      </dsp:txXfrm>
    </dsp:sp>
    <dsp:sp modelId="{E29F66D8-2D4C-48F2-BD00-4A164803543F}">
      <dsp:nvSpPr>
        <dsp:cNvPr id="0" name=""/>
        <dsp:cNvSpPr/>
      </dsp:nvSpPr>
      <dsp:spPr>
        <a:xfrm>
          <a:off x="521336" y="2611475"/>
          <a:ext cx="4127781" cy="5326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Time &amp; planning</a:t>
          </a:r>
          <a:endParaRPr lang="en-GB" sz="2000" kern="1200" dirty="0"/>
        </a:p>
      </dsp:txBody>
      <dsp:txXfrm>
        <a:off x="536938" y="2627077"/>
        <a:ext cx="4096577" cy="501472"/>
      </dsp:txXfrm>
    </dsp:sp>
    <dsp:sp modelId="{078B54E6-FBC7-48E2-AB58-B9354255231A}">
      <dsp:nvSpPr>
        <dsp:cNvPr id="0" name=""/>
        <dsp:cNvSpPr/>
      </dsp:nvSpPr>
      <dsp:spPr>
        <a:xfrm>
          <a:off x="521336" y="3226102"/>
          <a:ext cx="4127781" cy="5326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Food preferences</a:t>
          </a:r>
          <a:endParaRPr lang="en-GB" sz="2000" kern="1200" dirty="0"/>
        </a:p>
      </dsp:txBody>
      <dsp:txXfrm>
        <a:off x="536938" y="3241704"/>
        <a:ext cx="4096577" cy="501472"/>
      </dsp:txXfrm>
    </dsp:sp>
    <dsp:sp modelId="{6FAC1B3E-9C62-4D73-B4BF-ED0A155F98F7}">
      <dsp:nvSpPr>
        <dsp:cNvPr id="0" name=""/>
        <dsp:cNvSpPr/>
      </dsp:nvSpPr>
      <dsp:spPr>
        <a:xfrm>
          <a:off x="521336" y="3840729"/>
          <a:ext cx="4127781" cy="5326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Transport </a:t>
          </a:r>
          <a:endParaRPr lang="en-GB" sz="2000" kern="1200" dirty="0"/>
        </a:p>
      </dsp:txBody>
      <dsp:txXfrm>
        <a:off x="536938" y="3856331"/>
        <a:ext cx="4096577" cy="501472"/>
      </dsp:txXfrm>
    </dsp:sp>
    <dsp:sp modelId="{1B426594-0B17-460A-8686-8BC63224A8E3}">
      <dsp:nvSpPr>
        <dsp:cNvPr id="0" name=""/>
        <dsp:cNvSpPr/>
      </dsp:nvSpPr>
      <dsp:spPr>
        <a:xfrm>
          <a:off x="5552070" y="0"/>
          <a:ext cx="5159727" cy="4604502"/>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Enablers:</a:t>
          </a:r>
          <a:endParaRPr lang="en-GB" sz="2000" kern="1200" dirty="0"/>
        </a:p>
      </dsp:txBody>
      <dsp:txXfrm>
        <a:off x="5552070" y="0"/>
        <a:ext cx="5159727" cy="1381350"/>
      </dsp:txXfrm>
    </dsp:sp>
    <dsp:sp modelId="{49A1D428-ED0E-434E-9E62-6CDA9FCA36AD}">
      <dsp:nvSpPr>
        <dsp:cNvPr id="0" name=""/>
        <dsp:cNvSpPr/>
      </dsp:nvSpPr>
      <dsp:spPr>
        <a:xfrm>
          <a:off x="6068043" y="1381463"/>
          <a:ext cx="4127781" cy="67077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Education</a:t>
          </a:r>
          <a:endParaRPr lang="en-GB" sz="2000" kern="1200" dirty="0"/>
        </a:p>
      </dsp:txBody>
      <dsp:txXfrm>
        <a:off x="6087689" y="1401109"/>
        <a:ext cx="4088489" cy="631485"/>
      </dsp:txXfrm>
    </dsp:sp>
    <dsp:sp modelId="{7C00187F-EEF9-402B-AE24-F8DB88228E64}">
      <dsp:nvSpPr>
        <dsp:cNvPr id="0" name=""/>
        <dsp:cNvSpPr/>
      </dsp:nvSpPr>
      <dsp:spPr>
        <a:xfrm>
          <a:off x="6068043" y="2155437"/>
          <a:ext cx="4127781" cy="67077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Discounted or free food</a:t>
          </a:r>
          <a:endParaRPr lang="en-GB" sz="2000" kern="1200" dirty="0"/>
        </a:p>
      </dsp:txBody>
      <dsp:txXfrm>
        <a:off x="6087689" y="2175083"/>
        <a:ext cx="4088489" cy="631485"/>
      </dsp:txXfrm>
    </dsp:sp>
    <dsp:sp modelId="{428F8953-131B-43D9-9117-14C746103925}">
      <dsp:nvSpPr>
        <dsp:cNvPr id="0" name=""/>
        <dsp:cNvSpPr/>
      </dsp:nvSpPr>
      <dsp:spPr>
        <a:xfrm>
          <a:off x="6068043" y="2929412"/>
          <a:ext cx="4127781" cy="67077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Family support</a:t>
          </a:r>
          <a:endParaRPr lang="en-GB" sz="2000" kern="1200" dirty="0"/>
        </a:p>
      </dsp:txBody>
      <dsp:txXfrm>
        <a:off x="6087689" y="2949058"/>
        <a:ext cx="4088489" cy="631485"/>
      </dsp:txXfrm>
    </dsp:sp>
    <dsp:sp modelId="{386E953D-58CB-4344-A22A-28F7CD03EA37}">
      <dsp:nvSpPr>
        <dsp:cNvPr id="0" name=""/>
        <dsp:cNvSpPr/>
      </dsp:nvSpPr>
      <dsp:spPr>
        <a:xfrm>
          <a:off x="6068043" y="3703386"/>
          <a:ext cx="4127781" cy="67077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Healthy Start</a:t>
          </a:r>
        </a:p>
      </dsp:txBody>
      <dsp:txXfrm>
        <a:off x="6087689" y="3723032"/>
        <a:ext cx="4088489" cy="6314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54761-1460-C44E-8EE9-132392DCD1C4}" type="datetimeFigureOut">
              <a:rPr lang="en-US" smtClean="0"/>
              <a:t>5/7/2023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3D421-3143-47CA-ACA9-5443A0940D94}" type="datetimeFigureOut">
              <a:rPr lang="en-GB" smtClean="0"/>
              <a:t>07/05/2023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193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0595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1194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82897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2547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6881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9651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Income Deprivation Affecting Children Index (IDACI)</a:t>
            </a:r>
          </a:p>
          <a:p>
            <a:endParaRPr lang="en-GB" dirty="0"/>
          </a:p>
        </p:txBody>
      </p:sp>
    </p:spTree>
    <p:extLst>
      <p:ext uri="{BB962C8B-B14F-4D97-AF65-F5344CB8AC3E}">
        <p14:creationId xmlns:p14="http://schemas.microsoft.com/office/powerpoint/2010/main" val="263644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6279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2677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12</a:t>
            </a:fld>
            <a:endParaRPr lang="en-GB"/>
          </a:p>
        </p:txBody>
      </p:sp>
    </p:spTree>
    <p:extLst>
      <p:ext uri="{BB962C8B-B14F-4D97-AF65-F5344CB8AC3E}">
        <p14:creationId xmlns:p14="http://schemas.microsoft.com/office/powerpoint/2010/main" val="118521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A50D6-6132-4FF4-AFC5-01B946DDB4A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259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A50D6-6132-4FF4-AFC5-01B946DDB4A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747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669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4" y="1844827"/>
            <a:ext cx="10847916" cy="4393059"/>
          </a:xfrm>
        </p:spPr>
        <p:txBody>
          <a:bodyPr/>
          <a:lstStyle>
            <a:lvl1pPr>
              <a:spcBef>
                <a:spcPts val="0"/>
              </a:spcBef>
              <a:spcAft>
                <a:spcPts val="900"/>
              </a:spcAft>
              <a:defRPr sz="1500"/>
            </a:lvl1pPr>
            <a:lvl2pPr>
              <a:spcBef>
                <a:spcPts val="0"/>
              </a:spcBef>
              <a:spcAft>
                <a:spcPts val="900"/>
              </a:spcAft>
              <a:defRPr sz="1350"/>
            </a:lvl2pPr>
            <a:lvl3pPr>
              <a:spcBef>
                <a:spcPts val="0"/>
              </a:spcBef>
              <a:spcAft>
                <a:spcPts val="900"/>
              </a:spcAft>
              <a:defRPr/>
            </a:lvl3pPr>
            <a:lvl4pPr>
              <a:spcBef>
                <a:spcPts val="0"/>
              </a:spcBef>
              <a:spcAft>
                <a:spcPts val="900"/>
              </a:spcAft>
              <a:defRPr/>
            </a:lvl4pPr>
            <a:lvl5pPr>
              <a:spcBef>
                <a:spcPts val="0"/>
              </a:spcBef>
              <a:spcAft>
                <a:spcPts val="9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671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1FB4DF-7E5E-4A0D-853B-E5AB35DE7978}" type="datetimeFigureOut">
              <a:rPr lang="en-GB" smtClean="0"/>
              <a:t>07/05/2023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25677-27D4-45A0-BCCF-EAA239BC35B0}" type="slidenum">
              <a:rPr lang="en-GB" smtClean="0"/>
              <a:t>‹#›</a:t>
            </a:fld>
            <a:endParaRPr lang="en-GB"/>
          </a:p>
        </p:txBody>
      </p:sp>
    </p:spTree>
    <p:extLst>
      <p:ext uri="{BB962C8B-B14F-4D97-AF65-F5344CB8AC3E}">
        <p14:creationId xmlns:p14="http://schemas.microsoft.com/office/powerpoint/2010/main" val="416416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459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4EB48A-8A4E-4B18-86BC-A9CCB9CFAAED}" type="slidenum">
              <a:rPr lang="en-US" altLang="en-US"/>
              <a:pPr/>
              <a:t>‹#›</a:t>
            </a:fld>
            <a:endParaRPr lang="en-US" altLang="en-US"/>
          </a:p>
        </p:txBody>
      </p:sp>
    </p:spTree>
    <p:extLst>
      <p:ext uri="{BB962C8B-B14F-4D97-AF65-F5344CB8AC3E}">
        <p14:creationId xmlns:p14="http://schemas.microsoft.com/office/powerpoint/2010/main" val="3686170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4" y="1844827"/>
            <a:ext cx="10847916" cy="4393059"/>
          </a:xfrm>
        </p:spPr>
        <p:txBody>
          <a:bodyPr/>
          <a:lstStyle>
            <a:lvl1pPr>
              <a:spcBef>
                <a:spcPts val="0"/>
              </a:spcBef>
              <a:spcAft>
                <a:spcPts val="900"/>
              </a:spcAft>
              <a:defRPr sz="1500"/>
            </a:lvl1pPr>
            <a:lvl2pPr>
              <a:spcBef>
                <a:spcPts val="0"/>
              </a:spcBef>
              <a:spcAft>
                <a:spcPts val="900"/>
              </a:spcAft>
              <a:defRPr sz="1350"/>
            </a:lvl2pPr>
            <a:lvl3pPr>
              <a:spcBef>
                <a:spcPts val="0"/>
              </a:spcBef>
              <a:spcAft>
                <a:spcPts val="900"/>
              </a:spcAft>
              <a:defRPr/>
            </a:lvl3pPr>
            <a:lvl4pPr>
              <a:spcBef>
                <a:spcPts val="0"/>
              </a:spcBef>
              <a:spcAft>
                <a:spcPts val="900"/>
              </a:spcAft>
              <a:defRPr/>
            </a:lvl4pPr>
            <a:lvl5pPr>
              <a:spcBef>
                <a:spcPts val="0"/>
              </a:spcBef>
              <a:spcAft>
                <a:spcPts val="9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9836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806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4EB48A-8A4E-4B18-86BC-A9CCB9CFAAED}" type="slidenum">
              <a:rPr lang="en-US" altLang="en-US"/>
              <a:pPr/>
              <a:t>‹#›</a:t>
            </a:fld>
            <a:endParaRPr lang="en-US" altLang="en-US"/>
          </a:p>
        </p:txBody>
      </p:sp>
    </p:spTree>
    <p:extLst>
      <p:ext uri="{BB962C8B-B14F-4D97-AF65-F5344CB8AC3E}">
        <p14:creationId xmlns:p14="http://schemas.microsoft.com/office/powerpoint/2010/main" val="381240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2172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3443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Logo Slide">
    <p:bg>
      <p:bgPr>
        <a:solidFill>
          <a:srgbClr val="005C84"/>
        </a:solidFill>
        <a:effectLst/>
      </p:bgPr>
    </p:bg>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BDBBA8B1-FB70-5047-82C7-77FEF36734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325938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1450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54560" y="2060849"/>
            <a:ext cx="7591573" cy="1226567"/>
          </a:xfrm>
          <a:prstGeom prst="rect">
            <a:avLst/>
          </a:prstGeom>
        </p:spPr>
        <p:txBody>
          <a:bodyPr anchor="ctr" anchorCtr="0"/>
          <a:lstStyle>
            <a:lvl1pPr algn="l">
              <a:defRPr sz="3200" b="1" spc="-150" baseline="0">
                <a:solidFill>
                  <a:schemeClr val="bg1"/>
                </a:solidFill>
              </a:defRPr>
            </a:lvl1pPr>
          </a:lstStyle>
          <a:p>
            <a:r>
              <a:rPr lang="en-US" dirty="0"/>
              <a:t>Presentation title</a:t>
            </a:r>
            <a:endParaRPr lang="en-GB" dirty="0"/>
          </a:p>
        </p:txBody>
      </p:sp>
      <p:sp>
        <p:nvSpPr>
          <p:cNvPr id="3" name="Subtitle 2"/>
          <p:cNvSpPr>
            <a:spLocks noGrp="1"/>
          </p:cNvSpPr>
          <p:nvPr>
            <p:ph type="subTitle" idx="1"/>
          </p:nvPr>
        </p:nvSpPr>
        <p:spPr>
          <a:xfrm>
            <a:off x="2351584" y="3287415"/>
            <a:ext cx="7584843"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6" name="Text Placeholder 3"/>
          <p:cNvSpPr>
            <a:spLocks noGrp="1"/>
          </p:cNvSpPr>
          <p:nvPr>
            <p:ph type="body" sz="quarter" idx="10" hasCustomPrompt="1"/>
          </p:nvPr>
        </p:nvSpPr>
        <p:spPr>
          <a:xfrm>
            <a:off x="2351584" y="4149081"/>
            <a:ext cx="3071283" cy="359395"/>
          </a:xfrm>
          <a:prstGeom prst="rect">
            <a:avLst/>
          </a:prstGeom>
        </p:spPr>
        <p:txBody>
          <a:bodyPr/>
          <a:lstStyle>
            <a:lvl1pPr marL="0" indent="0">
              <a:buNone/>
              <a:defRPr sz="1400">
                <a:solidFill>
                  <a:schemeClr val="bg1"/>
                </a:solidFill>
              </a:defRPr>
            </a:lvl1pPr>
          </a:lstStyle>
          <a:p>
            <a:pPr lvl="0"/>
            <a:r>
              <a:rPr lang="en-GB" dirty="0"/>
              <a:t>22 June 2021</a:t>
            </a:r>
          </a:p>
        </p:txBody>
      </p:sp>
      <p:pic>
        <p:nvPicPr>
          <p:cNvPr id="7" name="University Logo (White)" descr="Graphical user interface&#10;&#10;Description automatically generated with medium confidence">
            <a:extLst>
              <a:ext uri="{FF2B5EF4-FFF2-40B4-BE49-F238E27FC236}">
                <a16:creationId xmlns:a16="http://schemas.microsoft.com/office/drawing/2014/main" id="{13715225-994B-F847-BBCD-98E6DC60B0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2511164049"/>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End Slide">
    <p:spTree>
      <p:nvGrpSpPr>
        <p:cNvPr id="1" name=""/>
        <p:cNvGrpSpPr/>
        <p:nvPr/>
      </p:nvGrpSpPr>
      <p:grpSpPr>
        <a:xfrm>
          <a:off x="0" y="0"/>
          <a:ext cx="0" cy="0"/>
          <a:chOff x="0" y="0"/>
          <a:chExt cx="0" cy="0"/>
        </a:xfrm>
      </p:grpSpPr>
      <p:sp>
        <p:nvSpPr>
          <p:cNvPr id="8" name="Title 1"/>
          <p:cNvSpPr txBox="1"/>
          <p:nvPr userDrawn="1"/>
        </p:nvSpPr>
        <p:spPr>
          <a:xfrm>
            <a:off x="2351584" y="2700210"/>
            <a:ext cx="7584843" cy="584775"/>
          </a:xfrm>
          <a:prstGeom prst="rect">
            <a:avLst/>
          </a:prstGeom>
          <a:noFill/>
        </p:spPr>
        <p:txBody>
          <a:bodyPr wrap="square" rtlCol="0">
            <a:spAutoFit/>
          </a:bodyPr>
          <a:lstStyle/>
          <a:p>
            <a:r>
              <a:rPr lang="en-GB" sz="3200" b="1" spc="-150" dirty="0">
                <a:solidFill>
                  <a:schemeClr val="bg1"/>
                </a:solidFill>
              </a:rPr>
              <a:t>YOUR</a:t>
            </a:r>
            <a:r>
              <a:rPr lang="en-GB" sz="3200" b="1" spc="-150" baseline="0" dirty="0">
                <a:solidFill>
                  <a:schemeClr val="bg1"/>
                </a:solidFill>
              </a:rPr>
              <a:t> QUESTIONS</a:t>
            </a:r>
            <a:endParaRPr lang="en-GB" sz="3200" b="1" spc="-150" dirty="0">
              <a:solidFill>
                <a:schemeClr val="bg1"/>
              </a:solidFill>
            </a:endParaRPr>
          </a:p>
        </p:txBody>
      </p:sp>
      <p:sp>
        <p:nvSpPr>
          <p:cNvPr id="6" name="Content Placeholder 2"/>
          <p:cNvSpPr>
            <a:spLocks noGrp="1"/>
          </p:cNvSpPr>
          <p:nvPr>
            <p:ph sz="quarter" idx="11" hasCustomPrompt="1"/>
          </p:nvPr>
        </p:nvSpPr>
        <p:spPr>
          <a:xfrm>
            <a:off x="2351584" y="3356522"/>
            <a:ext cx="7584843"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7" name="University Logo (White)" descr="Graphical user interface&#10;&#10;Description automatically generated with medium confidence">
            <a:extLst>
              <a:ext uri="{FF2B5EF4-FFF2-40B4-BE49-F238E27FC236}">
                <a16:creationId xmlns:a16="http://schemas.microsoft.com/office/drawing/2014/main" id="{132411DA-15FA-804A-A497-A21BA241FF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693624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8 - Mont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8678995" y="1039090"/>
            <a:ext cx="3071283" cy="2677941"/>
          </a:xfrm>
          <a:prstGeom prst="rect">
            <a:avLst/>
          </a:prstGeom>
          <a:solidFill>
            <a:schemeClr val="tx1">
              <a:lumMod val="10000"/>
              <a:lumOff val="90000"/>
            </a:schemeClr>
          </a:solidFill>
        </p:spPr>
        <p:txBody>
          <a:bodyPr anchor="ctr" anchorCtr="0"/>
          <a:lstStyle>
            <a:lvl1pPr marL="0" indent="0" algn="ctr">
              <a:buNone/>
              <a:defRPr sz="1000"/>
            </a:lvl1pPr>
          </a:lstStyle>
          <a:p>
            <a:r>
              <a:rPr lang="en-GB" dirty="0"/>
              <a:t>Picture</a:t>
            </a:r>
          </a:p>
        </p:txBody>
      </p:sp>
      <p:sp>
        <p:nvSpPr>
          <p:cNvPr id="10" name="Picture Placeholder 4"/>
          <p:cNvSpPr>
            <a:spLocks noGrp="1"/>
          </p:cNvSpPr>
          <p:nvPr>
            <p:ph type="pic" sz="quarter" idx="13" hasCustomPrompt="1"/>
          </p:nvPr>
        </p:nvSpPr>
        <p:spPr>
          <a:xfrm>
            <a:off x="5999989" y="1844824"/>
            <a:ext cx="2591229" cy="1872208"/>
          </a:xfrm>
          <a:prstGeom prst="rect">
            <a:avLst/>
          </a:prstGeom>
          <a:solidFill>
            <a:schemeClr val="tx1">
              <a:lumMod val="10000"/>
              <a:lumOff val="90000"/>
            </a:schemeClr>
          </a:solidFill>
        </p:spPr>
        <p:txBody>
          <a:bodyPr anchor="ctr" anchorCtr="0"/>
          <a:lstStyle>
            <a:lvl1pPr marL="0" indent="0" algn="ctr">
              <a:buNone/>
              <a:defRPr sz="1000"/>
            </a:lvl1pPr>
          </a:lstStyle>
          <a:p>
            <a:r>
              <a:rPr lang="en-GB" dirty="0"/>
              <a:t>Picture</a:t>
            </a:r>
          </a:p>
        </p:txBody>
      </p:sp>
      <p:sp>
        <p:nvSpPr>
          <p:cNvPr id="13" name="Picture Placeholder 4"/>
          <p:cNvSpPr>
            <a:spLocks noGrp="1"/>
          </p:cNvSpPr>
          <p:nvPr>
            <p:ph type="pic" sz="quarter" idx="14" hasCustomPrompt="1"/>
          </p:nvPr>
        </p:nvSpPr>
        <p:spPr>
          <a:xfrm>
            <a:off x="5999989" y="3789040"/>
            <a:ext cx="3071283" cy="2880320"/>
          </a:xfrm>
          <a:prstGeom prst="rect">
            <a:avLst/>
          </a:prstGeom>
          <a:solidFill>
            <a:schemeClr val="tx1">
              <a:lumMod val="10000"/>
              <a:lumOff val="90000"/>
            </a:schemeClr>
          </a:solidFill>
        </p:spPr>
        <p:txBody>
          <a:bodyPr anchor="ctr" anchorCtr="0"/>
          <a:lstStyle>
            <a:lvl1pPr marL="0" indent="0" algn="ctr">
              <a:buNone/>
              <a:defRPr sz="1000"/>
            </a:lvl1pPr>
          </a:lstStyle>
          <a:p>
            <a:r>
              <a:rPr lang="en-GB" dirty="0"/>
              <a:t>Picture</a:t>
            </a:r>
          </a:p>
        </p:txBody>
      </p:sp>
      <p:sp>
        <p:nvSpPr>
          <p:cNvPr id="14" name="Picture Placeholder 4"/>
          <p:cNvSpPr>
            <a:spLocks noGrp="1"/>
          </p:cNvSpPr>
          <p:nvPr>
            <p:ph type="pic" sz="quarter" idx="15" hasCustomPrompt="1"/>
          </p:nvPr>
        </p:nvSpPr>
        <p:spPr>
          <a:xfrm>
            <a:off x="9159048" y="3789040"/>
            <a:ext cx="2591229" cy="1872208"/>
          </a:xfrm>
          <a:prstGeom prst="rect">
            <a:avLst/>
          </a:prstGeom>
          <a:solidFill>
            <a:schemeClr val="tx1">
              <a:lumMod val="10000"/>
              <a:lumOff val="90000"/>
            </a:schemeClr>
          </a:solidFill>
        </p:spPr>
        <p:txBody>
          <a:bodyPr anchor="ctr" anchorCtr="0"/>
          <a:lstStyle>
            <a:lvl1pPr marL="0" indent="0" algn="ctr">
              <a:buNone/>
              <a:defRPr sz="1000"/>
            </a:lvl1pPr>
          </a:lstStyle>
          <a:p>
            <a:r>
              <a:rPr lang="en-GB" dirty="0"/>
              <a:t>Picture</a:t>
            </a:r>
          </a:p>
        </p:txBody>
      </p:sp>
      <p:sp>
        <p:nvSpPr>
          <p:cNvPr id="9" name="Shape 56"/>
          <p:cNvSpPr/>
          <p:nvPr userDrawn="1"/>
        </p:nvSpPr>
        <p:spPr>
          <a:xfrm>
            <a:off x="-3504699" y="-2"/>
            <a:ext cx="3360013" cy="1902396"/>
          </a:xfrm>
          <a:prstGeom prst="rect">
            <a:avLst/>
          </a:prstGeom>
          <a:solidFill>
            <a:srgbClr val="535353"/>
          </a:solidFill>
          <a:ln w="12700" cap="flat">
            <a:noFill/>
            <a:miter lim="400000"/>
          </a:ln>
          <a:effectLst/>
          <a:extLst>
            <a:ext uri="{C572A759-6A51-4108-AA02-DFA0A04FC94B}">
              <ma14:wrappingTextBoxFlag xmlns:ma14="http://schemas.microsoft.com/office/mac/drawingml/2011/main" xmlns="" val="1"/>
            </a:ext>
          </a:extLst>
        </p:spPr>
        <p:txBody>
          <a:bodyPr wrap="square" lIns="179999" tIns="179999" rIns="179999" bIns="179999" numCol="1" anchor="t">
            <a:spAutoFit/>
          </a:bodyPr>
          <a:lstStyle/>
          <a:p>
            <a:pPr lvl="0" defTabSz="457200">
              <a:spcBef>
                <a:spcPts val="0"/>
              </a:spcBef>
              <a:defRPr sz="1800"/>
            </a:pPr>
            <a:r>
              <a:rPr sz="1000" b="1" dirty="0">
                <a:solidFill>
                  <a:srgbClr val="FFFFFF"/>
                </a:solidFill>
                <a:latin typeface="Lucida Sans"/>
                <a:ea typeface="Lucida Sans"/>
                <a:cs typeface="Lucida Sans"/>
                <a:sym typeface="Lucida Sans"/>
              </a:rPr>
              <a:t>To insert image in the picture placeholder, please follow the below instructions:</a:t>
            </a:r>
            <a:endParaRPr sz="1800"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marL="14113" lvl="0" indent="-14113" defTabSz="457200">
              <a:spcBef>
                <a:spcPts val="0"/>
              </a:spcBef>
              <a:buClr>
                <a:srgbClr val="FFFFFF"/>
              </a:buClr>
              <a:buSzPct val="100000"/>
              <a:buFont typeface="Helvetica"/>
              <a:buAutoNum type="arabicPeriod"/>
              <a:tabLst>
                <a:tab pos="1257300" algn="l"/>
              </a:tabLst>
              <a:defRPr sz="1800"/>
            </a:pPr>
            <a:r>
              <a:rPr sz="1000" dirty="0">
                <a:solidFill>
                  <a:srgbClr val="FFFFFF"/>
                </a:solidFill>
                <a:latin typeface="Lucida Sans"/>
                <a:ea typeface="Lucida Sans"/>
                <a:cs typeface="Lucida Sans"/>
                <a:sym typeface="Lucida Sans"/>
              </a:rPr>
              <a:t>Click the 	icon in the grey placeholder</a:t>
            </a:r>
            <a:endParaRPr sz="1800" dirty="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dirty="0">
                <a:solidFill>
                  <a:srgbClr val="FFFFFF"/>
                </a:solidFill>
                <a:latin typeface="Lucida Sans"/>
                <a:ea typeface="Lucida Sans"/>
                <a:cs typeface="Lucida Sans"/>
                <a:sym typeface="Lucida Sans"/>
              </a:rPr>
              <a:t>Browse to the folder where the required image is saved.</a:t>
            </a:r>
            <a:endParaRPr sz="1800" dirty="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dirty="0">
                <a:solidFill>
                  <a:srgbClr val="FFFFFF"/>
                </a:solidFill>
                <a:latin typeface="Lucida Sans"/>
                <a:ea typeface="Lucida Sans"/>
                <a:cs typeface="Lucida Sans"/>
                <a:sym typeface="Lucida Sans"/>
              </a:rPr>
              <a:t>Click to select the image and insert the image.</a:t>
            </a:r>
            <a:endParaRPr sz="1800" dirty="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dirty="0">
                <a:solidFill>
                  <a:srgbClr val="FFFFFF"/>
                </a:solidFill>
                <a:latin typeface="Lucida Sans"/>
                <a:ea typeface="Lucida Sans"/>
                <a:cs typeface="Lucida Sans"/>
                <a:sym typeface="Lucida Sans"/>
              </a:rPr>
              <a:t>Once the image is placed, go to Drawing Tools |  Send Backward  |  Send to Back (or right mouse click Send to Back)</a:t>
            </a:r>
          </a:p>
        </p:txBody>
      </p:sp>
      <p:sp>
        <p:nvSpPr>
          <p:cNvPr id="11" name="Shape 55"/>
          <p:cNvSpPr/>
          <p:nvPr userDrawn="1"/>
        </p:nvSpPr>
        <p:spPr>
          <a:xfrm>
            <a:off x="-3504695" y="3723871"/>
            <a:ext cx="3360008" cy="1440732"/>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a:t>
            </a:r>
            <a:r>
              <a:rPr lang="en-GB" sz="1000" dirty="0">
                <a:solidFill>
                  <a:srgbClr val="FFFFFF"/>
                </a:solidFill>
                <a:latin typeface="Lucida Sans"/>
                <a:ea typeface="Lucida Sans"/>
                <a:cs typeface="Lucida Sans"/>
                <a:sym typeface="Lucida Sans"/>
              </a:rPr>
              <a:t> square</a:t>
            </a:r>
            <a:r>
              <a:rPr lang="en-GB" sz="1000" baseline="0" dirty="0">
                <a:solidFill>
                  <a:srgbClr val="FFFFFF"/>
                </a:solidFill>
                <a:latin typeface="Lucida Sans"/>
                <a:ea typeface="Lucida Sans"/>
                <a:cs typeface="Lucida Sans"/>
                <a:sym typeface="Lucida Sans"/>
              </a:rPr>
              <a:t> image of</a:t>
            </a:r>
            <a:r>
              <a:rPr sz="1000" dirty="0">
                <a:solidFill>
                  <a:srgbClr val="FFFFFF"/>
                </a:solidFill>
                <a:latin typeface="Lucida Sans"/>
                <a:ea typeface="Lucida Sans"/>
                <a:cs typeface="Lucida Sans"/>
                <a:sym typeface="Lucida Sans"/>
              </a:rPr>
              <a:t> </a:t>
            </a:r>
            <a:r>
              <a:rPr lang="en-GB" sz="1000" b="1" u="sng" dirty="0">
                <a:solidFill>
                  <a:srgbClr val="FF0000"/>
                </a:solidFill>
                <a:latin typeface="Lucida Sans"/>
                <a:ea typeface="Lucida Sans"/>
                <a:cs typeface="Lucida Sans"/>
                <a:sym typeface="Lucida Sans"/>
              </a:rPr>
              <a:t>5.2cm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5.4</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a:t>
            </a:r>
            <a:r>
              <a:rPr lang="en-GB" sz="1000" dirty="0">
                <a:solidFill>
                  <a:srgbClr val="FFFFFF"/>
                </a:solidFill>
                <a:latin typeface="Lucida Sans"/>
                <a:ea typeface="Lucida Sans"/>
                <a:cs typeface="Lucida Sans"/>
                <a:sym typeface="Lucida Sans"/>
              </a:rPr>
              <a:t>r a rectangle of </a:t>
            </a:r>
            <a:r>
              <a:rPr lang="en-GB" sz="1000" b="1" u="sng" dirty="0">
                <a:solidFill>
                  <a:srgbClr val="FF0000"/>
                </a:solidFill>
                <a:latin typeface="+mn-lt"/>
                <a:ea typeface="Lucida Sans"/>
                <a:cs typeface="Lucida Sans"/>
                <a:sym typeface="Lucida Sans"/>
              </a:rPr>
              <a:t>8cm high by 6.4cm wide</a:t>
            </a:r>
            <a:r>
              <a:rPr sz="1000" dirty="0">
                <a:solidFill>
                  <a:srgbClr val="FFFFFF"/>
                </a:solidFill>
                <a:latin typeface="Lucida Sans"/>
                <a:ea typeface="Lucida Sans"/>
                <a:cs typeface="Lucida Sans"/>
                <a:sym typeface="Lucida Sans"/>
              </a:rPr>
              <a:t> </a:t>
            </a:r>
            <a:r>
              <a:rPr lang="en-GB" sz="1000" dirty="0">
                <a:solidFill>
                  <a:srgbClr val="FFFFFF"/>
                </a:solidFill>
                <a:latin typeface="Lucida Sans"/>
                <a:ea typeface="Lucida Sans"/>
                <a:cs typeface="Lucida Sans"/>
                <a:sym typeface="Lucida Sans"/>
              </a:rPr>
              <a:t>to </a:t>
            </a:r>
            <a:r>
              <a:rPr sz="1000" dirty="0">
                <a:solidFill>
                  <a:srgbClr val="FFFFFF"/>
                </a:solidFill>
                <a:latin typeface="Lucida Sans"/>
                <a:ea typeface="Lucida Sans"/>
                <a:cs typeface="Lucida Sans"/>
                <a:sym typeface="Lucida Sans"/>
              </a:rPr>
              <a:t>this layout to avoid distortion.</a:t>
            </a:r>
            <a:endParaRPr sz="1800"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pic>
        <p:nvPicPr>
          <p:cNvPr id="15" name="image4.png"/>
          <p:cNvPicPr/>
          <p:nvPr userDrawn="1"/>
        </p:nvPicPr>
        <p:blipFill>
          <a:blip r:embed="rId2" cstate="print"/>
          <a:stretch>
            <a:fillRect/>
          </a:stretch>
        </p:blipFill>
        <p:spPr>
          <a:xfrm>
            <a:off x="-2083050" y="701560"/>
            <a:ext cx="310847" cy="233135"/>
          </a:xfrm>
          <a:prstGeom prst="rect">
            <a:avLst/>
          </a:prstGeom>
          <a:ln w="12700" cap="flat">
            <a:noFill/>
            <a:miter lim="400000"/>
          </a:ln>
          <a:effectLst/>
        </p:spPr>
      </p:pic>
      <p:sp>
        <p:nvSpPr>
          <p:cNvPr id="16" name="Title 1">
            <a:extLst>
              <a:ext uri="{FF2B5EF4-FFF2-40B4-BE49-F238E27FC236}">
                <a16:creationId xmlns:a16="http://schemas.microsoft.com/office/drawing/2014/main" id="{303729B6-396A-F64C-9962-332ED21762DE}"/>
              </a:ext>
            </a:extLst>
          </p:cNvPr>
          <p:cNvSpPr>
            <a:spLocks noGrp="1"/>
          </p:cNvSpPr>
          <p:nvPr>
            <p:ph type="title" hasCustomPrompt="1"/>
          </p:nvPr>
        </p:nvSpPr>
        <p:spPr>
          <a:xfrm>
            <a:off x="520700" y="783197"/>
            <a:ext cx="5280660" cy="1325561"/>
          </a:xfrm>
        </p:spPr>
        <p:txBody>
          <a:bodyPr vert="horz" anchor="t">
            <a:normAutofit/>
          </a:bodyPr>
          <a:lstStyle>
            <a:lvl1pPr>
              <a:defRPr sz="4000" spc="300">
                <a:solidFill>
                  <a:srgbClr val="005C84"/>
                </a:solidFill>
                <a:latin typeface="Roboto" pitchFamily="2" charset="0"/>
                <a:ea typeface="Roboto" pitchFamily="2" charset="0"/>
              </a:defRPr>
            </a:lvl1pPr>
          </a:lstStyle>
          <a:p>
            <a:r>
              <a:rPr lang="en-GB" dirty="0"/>
              <a:t>TITLE HERE</a:t>
            </a:r>
            <a:br>
              <a:rPr lang="en-GB" dirty="0"/>
            </a:br>
            <a:endParaRPr lang="en-US" dirty="0"/>
          </a:p>
        </p:txBody>
      </p:sp>
      <p:sp>
        <p:nvSpPr>
          <p:cNvPr id="17" name="Text Placeholder 8">
            <a:extLst>
              <a:ext uri="{FF2B5EF4-FFF2-40B4-BE49-F238E27FC236}">
                <a16:creationId xmlns:a16="http://schemas.microsoft.com/office/drawing/2014/main" id="{D58B711F-3484-FA47-9B9F-57268A9E0DB1}"/>
              </a:ext>
            </a:extLst>
          </p:cNvPr>
          <p:cNvSpPr>
            <a:spLocks noGrp="1"/>
          </p:cNvSpPr>
          <p:nvPr>
            <p:ph type="body" sz="quarter" idx="16"/>
          </p:nvPr>
        </p:nvSpPr>
        <p:spPr>
          <a:xfrm>
            <a:off x="520700" y="2108759"/>
            <a:ext cx="5280660" cy="3338983"/>
          </a:xfrm>
        </p:spPr>
        <p:txBody>
          <a:bodyPr>
            <a:noAutofit/>
          </a:bodyPr>
          <a:lstStyle>
            <a:lvl1pPr>
              <a:defRPr sz="2400">
                <a:solidFill>
                  <a:schemeClr val="tx2"/>
                </a:solidFill>
                <a:latin typeface="Roboto" pitchFamily="2" charset="0"/>
                <a:ea typeface="Roboto" pitchFamily="2" charset="0"/>
              </a:defRPr>
            </a:lvl1pPr>
            <a:lvl2pPr>
              <a:defRPr sz="2000">
                <a:solidFill>
                  <a:schemeClr val="tx2"/>
                </a:solidFill>
                <a:latin typeface="Roboto" pitchFamily="2" charset="0"/>
                <a:ea typeface="Roboto" pitchFamily="2" charset="0"/>
              </a:defRPr>
            </a:lvl2pPr>
            <a:lvl3pPr>
              <a:defRPr>
                <a:solidFill>
                  <a:schemeClr val="tx2"/>
                </a:solidFill>
                <a:latin typeface="Roboto" pitchFamily="2" charset="0"/>
                <a:ea typeface="Roboto" pitchFamily="2" charset="0"/>
              </a:defRPr>
            </a:lvl3pPr>
            <a:lvl4pPr>
              <a:defRPr>
                <a:solidFill>
                  <a:schemeClr val="tx2"/>
                </a:solidFill>
                <a:latin typeface="Roboto" pitchFamily="2" charset="0"/>
                <a:ea typeface="Roboto" pitchFamily="2" charset="0"/>
              </a:defRPr>
            </a:lvl4pPr>
            <a:lvl5pPr>
              <a:defRPr>
                <a:solidFill>
                  <a:schemeClr val="tx2"/>
                </a:solidFill>
                <a:latin typeface="Roboto" pitchFamily="2" charset="0"/>
                <a:ea typeface="Roboto"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13">
            <a:extLst>
              <a:ext uri="{FF2B5EF4-FFF2-40B4-BE49-F238E27FC236}">
                <a16:creationId xmlns:a16="http://schemas.microsoft.com/office/drawing/2014/main" id="{79A2C6A7-AD94-3443-A9A0-AA5670ACEA43}"/>
              </a:ext>
            </a:extLst>
          </p:cNvPr>
          <p:cNvSpPr>
            <a:spLocks noGrp="1"/>
          </p:cNvSpPr>
          <p:nvPr>
            <p:ph type="body" sz="quarter" idx="17" hasCustomPrompt="1"/>
          </p:nvPr>
        </p:nvSpPr>
        <p:spPr>
          <a:xfrm>
            <a:off x="520700" y="1410258"/>
            <a:ext cx="5280660" cy="698500"/>
          </a:xfrm>
        </p:spPr>
        <p:txBody>
          <a:bodyPr>
            <a:normAutofit/>
          </a:bodyPr>
          <a:lstStyle>
            <a:lvl1pPr marL="0" indent="0">
              <a:buNone/>
              <a:defRPr sz="2000" b="0" i="0" spc="300">
                <a:solidFill>
                  <a:srgbClr val="495961"/>
                </a:solidFill>
                <a:latin typeface="Roboto" pitchFamily="2" charset="0"/>
                <a:ea typeface="Roboto" pitchFamily="2" charset="0"/>
              </a:defRPr>
            </a:lvl1pPr>
          </a:lstStyle>
          <a:p>
            <a:pPr lvl="0"/>
            <a:r>
              <a:rPr lang="en-US" dirty="0"/>
              <a:t>SUBTITLE HERE (IF NEEDED)</a:t>
            </a:r>
          </a:p>
        </p:txBody>
      </p:sp>
      <p:pic>
        <p:nvPicPr>
          <p:cNvPr id="20" name="Picture 19">
            <a:extLst>
              <a:ext uri="{FF2B5EF4-FFF2-40B4-BE49-F238E27FC236}">
                <a16:creationId xmlns:a16="http://schemas.microsoft.com/office/drawing/2014/main" id="{3BAF978E-8D72-DB45-BF4B-9DB587A45F69}"/>
              </a:ext>
            </a:extLst>
          </p:cNvPr>
          <p:cNvPicPr>
            <a:picLocks noChangeAspect="1"/>
          </p:cNvPicPr>
          <p:nvPr userDrawn="1"/>
        </p:nvPicPr>
        <p:blipFill>
          <a:blip r:embed="rId3"/>
          <a:stretch>
            <a:fillRect/>
          </a:stretch>
        </p:blipFill>
        <p:spPr>
          <a:xfrm>
            <a:off x="9905422" y="476736"/>
            <a:ext cx="1836663" cy="388800"/>
          </a:xfrm>
          <a:prstGeom prst="rect">
            <a:avLst/>
          </a:prstGeom>
        </p:spPr>
      </p:pic>
    </p:spTree>
    <p:extLst>
      <p:ext uri="{BB962C8B-B14F-4D97-AF65-F5344CB8AC3E}">
        <p14:creationId xmlns:p14="http://schemas.microsoft.com/office/powerpoint/2010/main" val="2973633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3372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80150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30042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dirty="0"/>
              <a:t>TITLE</a:t>
            </a:r>
            <a:endParaRPr lang="en-GB" dirty="0"/>
          </a:p>
        </p:txBody>
      </p:sp>
      <p:sp>
        <p:nvSpPr>
          <p:cNvPr id="5" name="Text Placeholder 2"/>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a:solidFill>
                  <a:srgbClr val="2E444E"/>
                </a:solidFill>
              </a:defRPr>
            </a:lvl3pPr>
            <a:lvl4pPr>
              <a:spcBef>
                <a:spcPts val="0"/>
              </a:spcBef>
              <a:spcAft>
                <a:spcPts val="1200"/>
              </a:spcAft>
              <a:defRPr>
                <a:solidFill>
                  <a:srgbClr val="2E444E"/>
                </a:solidFill>
              </a:defRPr>
            </a:lvl4pPr>
            <a:lvl5pPr>
              <a:spcBef>
                <a:spcPts val="0"/>
              </a:spcBef>
              <a:spcAft>
                <a:spcPts val="1200"/>
              </a:spcAft>
              <a:defRPr>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6501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102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56FE51-A6A4-4266-9966-28898DB447E2}" type="slidenum">
              <a:rPr lang="en-GB" smtClean="0"/>
              <a:t>‹#›</a:t>
            </a:fld>
            <a:endParaRPr lang="en-GB"/>
          </a:p>
        </p:txBody>
      </p:sp>
    </p:spTree>
    <p:extLst>
      <p:ext uri="{BB962C8B-B14F-4D97-AF65-F5344CB8AC3E}">
        <p14:creationId xmlns:p14="http://schemas.microsoft.com/office/powerpoint/2010/main" val="80860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5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56FE51-A6A4-4266-9966-28898DB447E2}" type="slidenum">
              <a:rPr lang="en-GB" smtClean="0"/>
              <a:t>‹#›</a:t>
            </a:fld>
            <a:endParaRPr lang="en-GB"/>
          </a:p>
        </p:txBody>
      </p:sp>
    </p:spTree>
    <p:extLst>
      <p:ext uri="{BB962C8B-B14F-4D97-AF65-F5344CB8AC3E}">
        <p14:creationId xmlns:p14="http://schemas.microsoft.com/office/powerpoint/2010/main" val="402300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868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69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4EB48A-8A4E-4B18-86BC-A9CCB9CFAAED}" type="slidenum">
              <a:rPr lang="en-US" altLang="en-US"/>
              <a:pPr/>
              <a:t>‹#›</a:t>
            </a:fld>
            <a:endParaRPr lang="en-US" altLang="en-US"/>
          </a:p>
        </p:txBody>
      </p:sp>
    </p:spTree>
    <p:extLst>
      <p:ext uri="{BB962C8B-B14F-4D97-AF65-F5344CB8AC3E}">
        <p14:creationId xmlns:p14="http://schemas.microsoft.com/office/powerpoint/2010/main" val="5037972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4.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0363" y="303366"/>
            <a:ext cx="2389915" cy="389330"/>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60363" y="303366"/>
            <a:ext cx="2389915" cy="389330"/>
          </a:xfrm>
          <a:prstGeom prst="rect">
            <a:avLst/>
          </a:prstGeom>
        </p:spPr>
      </p:pic>
    </p:spTree>
    <p:extLst>
      <p:ext uri="{BB962C8B-B14F-4D97-AF65-F5344CB8AC3E}">
        <p14:creationId xmlns:p14="http://schemas.microsoft.com/office/powerpoint/2010/main" val="309178317"/>
      </p:ext>
    </p:extLst>
  </p:cSld>
  <p:clrMap bg1="lt1" tx1="dk1" bg2="lt2" tx2="dk2" accent1="accent1" accent2="accent2" accent3="accent3" accent4="accent4" accent5="accent5" accent6="accent6" hlink="hlink" folHlink="folHlink"/>
  <p:sldLayoutIdLst>
    <p:sldLayoutId id="2147483746" r:id="rId1"/>
    <p:sldLayoutId id="2147483748" r:id="rId2"/>
  </p:sldLayoutIdLst>
  <p:hf sldNum="0"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943544649"/>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0363" y="303366"/>
            <a:ext cx="2389915" cy="389330"/>
          </a:xfrm>
          <a:prstGeom prst="rect">
            <a:avLst/>
          </a:prstGeom>
        </p:spPr>
      </p:pic>
    </p:spTree>
    <p:extLst>
      <p:ext uri="{BB962C8B-B14F-4D97-AF65-F5344CB8AC3E}">
        <p14:creationId xmlns:p14="http://schemas.microsoft.com/office/powerpoint/2010/main" val="4030175713"/>
      </p:ext>
    </p:extLst>
  </p:cSld>
  <p:clrMap bg1="lt1" tx1="dk1" bg2="lt2" tx2="dk2" accent1="accent1" accent2="accent2" accent3="accent3" accent4="accent4" accent5="accent5" accent6="accent6" hlink="hlink" folHlink="folHlink"/>
  <p:sldLayoutIdLst>
    <p:sldLayoutId id="2147483761" r:id="rId1"/>
  </p:sldLayoutIdLst>
  <p:hf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72038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2" r:id="rId4"/>
    <p:sldLayoutId id="2147483773" r:id="rId5"/>
    <p:sldLayoutId id="2147483774" r:id="rId6"/>
    <p:sldLayoutId id="2147483775"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3"/>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dirty="0"/>
          </a:p>
        </p:txBody>
      </p:sp>
      <p:pic>
        <p:nvPicPr>
          <p:cNvPr id="8" name="University Logo" descr="Logo&#10;&#10;Description automatically generated with medium confidence">
            <a:extLst>
              <a:ext uri="{FF2B5EF4-FFF2-40B4-BE49-F238E27FC236}">
                <a16:creationId xmlns:a16="http://schemas.microsoft.com/office/drawing/2014/main" id="{87826CD3-130D-D440-8ABD-6248D8758A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1101417718"/>
      </p:ext>
    </p:extLst>
  </p:cSld>
  <p:clrMap bg1="lt1" tx1="dk1" bg2="lt2" tx2="dk2" accent1="accent1" accent2="accent2" accent3="accent3" accent4="accent4" accent5="accent5" accent6="accent6" hlink="hlink" folHlink="folHlink"/>
  <p:sldLayoutIdLst>
    <p:sldLayoutId id="2147483771" r:id="rId1"/>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0363" y="303366"/>
            <a:ext cx="2389915" cy="389330"/>
          </a:xfrm>
          <a:prstGeom prst="rect">
            <a:avLst/>
          </a:prstGeom>
        </p:spPr>
      </p:pic>
    </p:spTree>
    <p:extLst>
      <p:ext uri="{BB962C8B-B14F-4D97-AF65-F5344CB8AC3E}">
        <p14:creationId xmlns:p14="http://schemas.microsoft.com/office/powerpoint/2010/main" val="2914256430"/>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60363" y="303366"/>
            <a:ext cx="2389915" cy="389330"/>
          </a:xfrm>
          <a:prstGeom prst="rect">
            <a:avLst/>
          </a:prstGeom>
        </p:spPr>
      </p:pic>
    </p:spTree>
    <p:extLst>
      <p:ext uri="{BB962C8B-B14F-4D97-AF65-F5344CB8AC3E}">
        <p14:creationId xmlns:p14="http://schemas.microsoft.com/office/powerpoint/2010/main" val="2075762896"/>
      </p:ext>
    </p:extLst>
  </p:cSld>
  <p:clrMap bg1="lt1" tx1="dk1" bg2="lt2" tx2="dk2" accent1="accent1" accent2="accent2" accent3="accent3" accent4="accent4" accent5="accent5" accent6="accent6" hlink="hlink" folHlink="folHlink"/>
  <p:sldLayoutIdLst>
    <p:sldLayoutId id="2147483714" r:id="rId1"/>
    <p:sldLayoutId id="2147483716" r:id="rId2"/>
  </p:sldLayoutIdLst>
  <p:hf sldNum="0"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60363" y="303366"/>
            <a:ext cx="2389915" cy="389330"/>
          </a:xfrm>
          <a:prstGeom prst="rect">
            <a:avLst/>
          </a:prstGeom>
        </p:spPr>
      </p:pic>
    </p:spTree>
    <p:extLst>
      <p:ext uri="{BB962C8B-B14F-4D97-AF65-F5344CB8AC3E}">
        <p14:creationId xmlns:p14="http://schemas.microsoft.com/office/powerpoint/2010/main" val="3196388143"/>
      </p:ext>
    </p:extLst>
  </p:cSld>
  <p:clrMap bg1="lt1" tx1="dk1" bg2="lt2" tx2="dk2" accent1="accent1" accent2="accent2" accent3="accent3" accent4="accent4" accent5="accent5" accent6="accent6" hlink="hlink" folHlink="folHlink"/>
  <p:sldLayoutIdLst>
    <p:sldLayoutId id="2147483719" r:id="rId1"/>
    <p:sldLayoutId id="2147483721" r:id="rId2"/>
  </p:sldLayoutIdLst>
  <p:hf sldNum="0"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0363" y="303366"/>
            <a:ext cx="2389915" cy="389330"/>
          </a:xfrm>
          <a:prstGeom prst="rect">
            <a:avLst/>
          </a:prstGeom>
        </p:spPr>
      </p:pic>
    </p:spTree>
    <p:extLst>
      <p:ext uri="{BB962C8B-B14F-4D97-AF65-F5344CB8AC3E}">
        <p14:creationId xmlns:p14="http://schemas.microsoft.com/office/powerpoint/2010/main" val="4178475801"/>
      </p:ext>
    </p:extLst>
  </p:cSld>
  <p:clrMap bg1="lt1" tx1="dk1" bg2="lt2" tx2="dk2" accent1="accent1" accent2="accent2" accent3="accent3" accent4="accent4" accent5="accent5" accent6="accent6" hlink="hlink" folHlink="folHlink"/>
  <p:sldLayoutIdLst>
    <p:sldLayoutId id="2147483723" r:id="rId1"/>
  </p:sldLayoutIdLst>
  <p:hf sldNum="0"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60363" y="303366"/>
            <a:ext cx="2389915" cy="389330"/>
          </a:xfrm>
          <a:prstGeom prst="rect">
            <a:avLst/>
          </a:prstGeom>
        </p:spPr>
      </p:pic>
    </p:spTree>
    <p:extLst>
      <p:ext uri="{BB962C8B-B14F-4D97-AF65-F5344CB8AC3E}">
        <p14:creationId xmlns:p14="http://schemas.microsoft.com/office/powerpoint/2010/main" val="683004608"/>
      </p:ext>
    </p:extLst>
  </p:cSld>
  <p:clrMap bg1="lt1" tx1="dk1" bg2="lt2" tx2="dk2" accent1="accent1" accent2="accent2" accent3="accent3" accent4="accent4" accent5="accent5" accent6="accent6" hlink="hlink" folHlink="folHlink"/>
  <p:sldLayoutIdLst>
    <p:sldLayoutId id="2147483727" r:id="rId1"/>
    <p:sldLayoutId id="2147483729" r:id="rId2"/>
  </p:sldLayoutIdLst>
  <p:hf sldNum="0"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5" y="6400137"/>
            <a:ext cx="960107" cy="207749"/>
          </a:xfrm>
          <a:prstGeom prst="rect">
            <a:avLst/>
          </a:prstGeom>
          <a:noFill/>
        </p:spPr>
        <p:txBody>
          <a:bodyPr wrap="square" rtlCol="0">
            <a:spAutoFit/>
          </a:bodyPr>
          <a:lstStyle/>
          <a:p>
            <a:pPr algn="r"/>
            <a:fld id="{14274112-3819-4E3C-A2C8-15D563C4EB1E}" type="slidenum">
              <a:rPr lang="en-GB" sz="750" smtClean="0"/>
              <a:t>‹#›</a:t>
            </a:fld>
            <a:endParaRPr lang="en-GB" sz="750"/>
          </a:p>
        </p:txBody>
      </p:sp>
      <p:sp>
        <p:nvSpPr>
          <p:cNvPr id="7" name="Text Placeholder 2"/>
          <p:cNvSpPr>
            <a:spLocks noGrp="1"/>
          </p:cNvSpPr>
          <p:nvPr>
            <p:ph type="body" idx="1"/>
          </p:nvPr>
        </p:nvSpPr>
        <p:spPr>
          <a:xfrm>
            <a:off x="623392" y="1844827"/>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22232953"/>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ftr="0" dt="0"/>
  <p:txStyles>
    <p:titleStyle>
      <a:lvl1pPr algn="l" defTabSz="685800" rtl="0" eaLnBrk="1" latinLnBrk="0" hangingPunct="1">
        <a:spcBef>
          <a:spcPct val="0"/>
        </a:spcBef>
        <a:buNone/>
        <a:defRPr sz="2400" kern="1200" spc="-113">
          <a:solidFill>
            <a:srgbClr val="163358"/>
          </a:solidFill>
          <a:latin typeface="+mj-lt"/>
          <a:ea typeface="+mj-ea"/>
          <a:cs typeface="+mj-cs"/>
        </a:defRPr>
      </a:lvl1pPr>
    </p:titleStyle>
    <p:bodyStyle>
      <a:lvl1pPr marL="257175" indent="-257175" algn="l" defTabSz="685800" rtl="0" eaLnBrk="1" latinLnBrk="0" hangingPunct="1">
        <a:spcBef>
          <a:spcPts val="0"/>
        </a:spcBef>
        <a:spcAft>
          <a:spcPts val="900"/>
        </a:spcAft>
        <a:buFont typeface="Arial" panose="020B0604020202020204" pitchFamily="34" charset="0"/>
        <a:buChar char="•"/>
        <a:defRPr sz="1500" kern="1200">
          <a:solidFill>
            <a:srgbClr val="163358"/>
          </a:solidFill>
          <a:latin typeface="+mn-lt"/>
          <a:ea typeface="+mn-ea"/>
          <a:cs typeface="+mn-cs"/>
        </a:defRPr>
      </a:lvl1pPr>
      <a:lvl2pPr marL="557213" indent="-214313" algn="l" defTabSz="685800" rtl="0" eaLnBrk="1" latinLnBrk="0" hangingPunct="1">
        <a:spcBef>
          <a:spcPts val="0"/>
        </a:spcBef>
        <a:spcAft>
          <a:spcPts val="900"/>
        </a:spcAft>
        <a:buFont typeface="Arial" panose="020B0604020202020204" pitchFamily="34" charset="0"/>
        <a:buChar char="–"/>
        <a:defRPr sz="1350" kern="1200">
          <a:solidFill>
            <a:srgbClr val="163358"/>
          </a:solidFill>
          <a:latin typeface="+mn-lt"/>
          <a:ea typeface="+mn-ea"/>
          <a:cs typeface="+mn-cs"/>
        </a:defRPr>
      </a:lvl2pPr>
      <a:lvl3pPr marL="857250" indent="-171450" algn="l" defTabSz="685800" rtl="0" eaLnBrk="1" latinLnBrk="0" hangingPunct="1">
        <a:spcBef>
          <a:spcPts val="0"/>
        </a:spcBef>
        <a:spcAft>
          <a:spcPts val="900"/>
        </a:spcAft>
        <a:buFont typeface="Arial" panose="020B0604020202020204" pitchFamily="34" charset="0"/>
        <a:buChar char="•"/>
        <a:defRPr sz="1350" kern="1200">
          <a:solidFill>
            <a:srgbClr val="163358"/>
          </a:solidFill>
          <a:latin typeface="+mn-lt"/>
          <a:ea typeface="+mn-ea"/>
          <a:cs typeface="+mn-cs"/>
        </a:defRPr>
      </a:lvl3pPr>
      <a:lvl4pPr marL="1200150" indent="-171450" algn="l" defTabSz="685800" rtl="0" eaLnBrk="1" latinLnBrk="0" hangingPunct="1">
        <a:spcBef>
          <a:spcPts val="0"/>
        </a:spcBef>
        <a:spcAft>
          <a:spcPts val="900"/>
        </a:spcAft>
        <a:buFont typeface="Arial" panose="020B0604020202020204" pitchFamily="34" charset="0"/>
        <a:buChar char="–"/>
        <a:defRPr sz="1200" kern="1200">
          <a:solidFill>
            <a:srgbClr val="163358"/>
          </a:solidFill>
          <a:latin typeface="+mn-lt"/>
          <a:ea typeface="+mn-ea"/>
          <a:cs typeface="+mn-cs"/>
        </a:defRPr>
      </a:lvl4pPr>
      <a:lvl5pPr marL="1543050" indent="-171450" algn="l" defTabSz="685800" rtl="0" eaLnBrk="1" latinLnBrk="0" hangingPunct="1">
        <a:spcBef>
          <a:spcPts val="0"/>
        </a:spcBef>
        <a:spcAft>
          <a:spcPts val="900"/>
        </a:spcAft>
        <a:buFont typeface="Arial" panose="020B0604020202020204" pitchFamily="34" charset="0"/>
        <a:buChar char="»"/>
        <a:defRPr sz="1050" kern="1200">
          <a:solidFill>
            <a:srgbClr val="163358"/>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60363" y="303366"/>
            <a:ext cx="2389915" cy="389330"/>
          </a:xfrm>
          <a:prstGeom prst="rect">
            <a:avLst/>
          </a:prstGeom>
        </p:spPr>
      </p:pic>
    </p:spTree>
    <p:extLst>
      <p:ext uri="{BB962C8B-B14F-4D97-AF65-F5344CB8AC3E}">
        <p14:creationId xmlns:p14="http://schemas.microsoft.com/office/powerpoint/2010/main" val="1333728939"/>
      </p:ext>
    </p:extLst>
  </p:cSld>
  <p:clrMap bg1="lt1" tx1="dk1" bg2="lt2" tx2="dk2" accent1="accent1" accent2="accent2" accent3="accent3" accent4="accent4" accent5="accent5" accent6="accent6" hlink="hlink" folHlink="folHlink"/>
  <p:sldLayoutIdLst>
    <p:sldLayoutId id="2147483735" r:id="rId1"/>
    <p:sldLayoutId id="2147483737" r:id="rId2"/>
  </p:sldLayoutIdLst>
  <p:hf sldNum="0"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5" y="6400137"/>
            <a:ext cx="960107" cy="207749"/>
          </a:xfrm>
          <a:prstGeom prst="rect">
            <a:avLst/>
          </a:prstGeom>
          <a:noFill/>
        </p:spPr>
        <p:txBody>
          <a:bodyPr wrap="square" rtlCol="0">
            <a:spAutoFit/>
          </a:bodyPr>
          <a:lstStyle/>
          <a:p>
            <a:pPr algn="r"/>
            <a:fld id="{14274112-3819-4E3C-A2C8-15D563C4EB1E}" type="slidenum">
              <a:rPr lang="en-GB" sz="750" smtClean="0"/>
              <a:t>‹#›</a:t>
            </a:fld>
            <a:endParaRPr lang="en-GB" sz="750"/>
          </a:p>
        </p:txBody>
      </p:sp>
      <p:sp>
        <p:nvSpPr>
          <p:cNvPr id="7" name="Text Placeholder 2"/>
          <p:cNvSpPr>
            <a:spLocks noGrp="1"/>
          </p:cNvSpPr>
          <p:nvPr>
            <p:ph type="body" idx="1"/>
          </p:nvPr>
        </p:nvSpPr>
        <p:spPr>
          <a:xfrm>
            <a:off x="623392" y="1844827"/>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0364" y="303366"/>
            <a:ext cx="2389915" cy="389330"/>
          </a:xfrm>
          <a:prstGeom prst="rect">
            <a:avLst/>
          </a:prstGeom>
        </p:spPr>
      </p:pic>
    </p:spTree>
    <p:extLst>
      <p:ext uri="{BB962C8B-B14F-4D97-AF65-F5344CB8AC3E}">
        <p14:creationId xmlns:p14="http://schemas.microsoft.com/office/powerpoint/2010/main" val="859516757"/>
      </p:ext>
    </p:extLst>
  </p:cSld>
  <p:clrMap bg1="lt1" tx1="dk1" bg2="lt2" tx2="dk2" accent1="accent1" accent2="accent2" accent3="accent3" accent4="accent4" accent5="accent5" accent6="accent6" hlink="hlink" folHlink="folHlink"/>
  <p:sldLayoutIdLst>
    <p:sldLayoutId id="2147483740" r:id="rId1"/>
  </p:sldLayoutIdLst>
  <p:hf sldNum="0" hdr="0" ftr="0" dt="0"/>
  <p:txStyles>
    <p:titleStyle>
      <a:lvl1pPr algn="l" defTabSz="685800" rtl="0" eaLnBrk="1" latinLnBrk="0" hangingPunct="1">
        <a:spcBef>
          <a:spcPct val="0"/>
        </a:spcBef>
        <a:buNone/>
        <a:defRPr sz="2400" kern="1200" spc="-113">
          <a:solidFill>
            <a:schemeClr val="bg2"/>
          </a:solidFill>
          <a:latin typeface="+mj-lt"/>
          <a:ea typeface="+mj-ea"/>
          <a:cs typeface="+mj-cs"/>
        </a:defRPr>
      </a:lvl1pPr>
    </p:titleStyle>
    <p:bodyStyle>
      <a:lvl1pPr marL="257175" indent="-257175" algn="l" defTabSz="685800" rtl="0" eaLnBrk="1" latinLnBrk="0" hangingPunct="1">
        <a:spcBef>
          <a:spcPts val="0"/>
        </a:spcBef>
        <a:spcAft>
          <a:spcPts val="900"/>
        </a:spcAft>
        <a:buFont typeface="Arial" panose="020B0604020202020204" pitchFamily="34" charset="0"/>
        <a:buChar char="•"/>
        <a:defRPr sz="1500" kern="1200">
          <a:solidFill>
            <a:schemeClr val="bg2"/>
          </a:solidFill>
          <a:latin typeface="+mn-lt"/>
          <a:ea typeface="+mn-ea"/>
          <a:cs typeface="+mn-cs"/>
        </a:defRPr>
      </a:lvl1pPr>
      <a:lvl2pPr marL="557213" indent="-214313" algn="l" defTabSz="685800" rtl="0" eaLnBrk="1" latinLnBrk="0" hangingPunct="1">
        <a:spcBef>
          <a:spcPts val="0"/>
        </a:spcBef>
        <a:spcAft>
          <a:spcPts val="900"/>
        </a:spcAft>
        <a:buFont typeface="Arial" panose="020B0604020202020204" pitchFamily="34" charset="0"/>
        <a:buChar char="–"/>
        <a:defRPr sz="1350" kern="1200">
          <a:solidFill>
            <a:schemeClr val="bg2"/>
          </a:solidFill>
          <a:latin typeface="+mn-lt"/>
          <a:ea typeface="+mn-ea"/>
          <a:cs typeface="+mn-cs"/>
        </a:defRPr>
      </a:lvl2pPr>
      <a:lvl3pPr marL="857250" indent="-171450" algn="l" defTabSz="685800" rtl="0" eaLnBrk="1" latinLnBrk="0" hangingPunct="1">
        <a:spcBef>
          <a:spcPts val="0"/>
        </a:spcBef>
        <a:spcAft>
          <a:spcPts val="900"/>
        </a:spcAft>
        <a:buFont typeface="Arial" panose="020B0604020202020204" pitchFamily="34" charset="0"/>
        <a:buChar char="•"/>
        <a:defRPr sz="1350" kern="1200">
          <a:solidFill>
            <a:schemeClr val="bg2"/>
          </a:solidFill>
          <a:latin typeface="+mn-lt"/>
          <a:ea typeface="+mn-ea"/>
          <a:cs typeface="+mn-cs"/>
        </a:defRPr>
      </a:lvl3pPr>
      <a:lvl4pPr marL="1200150" indent="-171450" algn="l" defTabSz="685800" rtl="0" eaLnBrk="1" latinLnBrk="0" hangingPunct="1">
        <a:spcBef>
          <a:spcPts val="0"/>
        </a:spcBef>
        <a:spcAft>
          <a:spcPts val="900"/>
        </a:spcAft>
        <a:buFont typeface="Arial" panose="020B0604020202020204" pitchFamily="34" charset="0"/>
        <a:buChar char="–"/>
        <a:defRPr sz="1200" kern="1200">
          <a:solidFill>
            <a:schemeClr val="bg2"/>
          </a:solidFill>
          <a:latin typeface="+mn-lt"/>
          <a:ea typeface="+mn-ea"/>
          <a:cs typeface="+mn-cs"/>
        </a:defRPr>
      </a:lvl4pPr>
      <a:lvl5pPr marL="1543050" indent="-171450" algn="l" defTabSz="685800" rtl="0" eaLnBrk="1" latinLnBrk="0" hangingPunct="1">
        <a:spcBef>
          <a:spcPts val="0"/>
        </a:spcBef>
        <a:spcAft>
          <a:spcPts val="900"/>
        </a:spcAft>
        <a:buFont typeface="Arial" panose="020B0604020202020204" pitchFamily="34" charset="0"/>
        <a:buChar char="»"/>
        <a:defRPr sz="1050" kern="1200">
          <a:solidFill>
            <a:schemeClr val="bg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mailto:n.a.alwan@soton.ac.uk"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hyperlink" Target="mailto:d.m.smith@soton.ac.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ylocalmap.org.uk/iaahealth/"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775891" y="1482098"/>
            <a:ext cx="8736227" cy="1226567"/>
          </a:xfrm>
        </p:spPr>
        <p:txBody>
          <a:bodyPr/>
          <a:lstStyle/>
          <a:p>
            <a:pPr algn="ctr"/>
            <a:r>
              <a:rPr lang="en-GB" sz="4000" b="0" dirty="0">
                <a:solidFill>
                  <a:srgbClr val="FFFF00"/>
                </a:solidFill>
                <a:latin typeface="Lucida Sans"/>
              </a:rPr>
              <a:t>Food insecurity: </a:t>
            </a:r>
            <a:br>
              <a:rPr lang="en-GB" sz="4000" b="0">
                <a:solidFill>
                  <a:srgbClr val="FFFF00"/>
                </a:solidFill>
                <a:latin typeface="Lucida Sans"/>
              </a:rPr>
            </a:br>
            <a:r>
              <a:rPr lang="en-GB" sz="4000" b="0" dirty="0">
                <a:solidFill>
                  <a:srgbClr val="FFFF00"/>
                </a:solidFill>
                <a:latin typeface="Lucida Sans"/>
              </a:rPr>
              <a:t>H</a:t>
            </a:r>
            <a:r>
              <a:rPr lang="en-GB" b="0">
                <a:solidFill>
                  <a:srgbClr val="FFFF00"/>
                </a:solidFill>
                <a:latin typeface="Lucida Sans"/>
              </a:rPr>
              <a:t>ighlights </a:t>
            </a:r>
            <a:r>
              <a:rPr lang="en-GB" b="0" dirty="0">
                <a:solidFill>
                  <a:srgbClr val="FFFF00"/>
                </a:solidFill>
                <a:latin typeface="Lucida Sans"/>
              </a:rPr>
              <a:t>from local and national work</a:t>
            </a:r>
            <a:endParaRPr lang="en-GB" dirty="0"/>
          </a:p>
        </p:txBody>
      </p:sp>
      <p:sp>
        <p:nvSpPr>
          <p:cNvPr id="11" name="Subtitle 10"/>
          <p:cNvSpPr>
            <a:spLocks noGrp="1"/>
          </p:cNvSpPr>
          <p:nvPr>
            <p:ph type="subTitle" idx="1"/>
          </p:nvPr>
        </p:nvSpPr>
        <p:spPr>
          <a:xfrm>
            <a:off x="1848465" y="4511806"/>
            <a:ext cx="8495070" cy="864096"/>
          </a:xfrm>
        </p:spPr>
        <p:txBody>
          <a:bodyPr/>
          <a:lstStyle/>
          <a:p>
            <a:pPr algn="ctr"/>
            <a:r>
              <a:rPr lang="en-GB" sz="2400" dirty="0"/>
              <a:t>Dr Dianna Smith, Dr Grace Grove, Dr Elizabeth Taylor, Dr Nida Ziauddeen &amp; Prof Nisreen Alwan</a:t>
            </a:r>
          </a:p>
          <a:p>
            <a:pPr algn="ctr"/>
            <a:endParaRPr lang="en-GB" dirty="0"/>
          </a:p>
          <a:p>
            <a:pPr algn="ctr"/>
            <a:endParaRPr lang="en-GB" dirty="0"/>
          </a:p>
          <a:p>
            <a:pPr algn="ctr"/>
            <a:r>
              <a:rPr lang="en-GB" dirty="0">
                <a:solidFill>
                  <a:schemeClr val="tx2">
                    <a:lumMod val="40000"/>
                    <a:lumOff val="60000"/>
                  </a:schemeClr>
                </a:solidFill>
              </a:rPr>
              <a:t>9</a:t>
            </a:r>
            <a:r>
              <a:rPr lang="en-GB" baseline="30000" dirty="0">
                <a:solidFill>
                  <a:schemeClr val="tx2">
                    <a:lumMod val="40000"/>
                    <a:lumOff val="60000"/>
                  </a:schemeClr>
                </a:solidFill>
              </a:rPr>
              <a:t>th</a:t>
            </a:r>
            <a:r>
              <a:rPr lang="en-GB" dirty="0">
                <a:solidFill>
                  <a:schemeClr val="tx2">
                    <a:lumMod val="40000"/>
                    <a:lumOff val="60000"/>
                  </a:schemeClr>
                </a:solidFill>
              </a:rPr>
              <a:t> May 2023</a:t>
            </a:r>
          </a:p>
          <a:p>
            <a:pPr algn="ctr"/>
            <a:r>
              <a:rPr lang="en-GB" dirty="0">
                <a:solidFill>
                  <a:schemeClr val="tx2">
                    <a:lumMod val="40000"/>
                    <a:lumOff val="60000"/>
                  </a:schemeClr>
                </a:solidFill>
              </a:rPr>
              <a:t>Poverty and the cost of living crisis – a public health emergency</a:t>
            </a:r>
          </a:p>
          <a:p>
            <a:pPr algn="ctr"/>
            <a:endParaRPr lang="en-GB" dirty="0"/>
          </a:p>
        </p:txBody>
      </p:sp>
      <p:pic>
        <p:nvPicPr>
          <p:cNvPr id="3" name="Picture 2">
            <a:extLst>
              <a:ext uri="{FF2B5EF4-FFF2-40B4-BE49-F238E27FC236}">
                <a16:creationId xmlns:a16="http://schemas.microsoft.com/office/drawing/2014/main" id="{C533CCD3-D2FE-5868-AAAA-66466E7C77E9}"/>
              </a:ext>
            </a:extLst>
          </p:cNvPr>
          <p:cNvPicPr>
            <a:picLocks noChangeAspect="1"/>
          </p:cNvPicPr>
          <p:nvPr/>
        </p:nvPicPr>
        <p:blipFill>
          <a:blip r:embed="rId3"/>
          <a:stretch>
            <a:fillRect/>
          </a:stretch>
        </p:blipFill>
        <p:spPr>
          <a:xfrm>
            <a:off x="405143" y="266630"/>
            <a:ext cx="3279932" cy="445047"/>
          </a:xfrm>
          <a:prstGeom prst="rect">
            <a:avLst/>
          </a:prstGeom>
        </p:spPr>
      </p:pic>
    </p:spTree>
    <p:extLst>
      <p:ext uri="{BB962C8B-B14F-4D97-AF65-F5344CB8AC3E}">
        <p14:creationId xmlns:p14="http://schemas.microsoft.com/office/powerpoint/2010/main" val="410967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C674FD-3B6E-6DFB-18D9-97E6F223546D}"/>
              </a:ext>
            </a:extLst>
          </p:cNvPr>
          <p:cNvSpPr>
            <a:spLocks noGrp="1"/>
          </p:cNvSpPr>
          <p:nvPr>
            <p:ph type="subTitle" idx="1"/>
          </p:nvPr>
        </p:nvSpPr>
        <p:spPr>
          <a:xfrm>
            <a:off x="1795224" y="3238254"/>
            <a:ext cx="8601551" cy="864096"/>
          </a:xfrm>
        </p:spPr>
        <p:txBody>
          <a:bodyPr/>
          <a:lstStyle/>
          <a:p>
            <a:r>
              <a:rPr lang="en-GB" sz="2800" i="1" dirty="0">
                <a:effectLst/>
                <a:latin typeface="Calibri" panose="020F0502020204030204" pitchFamily="34" charset="0"/>
                <a:ea typeface="Calibri" panose="020F0502020204030204" pitchFamily="34" charset="0"/>
                <a:cs typeface="Calibri" panose="020F0502020204030204" pitchFamily="34" charset="0"/>
              </a:rPr>
              <a:t>“It is part of our intelligence that Council staff and food alliance organisations can use to work out where extra services may be needed. It also confirmed what we’d heard anecdotally about some areas where there was high need – yet few services.” </a:t>
            </a:r>
            <a:endParaRPr lang="en-GB" sz="2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p>
        </p:txBody>
      </p:sp>
      <p:pic>
        <p:nvPicPr>
          <p:cNvPr id="5" name="Picture 4">
            <a:extLst>
              <a:ext uri="{FF2B5EF4-FFF2-40B4-BE49-F238E27FC236}">
                <a16:creationId xmlns:a16="http://schemas.microsoft.com/office/drawing/2014/main" id="{23D1E881-6F91-877E-179F-2BB67CC1307F}"/>
              </a:ext>
            </a:extLst>
          </p:cNvPr>
          <p:cNvPicPr>
            <a:picLocks noChangeAspect="1"/>
          </p:cNvPicPr>
          <p:nvPr/>
        </p:nvPicPr>
        <p:blipFill>
          <a:blip r:embed="rId3"/>
          <a:stretch>
            <a:fillRect/>
          </a:stretch>
        </p:blipFill>
        <p:spPr>
          <a:xfrm>
            <a:off x="405143" y="266630"/>
            <a:ext cx="3279932" cy="445047"/>
          </a:xfrm>
          <a:prstGeom prst="rect">
            <a:avLst/>
          </a:prstGeom>
        </p:spPr>
      </p:pic>
    </p:spTree>
    <p:extLst>
      <p:ext uri="{BB962C8B-B14F-4D97-AF65-F5344CB8AC3E}">
        <p14:creationId xmlns:p14="http://schemas.microsoft.com/office/powerpoint/2010/main" val="262838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11BF95C8-04DE-4545-871E-94BBF0903185}"/>
              </a:ext>
            </a:extLst>
          </p:cNvPr>
          <p:cNvSpPr txBox="1">
            <a:spLocks/>
          </p:cNvSpPr>
          <p:nvPr/>
        </p:nvSpPr>
        <p:spPr>
          <a:xfrm>
            <a:off x="803412" y="1474839"/>
            <a:ext cx="10585176"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spc="-15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150" normalizeH="0" baseline="0" noProof="0" dirty="0">
                <a:ln>
                  <a:noFill/>
                </a:ln>
                <a:solidFill>
                  <a:srgbClr val="FFFF00"/>
                </a:solidFill>
                <a:effectLst/>
                <a:uLnTx/>
                <a:uFillTx/>
                <a:latin typeface="Lucida Sans"/>
                <a:ea typeface="+mj-ea"/>
                <a:cs typeface="+mj-cs"/>
              </a:rPr>
              <a:t>Wessex FRIEND: qualitative 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31BFC7">
                    <a:lumMod val="60000"/>
                    <a:lumOff val="40000"/>
                  </a:srgbClr>
                </a:solidFill>
                <a:effectLst/>
                <a:uLnTx/>
                <a:uFillTx/>
                <a:latin typeface="Lucida Sans"/>
                <a:ea typeface="+mn-ea"/>
                <a:cs typeface="+mn-cs"/>
              </a:rPr>
              <a:t>Lead: Dr Grace Grove</a:t>
            </a:r>
            <a:endParaRPr kumimoji="0" lang="en-US" sz="2600" b="0" i="0" u="none" strike="noStrike" kern="1200" cap="none" spc="-150" normalizeH="0" baseline="0" noProof="0" dirty="0">
              <a:ln>
                <a:noFill/>
              </a:ln>
              <a:solidFill>
                <a:srgbClr val="31BFC7">
                  <a:lumMod val="60000"/>
                  <a:lumOff val="40000"/>
                </a:srgbClr>
              </a:solidFill>
              <a:effectLst/>
              <a:uLnTx/>
              <a:uFillTx/>
              <a:latin typeface="Lucida Sans"/>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150" normalizeH="0" baseline="0" noProof="0" dirty="0">
              <a:ln>
                <a:noFill/>
              </a:ln>
              <a:solidFill>
                <a:srgbClr val="FFFF00"/>
              </a:solidFill>
              <a:effectLst/>
              <a:uLnTx/>
              <a:uFillTx/>
              <a:latin typeface="Lucida Sans"/>
              <a:ea typeface="+mj-ea"/>
              <a:cs typeface="+mj-cs"/>
            </a:endParaRPr>
          </a:p>
        </p:txBody>
      </p:sp>
      <p:sp>
        <p:nvSpPr>
          <p:cNvPr id="6" name="Rectangle 5">
            <a:extLst>
              <a:ext uri="{FF2B5EF4-FFF2-40B4-BE49-F238E27FC236}">
                <a16:creationId xmlns:a16="http://schemas.microsoft.com/office/drawing/2014/main" id="{CF32667F-23FB-4F4D-9D84-362FCDA68FCA}"/>
              </a:ext>
            </a:extLst>
          </p:cNvPr>
          <p:cNvSpPr/>
          <p:nvPr/>
        </p:nvSpPr>
        <p:spPr>
          <a:xfrm>
            <a:off x="4345858" y="2655825"/>
            <a:ext cx="7620001" cy="4370427"/>
          </a:xfrm>
          <a:prstGeom prst="rect">
            <a:avLst/>
          </a:prstGeom>
        </p:spPr>
        <p:txBody>
          <a:bodyPr wrap="square" anchor="t">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FFFFFF"/>
                </a:solidFill>
                <a:effectLst/>
                <a:uLnTx/>
                <a:uFillTx/>
                <a:latin typeface="Lucida Sans"/>
                <a:ea typeface="+mn-ea"/>
                <a:cs typeface="+mn-cs"/>
              </a:rPr>
              <a:t>Health visitors working on an enhanced HV programme and parents under their care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FFFFFF"/>
                </a:solidFill>
                <a:effectLst/>
                <a:uLnTx/>
                <a:uFillTx/>
                <a:latin typeface="Lucida Sans"/>
                <a:ea typeface="+mn-ea"/>
                <a:cs typeface="+mn-cs"/>
              </a:rPr>
              <a:t>Online focus groups and interviews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FFFFFF"/>
                </a:solidFill>
                <a:effectLst/>
                <a:uLnTx/>
                <a:uFillTx/>
                <a:latin typeface="Lucida Sans"/>
                <a:ea typeface="+mn-ea"/>
                <a:cs typeface="+mn-cs"/>
              </a:rPr>
              <a:t>Topics covered included food poverty, the Healthy </a:t>
            </a:r>
            <a:r>
              <a:rPr lang="en-GB" sz="2400" kern="0" dirty="0">
                <a:solidFill>
                  <a:srgbClr val="FFFFFF"/>
                </a:solidFill>
                <a:latin typeface="Lucida Sans"/>
              </a:rPr>
              <a:t>S</a:t>
            </a:r>
            <a:r>
              <a:rPr kumimoji="0" lang="en-GB" sz="2400" b="0" i="0" u="none" strike="noStrike" kern="0" cap="none" spc="0" normalizeH="0" baseline="0" noProof="0" dirty="0">
                <a:ln>
                  <a:noFill/>
                </a:ln>
                <a:solidFill>
                  <a:srgbClr val="FFFFFF"/>
                </a:solidFill>
                <a:effectLst/>
                <a:uLnTx/>
                <a:uFillTx/>
                <a:latin typeface="Lucida Sans"/>
                <a:ea typeface="+mn-ea"/>
                <a:cs typeface="+mn-cs"/>
              </a:rPr>
              <a:t>tart programme and the local health visiting service</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p:txBody>
      </p:sp>
      <p:pic>
        <p:nvPicPr>
          <p:cNvPr id="3" name="Picture 2">
            <a:extLst>
              <a:ext uri="{FF2B5EF4-FFF2-40B4-BE49-F238E27FC236}">
                <a16:creationId xmlns:a16="http://schemas.microsoft.com/office/drawing/2014/main" id="{2A9FDCEE-D314-A835-B0B8-996ECBBA1400}"/>
              </a:ext>
            </a:extLst>
          </p:cNvPr>
          <p:cNvPicPr>
            <a:picLocks noChangeAspect="1"/>
          </p:cNvPicPr>
          <p:nvPr/>
        </p:nvPicPr>
        <p:blipFill>
          <a:blip r:embed="rId3"/>
          <a:stretch>
            <a:fillRect/>
          </a:stretch>
        </p:blipFill>
        <p:spPr>
          <a:xfrm>
            <a:off x="405143" y="266630"/>
            <a:ext cx="3279932" cy="445047"/>
          </a:xfrm>
          <a:prstGeom prst="rect">
            <a:avLst/>
          </a:prstGeom>
        </p:spPr>
      </p:pic>
      <p:pic>
        <p:nvPicPr>
          <p:cNvPr id="7" name="Picture 6" descr="A person with long hair&#10;&#10;Description automatically generated with low confidence">
            <a:extLst>
              <a:ext uri="{FF2B5EF4-FFF2-40B4-BE49-F238E27FC236}">
                <a16:creationId xmlns:a16="http://schemas.microsoft.com/office/drawing/2014/main" id="{48602E8E-3DAD-381C-9994-51492AA66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812" y="989718"/>
            <a:ext cx="1633880" cy="1455175"/>
          </a:xfrm>
          <a:prstGeom prst="rect">
            <a:avLst/>
          </a:prstGeom>
        </p:spPr>
      </p:pic>
      <p:pic>
        <p:nvPicPr>
          <p:cNvPr id="4" name="Picture 3">
            <a:extLst>
              <a:ext uri="{FF2B5EF4-FFF2-40B4-BE49-F238E27FC236}">
                <a16:creationId xmlns:a16="http://schemas.microsoft.com/office/drawing/2014/main" id="{E7E2C343-3AC5-3C28-0B13-C90FB3A85906}"/>
              </a:ext>
            </a:extLst>
          </p:cNvPr>
          <p:cNvPicPr>
            <a:picLocks noChangeAspect="1"/>
          </p:cNvPicPr>
          <p:nvPr/>
        </p:nvPicPr>
        <p:blipFill>
          <a:blip r:embed="rId5"/>
          <a:stretch>
            <a:fillRect/>
          </a:stretch>
        </p:blipFill>
        <p:spPr>
          <a:xfrm>
            <a:off x="0" y="1474839"/>
            <a:ext cx="3909199" cy="5383161"/>
          </a:xfrm>
          <a:prstGeom prst="rect">
            <a:avLst/>
          </a:prstGeom>
        </p:spPr>
      </p:pic>
    </p:spTree>
    <p:extLst>
      <p:ext uri="{BB962C8B-B14F-4D97-AF65-F5344CB8AC3E}">
        <p14:creationId xmlns:p14="http://schemas.microsoft.com/office/powerpoint/2010/main" val="98819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6E5657-AC1C-195F-72C0-29CCA1F13450}"/>
              </a:ext>
            </a:extLst>
          </p:cNvPr>
          <p:cNvSpPr>
            <a:spLocks noGrp="1"/>
          </p:cNvSpPr>
          <p:nvPr>
            <p:ph type="title"/>
          </p:nvPr>
        </p:nvSpPr>
        <p:spPr/>
        <p:txBody>
          <a:bodyPr/>
          <a:lstStyle/>
          <a:p>
            <a:br>
              <a:rPr lang="en-GB" sz="3200" dirty="0">
                <a:solidFill>
                  <a:srgbClr val="FFFF00"/>
                </a:solidFill>
              </a:rPr>
            </a:br>
            <a:br>
              <a:rPr lang="en-GB" sz="3200" dirty="0">
                <a:solidFill>
                  <a:srgbClr val="FFFF00"/>
                </a:solidFill>
              </a:rPr>
            </a:br>
            <a:r>
              <a:rPr lang="en-GB" sz="3200" dirty="0">
                <a:solidFill>
                  <a:srgbClr val="FFFF00"/>
                </a:solidFill>
              </a:rPr>
              <a:t>				</a:t>
            </a:r>
          </a:p>
        </p:txBody>
      </p:sp>
      <p:pic>
        <p:nvPicPr>
          <p:cNvPr id="19" name="Picture 18">
            <a:extLst>
              <a:ext uri="{FF2B5EF4-FFF2-40B4-BE49-F238E27FC236}">
                <a16:creationId xmlns:a16="http://schemas.microsoft.com/office/drawing/2014/main" id="{0BAE7D90-A99D-957B-D8B2-7B07F6D32849}"/>
              </a:ext>
            </a:extLst>
          </p:cNvPr>
          <p:cNvPicPr>
            <a:picLocks noChangeAspect="1"/>
          </p:cNvPicPr>
          <p:nvPr/>
        </p:nvPicPr>
        <p:blipFill>
          <a:blip r:embed="rId3"/>
          <a:stretch>
            <a:fillRect/>
          </a:stretch>
        </p:blipFill>
        <p:spPr>
          <a:xfrm>
            <a:off x="405143" y="266630"/>
            <a:ext cx="3279932" cy="445047"/>
          </a:xfrm>
          <a:prstGeom prst="rect">
            <a:avLst/>
          </a:prstGeom>
        </p:spPr>
      </p:pic>
      <p:sp>
        <p:nvSpPr>
          <p:cNvPr id="21" name="TextBox 20">
            <a:extLst>
              <a:ext uri="{FF2B5EF4-FFF2-40B4-BE49-F238E27FC236}">
                <a16:creationId xmlns:a16="http://schemas.microsoft.com/office/drawing/2014/main" id="{91691B81-CE31-BFA1-5AE8-AA2EE5499624}"/>
              </a:ext>
            </a:extLst>
          </p:cNvPr>
          <p:cNvSpPr txBox="1"/>
          <p:nvPr/>
        </p:nvSpPr>
        <p:spPr>
          <a:xfrm>
            <a:off x="1306141" y="928912"/>
            <a:ext cx="6096000" cy="584775"/>
          </a:xfrm>
          <a:prstGeom prst="rect">
            <a:avLst/>
          </a:prstGeom>
          <a:noFill/>
        </p:spPr>
        <p:txBody>
          <a:bodyPr wrap="square">
            <a:spAutoFit/>
          </a:bodyPr>
          <a:lstStyle/>
          <a:p>
            <a:r>
              <a:rPr kumimoji="0" lang="en-GB" sz="3200" b="0" i="0" u="none" strike="noStrike" kern="1200" cap="none" spc="0" normalizeH="0" baseline="0" noProof="0" dirty="0">
                <a:ln>
                  <a:noFill/>
                </a:ln>
                <a:solidFill>
                  <a:srgbClr val="FFFF00"/>
                </a:solidFill>
                <a:effectLst/>
                <a:uLnTx/>
                <a:uFillTx/>
                <a:latin typeface="Lucida Sans"/>
                <a:ea typeface="+mj-ea"/>
                <a:cs typeface="+mj-cs"/>
              </a:rPr>
              <a:t>Parents</a:t>
            </a:r>
            <a:endParaRPr lang="en-GB" dirty="0"/>
          </a:p>
        </p:txBody>
      </p:sp>
      <p:sp>
        <p:nvSpPr>
          <p:cNvPr id="22" name="Content Placeholder 4">
            <a:extLst>
              <a:ext uri="{FF2B5EF4-FFF2-40B4-BE49-F238E27FC236}">
                <a16:creationId xmlns:a16="http://schemas.microsoft.com/office/drawing/2014/main" id="{C48C06BF-A8A0-5B99-61AE-3C72EA0F4617}"/>
              </a:ext>
            </a:extLst>
          </p:cNvPr>
          <p:cNvSpPr txBox="1">
            <a:spLocks/>
          </p:cNvSpPr>
          <p:nvPr/>
        </p:nvSpPr>
        <p:spPr>
          <a:xfrm>
            <a:off x="6201925" y="752815"/>
            <a:ext cx="5102941" cy="2523492"/>
          </a:xfrm>
          <a:prstGeom prst="wedgeRoundRectCallout">
            <a:avLst/>
          </a:prstGeom>
          <a:solidFill>
            <a:srgbClr val="000066"/>
          </a:solidFill>
          <a:ln w="381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lvl1pPr marL="0" indent="0" algn="l" defTabSz="914400" rtl="0" eaLnBrk="1" latinLnBrk="0" hangingPunct="1">
              <a:spcBef>
                <a:spcPct val="20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07000"/>
              </a:lnSpc>
              <a:spcAft>
                <a:spcPts val="600"/>
              </a:spcAft>
            </a:pPr>
            <a:r>
              <a:rPr lang="en-US" sz="2200" i="1" dirty="0">
                <a:latin typeface="Calibri" panose="020F0502020204030204" pitchFamily="34" charset="0"/>
              </a:rPr>
              <a:t>“My grandma helps me a lot. She actually takes me food shopping once a month </a:t>
            </a:r>
            <a:r>
              <a:rPr lang="en-US" sz="2200" i="1" dirty="0" err="1">
                <a:latin typeface="Calibri" panose="020F0502020204030204" pitchFamily="34" charset="0"/>
              </a:rPr>
              <a:t>'cause</a:t>
            </a:r>
            <a:r>
              <a:rPr lang="en-US" sz="2200" i="1" dirty="0">
                <a:latin typeface="Calibri" panose="020F0502020204030204" pitchFamily="34" charset="0"/>
              </a:rPr>
              <a:t> I'm on universal credit, while I’m a single mum, not by choice but I can barely afford my bills, let alone food, on top of that.”</a:t>
            </a:r>
            <a:endParaRPr lang="en-GB"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Speech Bubble: Rectangle with Corners Rounded 22">
            <a:extLst>
              <a:ext uri="{FF2B5EF4-FFF2-40B4-BE49-F238E27FC236}">
                <a16:creationId xmlns:a16="http://schemas.microsoft.com/office/drawing/2014/main" id="{22BD8E32-9481-D0FF-D77B-6A1FF1FEDE22}"/>
              </a:ext>
            </a:extLst>
          </p:cNvPr>
          <p:cNvSpPr/>
          <p:nvPr/>
        </p:nvSpPr>
        <p:spPr>
          <a:xfrm>
            <a:off x="6148857" y="4005560"/>
            <a:ext cx="5209076" cy="1923528"/>
          </a:xfrm>
          <a:prstGeom prst="wedgeRoundRectCallou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i="1" dirty="0">
                <a:latin typeface="Calibri" panose="020F0502020204030204" pitchFamily="34" charset="0"/>
                <a:ea typeface="Calibri" panose="020F0502020204030204" pitchFamily="34" charset="0"/>
              </a:rPr>
              <a:t>[on foodbanks] “this week I got chocolate cake, donuts, some bread, some beans, and some pasta so, I mean the donuts and the cake were nice… but that's what we had [to eat].” </a:t>
            </a:r>
          </a:p>
        </p:txBody>
      </p:sp>
      <p:sp>
        <p:nvSpPr>
          <p:cNvPr id="24" name="Content Placeholder 4">
            <a:extLst>
              <a:ext uri="{FF2B5EF4-FFF2-40B4-BE49-F238E27FC236}">
                <a16:creationId xmlns:a16="http://schemas.microsoft.com/office/drawing/2014/main" id="{43317886-34ED-C950-0EFB-2ADC66BB3508}"/>
              </a:ext>
            </a:extLst>
          </p:cNvPr>
          <p:cNvSpPr txBox="1">
            <a:spLocks/>
          </p:cNvSpPr>
          <p:nvPr/>
        </p:nvSpPr>
        <p:spPr>
          <a:xfrm>
            <a:off x="545692" y="2014561"/>
            <a:ext cx="5102941" cy="2746311"/>
          </a:xfrm>
          <a:prstGeom prst="wedgeRoundRectCallout">
            <a:avLst/>
          </a:prstGeom>
          <a:solidFill>
            <a:schemeClr val="bg2">
              <a:lumMod val="50000"/>
            </a:schemeClr>
          </a:solidFill>
          <a:ln w="381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lvl1pPr marL="0" indent="0" algn="l" defTabSz="914400" rtl="0" eaLnBrk="1" latinLnBrk="0" hangingPunct="1">
              <a:spcBef>
                <a:spcPct val="20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GB" sz="2200" i="1" dirty="0">
                <a:latin typeface="Calibri" panose="020F0502020204030204" pitchFamily="34" charset="0"/>
              </a:rPr>
              <a:t>“I get healthy start vouchers… it used [to be] £3.10, but as of last month they’re £4.25 and that's made like such a massive difference. </a:t>
            </a:r>
            <a:r>
              <a:rPr lang="en-GB" sz="2200" i="1" dirty="0" err="1">
                <a:latin typeface="Calibri" panose="020F0502020204030204" pitchFamily="34" charset="0"/>
              </a:rPr>
              <a:t>'cause</a:t>
            </a:r>
            <a:r>
              <a:rPr lang="en-GB" sz="2200" i="1" dirty="0">
                <a:latin typeface="Calibri" panose="020F0502020204030204" pitchFamily="34" charset="0"/>
              </a:rPr>
              <a:t> before I could just buy my milk and maybe a bag of apples. But now I can afford to buy some grapes or something.”</a:t>
            </a:r>
          </a:p>
        </p:txBody>
      </p:sp>
    </p:spTree>
    <p:extLst>
      <p:ext uri="{BB962C8B-B14F-4D97-AF65-F5344CB8AC3E}">
        <p14:creationId xmlns:p14="http://schemas.microsoft.com/office/powerpoint/2010/main" val="147066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4165218-A031-A5E8-967C-BA4C05D00DF2}"/>
              </a:ext>
            </a:extLst>
          </p:cNvPr>
          <p:cNvSpPr>
            <a:spLocks noGrp="1"/>
          </p:cNvSpPr>
          <p:nvPr>
            <p:ph type="title"/>
          </p:nvPr>
        </p:nvSpPr>
        <p:spPr/>
        <p:txBody>
          <a:bodyPr/>
          <a:lstStyle/>
          <a:p>
            <a:r>
              <a:rPr lang="en-GB" dirty="0"/>
              <a:t>					</a:t>
            </a:r>
            <a:br>
              <a:rPr lang="en-GB" dirty="0"/>
            </a:br>
            <a:r>
              <a:rPr lang="en-GB" dirty="0"/>
              <a:t>					</a:t>
            </a:r>
            <a:br>
              <a:rPr lang="en-GB" dirty="0"/>
            </a:br>
            <a:r>
              <a:rPr lang="en-GB" dirty="0"/>
              <a:t>                          </a:t>
            </a:r>
            <a:r>
              <a:rPr lang="en-GB" sz="3200" dirty="0">
                <a:solidFill>
                  <a:srgbClr val="FFFF00"/>
                </a:solidFill>
              </a:rPr>
              <a:t>	</a:t>
            </a:r>
            <a:endParaRPr lang="en-GB" dirty="0">
              <a:solidFill>
                <a:srgbClr val="FFFF00"/>
              </a:solidFill>
            </a:endParaRPr>
          </a:p>
        </p:txBody>
      </p:sp>
      <p:pic>
        <p:nvPicPr>
          <p:cNvPr id="6" name="Picture 5">
            <a:extLst>
              <a:ext uri="{FF2B5EF4-FFF2-40B4-BE49-F238E27FC236}">
                <a16:creationId xmlns:a16="http://schemas.microsoft.com/office/drawing/2014/main" id="{76E02763-BAAA-89A1-B76E-A34A6C0C101C}"/>
              </a:ext>
            </a:extLst>
          </p:cNvPr>
          <p:cNvPicPr>
            <a:picLocks noChangeAspect="1"/>
          </p:cNvPicPr>
          <p:nvPr/>
        </p:nvPicPr>
        <p:blipFill>
          <a:blip r:embed="rId3"/>
          <a:stretch>
            <a:fillRect/>
          </a:stretch>
        </p:blipFill>
        <p:spPr>
          <a:xfrm>
            <a:off x="405143" y="266630"/>
            <a:ext cx="3279932" cy="445047"/>
          </a:xfrm>
          <a:prstGeom prst="rect">
            <a:avLst/>
          </a:prstGeom>
        </p:spPr>
      </p:pic>
      <p:sp>
        <p:nvSpPr>
          <p:cNvPr id="11" name="TextBox 10">
            <a:extLst>
              <a:ext uri="{FF2B5EF4-FFF2-40B4-BE49-F238E27FC236}">
                <a16:creationId xmlns:a16="http://schemas.microsoft.com/office/drawing/2014/main" id="{3DD6FE07-B834-63FE-DDDF-98933C1BCBC5}"/>
              </a:ext>
            </a:extLst>
          </p:cNvPr>
          <p:cNvSpPr txBox="1"/>
          <p:nvPr/>
        </p:nvSpPr>
        <p:spPr>
          <a:xfrm>
            <a:off x="3258324" y="890798"/>
            <a:ext cx="6096000" cy="584775"/>
          </a:xfrm>
          <a:prstGeom prst="rect">
            <a:avLst/>
          </a:prstGeom>
          <a:noFill/>
        </p:spPr>
        <p:txBody>
          <a:bodyPr wrap="square">
            <a:spAutoFit/>
          </a:bodyPr>
          <a:lstStyle/>
          <a:p>
            <a:pPr algn="ctr"/>
            <a:r>
              <a:rPr lang="en-GB" sz="3200" dirty="0">
                <a:solidFill>
                  <a:srgbClr val="FFFF00"/>
                </a:solidFill>
              </a:rPr>
              <a:t>Health visitors</a:t>
            </a:r>
          </a:p>
        </p:txBody>
      </p:sp>
      <p:sp>
        <p:nvSpPr>
          <p:cNvPr id="3" name="Content Placeholder 4">
            <a:extLst>
              <a:ext uri="{FF2B5EF4-FFF2-40B4-BE49-F238E27FC236}">
                <a16:creationId xmlns:a16="http://schemas.microsoft.com/office/drawing/2014/main" id="{6ABA355E-5DFC-4458-EDBB-604EB8D4D26C}"/>
              </a:ext>
            </a:extLst>
          </p:cNvPr>
          <p:cNvSpPr txBox="1">
            <a:spLocks/>
          </p:cNvSpPr>
          <p:nvPr/>
        </p:nvSpPr>
        <p:spPr>
          <a:xfrm>
            <a:off x="405142" y="1654695"/>
            <a:ext cx="7254187" cy="2746311"/>
          </a:xfrm>
          <a:prstGeom prst="wedgeRoundRectCallout">
            <a:avLst/>
          </a:prstGeom>
          <a:solidFill>
            <a:schemeClr val="accent5">
              <a:lumMod val="75000"/>
            </a:schemeClr>
          </a:solidFill>
          <a:ln w="381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lvl1pPr marL="0" indent="0" algn="l" defTabSz="914400" rtl="0" eaLnBrk="1" latinLnBrk="0" hangingPunct="1">
              <a:spcBef>
                <a:spcPct val="20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[on Healthy Start]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“I think some would benefit from it who aren't eligible, and that's quite frustrating. You know, they really do need it and then they’re more dependent on the fair </a:t>
            </a:r>
            <a:r>
              <a:rPr kumimoji="0" lang="en-US" sz="2200" b="0" i="1" u="none" strike="noStrike" kern="1200" cap="none" spc="0" normalizeH="0" baseline="0" noProof="0" dirty="0" err="1">
                <a:ln>
                  <a:noFill/>
                </a:ln>
                <a:solidFill>
                  <a:srgbClr val="FFFFFF"/>
                </a:solidFill>
                <a:effectLst/>
                <a:uLnTx/>
                <a:uFillTx/>
                <a:latin typeface="Calibri" panose="020F0502020204030204" pitchFamily="34" charset="0"/>
                <a:ea typeface="+mn-ea"/>
                <a:cs typeface="+mn-cs"/>
              </a:rPr>
              <a:t>fareshare</a:t>
            </a:r>
            <a:r>
              <a:rPr kumimoji="0" lang="en-US" sz="2200" b="0" i="1"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food and things. But obviously that's not always appropriate for the tiny children, but it's frustrating when you can see that a family needs it and they don't fit the criteria.” </a:t>
            </a:r>
            <a:endParaRPr kumimoji="0" lang="en-GB" sz="2200" b="0" i="1"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Speech Bubble: Rectangle with Corners Rounded 9">
            <a:extLst>
              <a:ext uri="{FF2B5EF4-FFF2-40B4-BE49-F238E27FC236}">
                <a16:creationId xmlns:a16="http://schemas.microsoft.com/office/drawing/2014/main" id="{F29D78CC-103B-096A-05AA-798FC35C93FA}"/>
              </a:ext>
            </a:extLst>
          </p:cNvPr>
          <p:cNvSpPr/>
          <p:nvPr/>
        </p:nvSpPr>
        <p:spPr>
          <a:xfrm>
            <a:off x="6306324" y="4471977"/>
            <a:ext cx="5209076" cy="1923528"/>
          </a:xfrm>
          <a:prstGeom prst="wedgeRoundRectCallou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“Not having a car… they're relying on bringing that back on the bus, so they tend to get things more locally, that's more expensive and less healthy.” </a:t>
            </a:r>
          </a:p>
        </p:txBody>
      </p:sp>
    </p:spTree>
    <p:extLst>
      <p:ext uri="{BB962C8B-B14F-4D97-AF65-F5344CB8AC3E}">
        <p14:creationId xmlns:p14="http://schemas.microsoft.com/office/powerpoint/2010/main" val="261659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4165218-A031-A5E8-967C-BA4C05D00DF2}"/>
              </a:ext>
            </a:extLst>
          </p:cNvPr>
          <p:cNvSpPr>
            <a:spLocks noGrp="1"/>
          </p:cNvSpPr>
          <p:nvPr>
            <p:ph type="title"/>
          </p:nvPr>
        </p:nvSpPr>
        <p:spPr/>
        <p:txBody>
          <a:bodyPr/>
          <a:lstStyle/>
          <a:p>
            <a:r>
              <a:rPr lang="en-GB" dirty="0"/>
              <a:t>					</a:t>
            </a:r>
            <a:br>
              <a:rPr lang="en-GB" dirty="0"/>
            </a:br>
            <a:r>
              <a:rPr lang="en-GB" dirty="0"/>
              <a:t>					</a:t>
            </a:r>
            <a:br>
              <a:rPr lang="en-GB" dirty="0"/>
            </a:br>
            <a:r>
              <a:rPr lang="en-GB" dirty="0"/>
              <a:t>                          </a:t>
            </a:r>
            <a:r>
              <a:rPr lang="en-GB" sz="3200" dirty="0">
                <a:solidFill>
                  <a:srgbClr val="FFFF00"/>
                </a:solidFill>
              </a:rPr>
              <a:t>	</a:t>
            </a:r>
            <a:endParaRPr lang="en-GB" dirty="0">
              <a:solidFill>
                <a:srgbClr val="FFFF00"/>
              </a:solidFill>
            </a:endParaRPr>
          </a:p>
        </p:txBody>
      </p:sp>
      <p:pic>
        <p:nvPicPr>
          <p:cNvPr id="6" name="Picture 5">
            <a:extLst>
              <a:ext uri="{FF2B5EF4-FFF2-40B4-BE49-F238E27FC236}">
                <a16:creationId xmlns:a16="http://schemas.microsoft.com/office/drawing/2014/main" id="{76E02763-BAAA-89A1-B76E-A34A6C0C101C}"/>
              </a:ext>
            </a:extLst>
          </p:cNvPr>
          <p:cNvPicPr>
            <a:picLocks noChangeAspect="1"/>
          </p:cNvPicPr>
          <p:nvPr/>
        </p:nvPicPr>
        <p:blipFill>
          <a:blip r:embed="rId3"/>
          <a:stretch>
            <a:fillRect/>
          </a:stretch>
        </p:blipFill>
        <p:spPr>
          <a:xfrm>
            <a:off x="405143" y="266630"/>
            <a:ext cx="3279932" cy="445047"/>
          </a:xfrm>
          <a:prstGeom prst="rect">
            <a:avLst/>
          </a:prstGeom>
        </p:spPr>
      </p:pic>
      <p:sp>
        <p:nvSpPr>
          <p:cNvPr id="11" name="TextBox 10">
            <a:extLst>
              <a:ext uri="{FF2B5EF4-FFF2-40B4-BE49-F238E27FC236}">
                <a16:creationId xmlns:a16="http://schemas.microsoft.com/office/drawing/2014/main" id="{3DD6FE07-B834-63FE-DDDF-98933C1BCBC5}"/>
              </a:ext>
            </a:extLst>
          </p:cNvPr>
          <p:cNvSpPr txBox="1"/>
          <p:nvPr/>
        </p:nvSpPr>
        <p:spPr>
          <a:xfrm>
            <a:off x="637075" y="977369"/>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00"/>
                </a:solidFill>
                <a:effectLst/>
                <a:uLnTx/>
                <a:uFillTx/>
                <a:latin typeface="Lucida Sans"/>
                <a:ea typeface="+mn-ea"/>
                <a:cs typeface="+mn-cs"/>
              </a:rPr>
              <a:t>Themes</a:t>
            </a:r>
          </a:p>
        </p:txBody>
      </p:sp>
      <p:graphicFrame>
        <p:nvGraphicFramePr>
          <p:cNvPr id="12" name="Diagram 11">
            <a:extLst>
              <a:ext uri="{FF2B5EF4-FFF2-40B4-BE49-F238E27FC236}">
                <a16:creationId xmlns:a16="http://schemas.microsoft.com/office/drawing/2014/main" id="{0A61D546-DB47-5209-85D0-21D239FF2A98}"/>
              </a:ext>
            </a:extLst>
          </p:cNvPr>
          <p:cNvGraphicFramePr/>
          <p:nvPr>
            <p:extLst>
              <p:ext uri="{D42A27DB-BD31-4B8C-83A1-F6EECF244321}">
                <p14:modId xmlns:p14="http://schemas.microsoft.com/office/powerpoint/2010/main" val="1443182693"/>
              </p:ext>
            </p:extLst>
          </p:nvPr>
        </p:nvGraphicFramePr>
        <p:xfrm>
          <a:off x="585892" y="2075588"/>
          <a:ext cx="10717162" cy="4604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1">
            <a:extLst>
              <a:ext uri="{FF2B5EF4-FFF2-40B4-BE49-F238E27FC236}">
                <a16:creationId xmlns:a16="http://schemas.microsoft.com/office/drawing/2014/main" id="{4E86D421-C58F-8001-7654-9A5D00EB40DF}"/>
              </a:ext>
            </a:extLst>
          </p:cNvPr>
          <p:cNvGrpSpPr/>
          <p:nvPr/>
        </p:nvGrpSpPr>
        <p:grpSpPr>
          <a:xfrm>
            <a:off x="4934508" y="817073"/>
            <a:ext cx="2019933" cy="2426702"/>
            <a:chOff x="45084" y="-2019537"/>
            <a:chExt cx="2019933" cy="2426702"/>
          </a:xfrm>
        </p:grpSpPr>
        <p:sp>
          <p:nvSpPr>
            <p:cNvPr id="3" name="Rectangle: Rounded Corners 2">
              <a:extLst>
                <a:ext uri="{FF2B5EF4-FFF2-40B4-BE49-F238E27FC236}">
                  <a16:creationId xmlns:a16="http://schemas.microsoft.com/office/drawing/2014/main" id="{58207017-F64B-7941-E1DB-9A8E26B01925}"/>
                </a:ext>
              </a:extLst>
            </p:cNvPr>
            <p:cNvSpPr/>
            <p:nvPr/>
          </p:nvSpPr>
          <p:spPr>
            <a:xfrm>
              <a:off x="45084" y="-2019537"/>
              <a:ext cx="2019933" cy="1098219"/>
            </a:xfrm>
            <a:prstGeom prst="roundRect">
              <a:avLst>
                <a:gd name="adj" fmla="val 10000"/>
              </a:avLst>
            </a:prstGeom>
          </p:spPr>
          <p:style>
            <a:lnRef idx="0">
              <a:schemeClr val="accent5">
                <a:hueOff val="0"/>
                <a:satOff val="0"/>
                <a:lumOff val="0"/>
                <a:alphaOff val="0"/>
              </a:schemeClr>
            </a:lnRef>
            <a:fillRef idx="1">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txBody>
            <a:bodyPr/>
            <a:lstStyle/>
            <a:p>
              <a:pPr algn="ctr"/>
              <a:r>
                <a:rPr lang="en-GB" sz="2000" dirty="0"/>
                <a:t>Prioritising the child</a:t>
              </a:r>
            </a:p>
          </p:txBody>
        </p:sp>
        <p:sp>
          <p:nvSpPr>
            <p:cNvPr id="4" name="Rectangle: Rounded Corners 4">
              <a:extLst>
                <a:ext uri="{FF2B5EF4-FFF2-40B4-BE49-F238E27FC236}">
                  <a16:creationId xmlns:a16="http://schemas.microsoft.com/office/drawing/2014/main" id="{07597A59-204E-5321-4EBD-CE9F3A64C3BE}"/>
                </a:ext>
              </a:extLst>
            </p:cNvPr>
            <p:cNvSpPr txBox="1"/>
            <p:nvPr/>
          </p:nvSpPr>
          <p:spPr>
            <a:xfrm>
              <a:off x="45084" y="77700"/>
              <a:ext cx="2019933" cy="3294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endParaRPr lang="en-GB" sz="2000" kern="1200" dirty="0"/>
            </a:p>
          </p:txBody>
        </p:sp>
      </p:grpSp>
      <p:grpSp>
        <p:nvGrpSpPr>
          <p:cNvPr id="5" name="Group 4">
            <a:extLst>
              <a:ext uri="{FF2B5EF4-FFF2-40B4-BE49-F238E27FC236}">
                <a16:creationId xmlns:a16="http://schemas.microsoft.com/office/drawing/2014/main" id="{88666612-01CA-D07A-92E7-49AB04A677E6}"/>
              </a:ext>
            </a:extLst>
          </p:cNvPr>
          <p:cNvGrpSpPr/>
          <p:nvPr/>
        </p:nvGrpSpPr>
        <p:grpSpPr>
          <a:xfrm>
            <a:off x="7393447" y="822755"/>
            <a:ext cx="2019933" cy="1098219"/>
            <a:chOff x="-1233230" y="681637"/>
            <a:chExt cx="3080963" cy="1098219"/>
          </a:xfrm>
        </p:grpSpPr>
        <p:sp>
          <p:nvSpPr>
            <p:cNvPr id="7" name="Rectangle: Rounded Corners 6">
              <a:extLst>
                <a:ext uri="{FF2B5EF4-FFF2-40B4-BE49-F238E27FC236}">
                  <a16:creationId xmlns:a16="http://schemas.microsoft.com/office/drawing/2014/main" id="{D3DCE63F-0CC5-B0E6-384F-3675D20FDEF4}"/>
                </a:ext>
              </a:extLst>
            </p:cNvPr>
            <p:cNvSpPr/>
            <p:nvPr/>
          </p:nvSpPr>
          <p:spPr>
            <a:xfrm>
              <a:off x="-1233230" y="681637"/>
              <a:ext cx="3080963" cy="1098219"/>
            </a:xfrm>
            <a:prstGeom prst="roundRect">
              <a:avLst>
                <a:gd name="adj" fmla="val 10000"/>
              </a:avLst>
            </a:prstGeom>
          </p:spPr>
          <p:style>
            <a:lnRef idx="0">
              <a:schemeClr val="accent5">
                <a:hueOff val="0"/>
                <a:satOff val="0"/>
                <a:lumOff val="0"/>
                <a:alphaOff val="0"/>
              </a:schemeClr>
            </a:lnRef>
            <a:fillRef idx="1">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8" name="Rectangle: Rounded Corners 4">
              <a:extLst>
                <a:ext uri="{FF2B5EF4-FFF2-40B4-BE49-F238E27FC236}">
                  <a16:creationId xmlns:a16="http://schemas.microsoft.com/office/drawing/2014/main" id="{02B8A601-6880-14FE-7689-3A0958ED60DF}"/>
                </a:ext>
              </a:extLst>
            </p:cNvPr>
            <p:cNvSpPr txBox="1"/>
            <p:nvPr/>
          </p:nvSpPr>
          <p:spPr>
            <a:xfrm>
              <a:off x="-1151019" y="681637"/>
              <a:ext cx="2916538" cy="3294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endParaRPr lang="en-GB" sz="2000" kern="1200" dirty="0"/>
            </a:p>
            <a:p>
              <a:pPr lvl="0" algn="ctr"/>
              <a:r>
                <a:rPr lang="en-GB" sz="2000" dirty="0"/>
                <a:t>Professional’s reluctance to discuss</a:t>
              </a:r>
            </a:p>
          </p:txBody>
        </p:sp>
      </p:grpSp>
      <p:grpSp>
        <p:nvGrpSpPr>
          <p:cNvPr id="9" name="Group 8">
            <a:extLst>
              <a:ext uri="{FF2B5EF4-FFF2-40B4-BE49-F238E27FC236}">
                <a16:creationId xmlns:a16="http://schemas.microsoft.com/office/drawing/2014/main" id="{B3B18A24-6A49-05A6-2183-41083D793412}"/>
              </a:ext>
            </a:extLst>
          </p:cNvPr>
          <p:cNvGrpSpPr/>
          <p:nvPr/>
        </p:nvGrpSpPr>
        <p:grpSpPr>
          <a:xfrm>
            <a:off x="2475566" y="813975"/>
            <a:ext cx="2019936" cy="1098219"/>
            <a:chOff x="-1293253" y="713765"/>
            <a:chExt cx="2019936" cy="1098219"/>
          </a:xfrm>
        </p:grpSpPr>
        <p:sp>
          <p:nvSpPr>
            <p:cNvPr id="10" name="Rectangle: Rounded Corners 9">
              <a:extLst>
                <a:ext uri="{FF2B5EF4-FFF2-40B4-BE49-F238E27FC236}">
                  <a16:creationId xmlns:a16="http://schemas.microsoft.com/office/drawing/2014/main" id="{0AF9CF82-C75D-814D-6660-1BC5B0EB4109}"/>
                </a:ext>
              </a:extLst>
            </p:cNvPr>
            <p:cNvSpPr/>
            <p:nvPr/>
          </p:nvSpPr>
          <p:spPr>
            <a:xfrm>
              <a:off x="-1293250" y="713765"/>
              <a:ext cx="2019933" cy="1098219"/>
            </a:xfrm>
            <a:prstGeom prst="roundRect">
              <a:avLst>
                <a:gd name="adj" fmla="val 10000"/>
              </a:avLst>
            </a:prstGeom>
          </p:spPr>
          <p:style>
            <a:lnRef idx="0">
              <a:schemeClr val="accent5">
                <a:hueOff val="0"/>
                <a:satOff val="0"/>
                <a:lumOff val="0"/>
                <a:alphaOff val="0"/>
              </a:schemeClr>
            </a:lnRef>
            <a:fillRef idx="1">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13" name="Rectangle: Rounded Corners 4">
              <a:extLst>
                <a:ext uri="{FF2B5EF4-FFF2-40B4-BE49-F238E27FC236}">
                  <a16:creationId xmlns:a16="http://schemas.microsoft.com/office/drawing/2014/main" id="{8860DA98-73D0-891C-CB4A-403366EA795D}"/>
                </a:ext>
              </a:extLst>
            </p:cNvPr>
            <p:cNvSpPr txBox="1"/>
            <p:nvPr/>
          </p:nvSpPr>
          <p:spPr>
            <a:xfrm>
              <a:off x="-1293253" y="717528"/>
              <a:ext cx="2019933" cy="3294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r>
                <a:rPr lang="en-GB" sz="2000" kern="1200" dirty="0"/>
                <a:t>Impact of COVID</a:t>
              </a:r>
            </a:p>
          </p:txBody>
        </p:sp>
      </p:grpSp>
    </p:spTree>
    <p:extLst>
      <p:ext uri="{BB962C8B-B14F-4D97-AF65-F5344CB8AC3E}">
        <p14:creationId xmlns:p14="http://schemas.microsoft.com/office/powerpoint/2010/main" val="425531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11BF95C8-04DE-4545-871E-94BBF0903185}"/>
              </a:ext>
            </a:extLst>
          </p:cNvPr>
          <p:cNvSpPr txBox="1">
            <a:spLocks/>
          </p:cNvSpPr>
          <p:nvPr/>
        </p:nvSpPr>
        <p:spPr>
          <a:xfrm>
            <a:off x="733193" y="2069079"/>
            <a:ext cx="10585176"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spc="-15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50" normalizeH="0" baseline="0" noProof="0" dirty="0">
                <a:ln>
                  <a:noFill/>
                </a:ln>
                <a:solidFill>
                  <a:srgbClr val="FFFF00"/>
                </a:solidFill>
                <a:effectLst/>
                <a:uLnTx/>
                <a:uFillTx/>
                <a:latin typeface="Lucida Sans"/>
                <a:ea typeface="+mj-ea"/>
                <a:cs typeface="+mj-cs"/>
              </a:rPr>
              <a:t>Wessex DIET: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150" normalizeH="0" baseline="0" noProof="0" dirty="0">
                <a:ln>
                  <a:noFill/>
                </a:ln>
                <a:solidFill>
                  <a:schemeClr val="bg1"/>
                </a:solidFill>
                <a:effectLst/>
                <a:uLnTx/>
                <a:uFillTx/>
                <a:latin typeface="Lucida Sans"/>
                <a:ea typeface="+mj-ea"/>
                <a:cs typeface="+mj-cs"/>
              </a:rPr>
              <a:t>Determining the Impact of food </a:t>
            </a:r>
            <a:br>
              <a:rPr kumimoji="0" lang="en-GB" sz="2800" b="0" i="0" u="none" strike="noStrike" kern="1200" cap="none" spc="-150" normalizeH="0" baseline="0" noProof="0" dirty="0">
                <a:ln>
                  <a:noFill/>
                </a:ln>
                <a:solidFill>
                  <a:schemeClr val="bg1"/>
                </a:solidFill>
                <a:effectLst/>
                <a:uLnTx/>
                <a:uFillTx/>
                <a:latin typeface="Lucida Sans"/>
                <a:ea typeface="+mj-ea"/>
                <a:cs typeface="+mj-cs"/>
              </a:rPr>
            </a:br>
            <a:r>
              <a:rPr kumimoji="0" lang="en-GB" sz="2800" b="0" i="0" u="none" strike="noStrike" kern="1200" cap="none" spc="-150" normalizeH="0" baseline="0" noProof="0" dirty="0" err="1">
                <a:ln>
                  <a:noFill/>
                </a:ln>
                <a:solidFill>
                  <a:schemeClr val="bg1"/>
                </a:solidFill>
                <a:effectLst/>
                <a:uLnTx/>
                <a:uFillTx/>
                <a:latin typeface="Lucida Sans"/>
                <a:ea typeface="+mj-ea"/>
                <a:cs typeface="+mj-cs"/>
              </a:rPr>
              <a:t>insEcurity</a:t>
            </a:r>
            <a:r>
              <a:rPr kumimoji="0" lang="en-GB" sz="2800" b="0" i="0" u="none" strike="noStrike" kern="1200" cap="none" spc="-150" normalizeH="0" baseline="0" noProof="0" dirty="0">
                <a:ln>
                  <a:noFill/>
                </a:ln>
                <a:solidFill>
                  <a:schemeClr val="bg1"/>
                </a:solidFill>
                <a:effectLst/>
                <a:uLnTx/>
                <a:uFillTx/>
                <a:latin typeface="Lucida Sans"/>
                <a:ea typeface="+mj-ea"/>
                <a:cs typeface="+mj-cs"/>
              </a:rPr>
              <a:t> in young families and Testing interventions </a:t>
            </a:r>
            <a:br>
              <a:rPr kumimoji="0" lang="en-GB" sz="3600" b="0" i="0" u="none" strike="noStrike" kern="1200" cap="none" spc="-150" normalizeH="0" baseline="0" noProof="0" dirty="0">
                <a:ln>
                  <a:noFill/>
                </a:ln>
                <a:solidFill>
                  <a:srgbClr val="FFFF00"/>
                </a:solidFill>
                <a:effectLst/>
                <a:uLnTx/>
                <a:uFillTx/>
                <a:latin typeface="Lucida Sans"/>
                <a:ea typeface="+mj-ea"/>
                <a:cs typeface="+mj-cs"/>
              </a:rPr>
            </a:br>
            <a:endParaRPr kumimoji="0" lang="en-US" sz="3600" b="0" i="0" u="none" strike="noStrike" kern="1200" cap="none" spc="-150" normalizeH="0" baseline="0" noProof="0" dirty="0">
              <a:ln>
                <a:noFill/>
              </a:ln>
              <a:solidFill>
                <a:srgbClr val="FFFF00"/>
              </a:solidFill>
              <a:effectLst/>
              <a:uLnTx/>
              <a:uFillTx/>
              <a:latin typeface="Lucida Sans"/>
              <a:ea typeface="+mj-ea"/>
              <a:cs typeface="+mj-cs"/>
            </a:endParaRPr>
          </a:p>
        </p:txBody>
      </p:sp>
      <p:pic>
        <p:nvPicPr>
          <p:cNvPr id="2" name="Picture 1">
            <a:extLst>
              <a:ext uri="{FF2B5EF4-FFF2-40B4-BE49-F238E27FC236}">
                <a16:creationId xmlns:a16="http://schemas.microsoft.com/office/drawing/2014/main" id="{77428A84-9474-A268-1240-DC63780A24A7}"/>
              </a:ext>
            </a:extLst>
          </p:cNvPr>
          <p:cNvPicPr>
            <a:picLocks noChangeAspect="1"/>
          </p:cNvPicPr>
          <p:nvPr/>
        </p:nvPicPr>
        <p:blipFill>
          <a:blip r:embed="rId2"/>
          <a:stretch>
            <a:fillRect/>
          </a:stretch>
        </p:blipFill>
        <p:spPr>
          <a:xfrm>
            <a:off x="405143" y="266630"/>
            <a:ext cx="3279932" cy="445047"/>
          </a:xfrm>
          <a:prstGeom prst="rect">
            <a:avLst/>
          </a:prstGeom>
        </p:spPr>
      </p:pic>
      <p:sp>
        <p:nvSpPr>
          <p:cNvPr id="3" name="Content Placeholder 2">
            <a:extLst>
              <a:ext uri="{FF2B5EF4-FFF2-40B4-BE49-F238E27FC236}">
                <a16:creationId xmlns:a16="http://schemas.microsoft.com/office/drawing/2014/main" id="{76FB8E39-7F59-2B99-8063-5695C0BE89BF}"/>
              </a:ext>
            </a:extLst>
          </p:cNvPr>
          <p:cNvSpPr txBox="1">
            <a:spLocks/>
          </p:cNvSpPr>
          <p:nvPr/>
        </p:nvSpPr>
        <p:spPr>
          <a:xfrm>
            <a:off x="927402" y="3136491"/>
            <a:ext cx="10337195" cy="2059428"/>
          </a:xfrm>
          <a:prstGeom prst="rect">
            <a:avLst/>
          </a:prstGeom>
          <a:solidFill>
            <a:schemeClr val="tx2">
              <a:lumMod val="50000"/>
            </a:scheme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chorCtr="0">
            <a:noAutofit/>
          </a:bodyPr>
          <a:lstStyle>
            <a:lvl1pPr marL="0" indent="0" algn="l" defTabSz="914400" rtl="0" eaLnBrk="1" latinLnBrk="0" hangingPunct="1">
              <a:spcBef>
                <a:spcPct val="20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ctr" defTabSz="914400" rtl="0" eaLnBrk="1" fontAlgn="auto" latinLnBrk="0" hangingPunct="1">
              <a:lnSpc>
                <a:spcPct val="100000"/>
              </a:lnSpc>
              <a:spcBef>
                <a:spcPct val="20000"/>
              </a:spcBef>
              <a:spcAft>
                <a:spcPts val="0"/>
              </a:spcAft>
              <a:buClrTx/>
              <a:buSzTx/>
              <a:tabLst/>
              <a:defRPr/>
            </a:pPr>
            <a:r>
              <a:rPr lang="en-GB" sz="2800" dirty="0"/>
              <a:t>Assessing impact and challenges to feasibility of planned food aid interventions to support better funding prioritisation in local government</a:t>
            </a:r>
            <a:endParaRPr kumimoji="0" lang="en-GB" sz="2800" b="0" i="0" strike="noStrike" kern="1200" cap="none" spc="0" normalizeH="0" baseline="0" noProof="0" dirty="0">
              <a:ln>
                <a:noFill/>
              </a:ln>
              <a:effectLst/>
              <a:uLnTx/>
              <a:uFillTx/>
              <a:latin typeface="Lucida Sans"/>
              <a:ea typeface="Arial" panose="020B0604020202020204" pitchFamily="34" charset="0"/>
              <a:cs typeface="+mn-cs"/>
            </a:endParaRPr>
          </a:p>
        </p:txBody>
      </p:sp>
    </p:spTree>
    <p:extLst>
      <p:ext uri="{BB962C8B-B14F-4D97-AF65-F5344CB8AC3E}">
        <p14:creationId xmlns:p14="http://schemas.microsoft.com/office/powerpoint/2010/main" val="406828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31A2A1-CEDA-B604-3247-3C8F74707313}"/>
              </a:ext>
            </a:extLst>
          </p:cNvPr>
          <p:cNvPicPr>
            <a:picLocks noChangeAspect="1"/>
          </p:cNvPicPr>
          <p:nvPr/>
        </p:nvPicPr>
        <p:blipFill>
          <a:blip r:embed="rId3"/>
          <a:stretch>
            <a:fillRect/>
          </a:stretch>
        </p:blipFill>
        <p:spPr>
          <a:xfrm>
            <a:off x="405143" y="266630"/>
            <a:ext cx="3279932" cy="445047"/>
          </a:xfrm>
          <a:prstGeom prst="rect">
            <a:avLst/>
          </a:prstGeom>
        </p:spPr>
      </p:pic>
      <p:pic>
        <p:nvPicPr>
          <p:cNvPr id="3" name="Picture 2" descr="Southampton City Mission">
            <a:extLst>
              <a:ext uri="{FF2B5EF4-FFF2-40B4-BE49-F238E27FC236}">
                <a16:creationId xmlns:a16="http://schemas.microsoft.com/office/drawing/2014/main" id="{FF6B0595-216E-3992-A9B7-3A21DAB8B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0798" y="1238299"/>
            <a:ext cx="3595155" cy="11864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2043C7-73A0-FD94-E6F1-F53AFA404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1361" y="2829184"/>
            <a:ext cx="1925013" cy="2200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ay be an image of text that says &quot;the Friendly Food Club&quot;">
            <a:extLst>
              <a:ext uri="{FF2B5EF4-FFF2-40B4-BE49-F238E27FC236}">
                <a16:creationId xmlns:a16="http://schemas.microsoft.com/office/drawing/2014/main" id="{14B94BAA-66F8-7D3F-6C45-BAF0598CC9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2774" y="2829184"/>
            <a:ext cx="2122470" cy="21224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C1C39F3-B194-2BCA-BB06-7A3E40BA16F7}"/>
              </a:ext>
            </a:extLst>
          </p:cNvPr>
          <p:cNvSpPr txBox="1"/>
          <p:nvPr/>
        </p:nvSpPr>
        <p:spPr>
          <a:xfrm>
            <a:off x="838636" y="1314608"/>
            <a:ext cx="5692878" cy="1200329"/>
          </a:xfrm>
          <a:prstGeom prst="rect">
            <a:avLst/>
          </a:prstGeom>
          <a:noFill/>
        </p:spPr>
        <p:txBody>
          <a:bodyPr wrap="square" rtlCol="0">
            <a:spAutoFit/>
          </a:bodyPr>
          <a:lstStyle/>
          <a:p>
            <a:r>
              <a:rPr lang="en-GB" sz="2400" dirty="0">
                <a:solidFill>
                  <a:srgbClr val="FFFF00"/>
                </a:solidFill>
              </a:rPr>
              <a:t>Food pantries or membership clubs:</a:t>
            </a:r>
          </a:p>
          <a:p>
            <a:r>
              <a:rPr lang="en-GB" sz="2400" dirty="0">
                <a:solidFill>
                  <a:schemeClr val="bg1"/>
                </a:solidFill>
              </a:rPr>
              <a:t>Pay a weekly membership and then select (discounted) food items</a:t>
            </a:r>
          </a:p>
        </p:txBody>
      </p:sp>
      <p:pic>
        <p:nvPicPr>
          <p:cNvPr id="13" name="Picture 12">
            <a:extLst>
              <a:ext uri="{FF2B5EF4-FFF2-40B4-BE49-F238E27FC236}">
                <a16:creationId xmlns:a16="http://schemas.microsoft.com/office/drawing/2014/main" id="{52BB4C64-A9B9-92B6-1155-C6AC4F536266}"/>
              </a:ext>
            </a:extLst>
          </p:cNvPr>
          <p:cNvPicPr>
            <a:picLocks noChangeAspect="1"/>
          </p:cNvPicPr>
          <p:nvPr/>
        </p:nvPicPr>
        <p:blipFill rotWithShape="1">
          <a:blip r:embed="rId7"/>
          <a:srcRect l="51708" b="41319"/>
          <a:stretch/>
        </p:blipFill>
        <p:spPr>
          <a:xfrm>
            <a:off x="2467897" y="5656998"/>
            <a:ext cx="5758375" cy="909791"/>
          </a:xfrm>
          <a:prstGeom prst="rect">
            <a:avLst/>
          </a:prstGeom>
        </p:spPr>
      </p:pic>
      <p:pic>
        <p:nvPicPr>
          <p:cNvPr id="15" name="Picture 14">
            <a:extLst>
              <a:ext uri="{FF2B5EF4-FFF2-40B4-BE49-F238E27FC236}">
                <a16:creationId xmlns:a16="http://schemas.microsoft.com/office/drawing/2014/main" id="{5126A260-D358-60D0-57F6-E71740B937C7}"/>
              </a:ext>
            </a:extLst>
          </p:cNvPr>
          <p:cNvPicPr>
            <a:picLocks noChangeAspect="1"/>
          </p:cNvPicPr>
          <p:nvPr/>
        </p:nvPicPr>
        <p:blipFill>
          <a:blip r:embed="rId8"/>
          <a:stretch>
            <a:fillRect/>
          </a:stretch>
        </p:blipFill>
        <p:spPr>
          <a:xfrm>
            <a:off x="302906" y="3429001"/>
            <a:ext cx="5146472" cy="206111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11BF95C8-04DE-4545-871E-94BBF0903185}"/>
              </a:ext>
            </a:extLst>
          </p:cNvPr>
          <p:cNvSpPr txBox="1">
            <a:spLocks/>
          </p:cNvSpPr>
          <p:nvPr/>
        </p:nvSpPr>
        <p:spPr>
          <a:xfrm>
            <a:off x="803412" y="964173"/>
            <a:ext cx="10585176"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spc="-15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150" normalizeH="0" baseline="0" noProof="0" dirty="0">
                <a:ln>
                  <a:noFill/>
                </a:ln>
                <a:solidFill>
                  <a:srgbClr val="FFFF00"/>
                </a:solidFill>
                <a:effectLst/>
                <a:uLnTx/>
                <a:uFillTx/>
                <a:latin typeface="Lucida Sans"/>
                <a:ea typeface="+mj-ea"/>
                <a:cs typeface="+mj-cs"/>
              </a:rPr>
              <a:t>Wessex </a:t>
            </a:r>
            <a:r>
              <a:rPr lang="en-US" sz="2800" dirty="0">
                <a:solidFill>
                  <a:srgbClr val="FFFF00"/>
                </a:solidFill>
                <a:latin typeface="Lucida Sans"/>
              </a:rPr>
              <a:t>DIET (ongoing)</a:t>
            </a:r>
            <a:r>
              <a:rPr kumimoji="0" lang="en-US" sz="2800" b="0" i="0" u="none" strike="noStrike" kern="1200" cap="none" spc="-150" normalizeH="0" baseline="0" noProof="0" dirty="0">
                <a:ln>
                  <a:noFill/>
                </a:ln>
                <a:solidFill>
                  <a:srgbClr val="FFFF00"/>
                </a:solidFill>
                <a:effectLst/>
                <a:uLnTx/>
                <a:uFillTx/>
                <a:latin typeface="Lucida Sans"/>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150" normalizeH="0" baseline="0" noProof="0" dirty="0">
                <a:ln>
                  <a:noFill/>
                </a:ln>
                <a:solidFill>
                  <a:schemeClr val="bg1"/>
                </a:solidFill>
                <a:effectLst/>
                <a:uLnTx/>
                <a:uFillTx/>
                <a:latin typeface="Lucida Sans"/>
                <a:ea typeface="+mj-ea"/>
                <a:cs typeface="+mj-cs"/>
              </a:rPr>
              <a:t>baseline survey (n=97)</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150" normalizeH="0" baseline="0" noProof="0" dirty="0">
              <a:ln>
                <a:noFill/>
              </a:ln>
              <a:solidFill>
                <a:srgbClr val="FFFF00"/>
              </a:solidFill>
              <a:effectLst/>
              <a:uLnTx/>
              <a:uFillTx/>
              <a:latin typeface="Lucida Sans"/>
              <a:ea typeface="+mj-ea"/>
              <a:cs typeface="+mj-cs"/>
            </a:endParaRPr>
          </a:p>
        </p:txBody>
      </p:sp>
      <p:pic>
        <p:nvPicPr>
          <p:cNvPr id="3" name="Picture 2">
            <a:extLst>
              <a:ext uri="{FF2B5EF4-FFF2-40B4-BE49-F238E27FC236}">
                <a16:creationId xmlns:a16="http://schemas.microsoft.com/office/drawing/2014/main" id="{2A9FDCEE-D314-A835-B0B8-996ECBBA1400}"/>
              </a:ext>
            </a:extLst>
          </p:cNvPr>
          <p:cNvPicPr>
            <a:picLocks noChangeAspect="1"/>
          </p:cNvPicPr>
          <p:nvPr/>
        </p:nvPicPr>
        <p:blipFill>
          <a:blip r:embed="rId3"/>
          <a:stretch>
            <a:fillRect/>
          </a:stretch>
        </p:blipFill>
        <p:spPr>
          <a:xfrm>
            <a:off x="405143" y="266630"/>
            <a:ext cx="3279932" cy="445047"/>
          </a:xfrm>
          <a:prstGeom prst="rect">
            <a:avLst/>
          </a:prstGeom>
        </p:spPr>
      </p:pic>
      <p:pic>
        <p:nvPicPr>
          <p:cNvPr id="2" name="Picture 1" descr="Chart, bar chart&#10;&#10;Description automatically generated">
            <a:extLst>
              <a:ext uri="{FF2B5EF4-FFF2-40B4-BE49-F238E27FC236}">
                <a16:creationId xmlns:a16="http://schemas.microsoft.com/office/drawing/2014/main" id="{16C5A46A-1B96-5935-A837-B56586BF2E35}"/>
              </a:ext>
            </a:extLst>
          </p:cNvPr>
          <p:cNvPicPr>
            <a:picLocks noChangeAspect="1"/>
          </p:cNvPicPr>
          <p:nvPr/>
        </p:nvPicPr>
        <p:blipFill>
          <a:blip r:embed="rId4"/>
          <a:stretch>
            <a:fillRect/>
          </a:stretch>
        </p:blipFill>
        <p:spPr>
          <a:xfrm>
            <a:off x="501445" y="1491833"/>
            <a:ext cx="4670599" cy="5189555"/>
          </a:xfrm>
          <a:prstGeom prst="rect">
            <a:avLst/>
          </a:prstGeom>
        </p:spPr>
      </p:pic>
      <p:pic>
        <p:nvPicPr>
          <p:cNvPr id="4" name="Content Placeholder 4" descr="Chart, bar chart&#10;&#10;Description automatically generated">
            <a:extLst>
              <a:ext uri="{FF2B5EF4-FFF2-40B4-BE49-F238E27FC236}">
                <a16:creationId xmlns:a16="http://schemas.microsoft.com/office/drawing/2014/main" id="{C7997AEA-CB66-A15B-9427-5E210E5E6988}"/>
              </a:ext>
            </a:extLst>
          </p:cNvPr>
          <p:cNvPicPr>
            <a:picLocks noChangeAspect="1"/>
          </p:cNvPicPr>
          <p:nvPr/>
        </p:nvPicPr>
        <p:blipFill>
          <a:blip r:embed="rId5"/>
          <a:stretch>
            <a:fillRect/>
          </a:stretch>
        </p:blipFill>
        <p:spPr>
          <a:xfrm>
            <a:off x="5583739" y="4177268"/>
            <a:ext cx="5645681" cy="2566219"/>
          </a:xfrm>
          <a:prstGeom prst="rect">
            <a:avLst/>
          </a:prstGeom>
        </p:spPr>
      </p:pic>
      <p:pic>
        <p:nvPicPr>
          <p:cNvPr id="7" name="Content Placeholder 6" descr="Chart, bar chart&#10;&#10;Description automatically generated">
            <a:extLst>
              <a:ext uri="{FF2B5EF4-FFF2-40B4-BE49-F238E27FC236}">
                <a16:creationId xmlns:a16="http://schemas.microsoft.com/office/drawing/2014/main" id="{D254A3F9-D116-CBD1-437A-3332B4649A71}"/>
              </a:ext>
            </a:extLst>
          </p:cNvPr>
          <p:cNvPicPr>
            <a:picLocks noChangeAspect="1"/>
          </p:cNvPicPr>
          <p:nvPr/>
        </p:nvPicPr>
        <p:blipFill>
          <a:blip r:embed="rId6"/>
          <a:stretch>
            <a:fillRect/>
          </a:stretch>
        </p:blipFill>
        <p:spPr>
          <a:xfrm>
            <a:off x="5583739" y="1491833"/>
            <a:ext cx="5645681" cy="2566219"/>
          </a:xfrm>
          <a:prstGeom prst="rect">
            <a:avLst/>
          </a:prstGeom>
        </p:spPr>
      </p:pic>
    </p:spTree>
    <p:extLst>
      <p:ext uri="{BB962C8B-B14F-4D97-AF65-F5344CB8AC3E}">
        <p14:creationId xmlns:p14="http://schemas.microsoft.com/office/powerpoint/2010/main" val="3360479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428A84-9474-A268-1240-DC63780A24A7}"/>
              </a:ext>
            </a:extLst>
          </p:cNvPr>
          <p:cNvPicPr>
            <a:picLocks noChangeAspect="1"/>
          </p:cNvPicPr>
          <p:nvPr/>
        </p:nvPicPr>
        <p:blipFill>
          <a:blip r:embed="rId2"/>
          <a:stretch>
            <a:fillRect/>
          </a:stretch>
        </p:blipFill>
        <p:spPr>
          <a:xfrm>
            <a:off x="405143" y="266630"/>
            <a:ext cx="3279932" cy="445047"/>
          </a:xfrm>
          <a:prstGeom prst="rect">
            <a:avLst/>
          </a:prstGeom>
        </p:spPr>
      </p:pic>
      <p:sp>
        <p:nvSpPr>
          <p:cNvPr id="6" name="Speech Bubble: Rectangle with Corners Rounded 5">
            <a:extLst>
              <a:ext uri="{FF2B5EF4-FFF2-40B4-BE49-F238E27FC236}">
                <a16:creationId xmlns:a16="http://schemas.microsoft.com/office/drawing/2014/main" id="{4DC91929-B5D2-C858-1CD9-7B5B53CFFD07}"/>
              </a:ext>
            </a:extLst>
          </p:cNvPr>
          <p:cNvSpPr/>
          <p:nvPr/>
        </p:nvSpPr>
        <p:spPr>
          <a:xfrm>
            <a:off x="2167901" y="2816275"/>
            <a:ext cx="2909657" cy="2090691"/>
          </a:xfrm>
          <a:prstGeom prst="wedgeRoundRectCallou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I've noticed that I'm kind of having more fruit and vegetables since going..</a:t>
            </a:r>
            <a:endParaRPr lang="en-GB" sz="2200" dirty="0">
              <a:solidFill>
                <a:schemeClr val="bg1"/>
              </a:solidFill>
              <a:latin typeface="Arial" panose="020B0604020202020204"/>
            </a:endParaRPr>
          </a:p>
        </p:txBody>
      </p:sp>
      <p:sp>
        <p:nvSpPr>
          <p:cNvPr id="7" name="Content Placeholder 4">
            <a:extLst>
              <a:ext uri="{FF2B5EF4-FFF2-40B4-BE49-F238E27FC236}">
                <a16:creationId xmlns:a16="http://schemas.microsoft.com/office/drawing/2014/main" id="{76A41770-320B-CC56-9EF1-041D885C29AF}"/>
              </a:ext>
            </a:extLst>
          </p:cNvPr>
          <p:cNvSpPr txBox="1">
            <a:spLocks/>
          </p:cNvSpPr>
          <p:nvPr/>
        </p:nvSpPr>
        <p:spPr>
          <a:xfrm>
            <a:off x="5889522" y="1524225"/>
            <a:ext cx="5102941" cy="3338273"/>
          </a:xfrm>
          <a:prstGeom prst="wedgeRoundRectCallout">
            <a:avLst/>
          </a:prstGeom>
          <a:solidFill>
            <a:srgbClr val="000066"/>
          </a:solidFill>
          <a:ln w="381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92500" lnSpcReduction="20000"/>
          </a:bodyPr>
          <a:lstStyle>
            <a:lvl1pPr marL="0" indent="0" algn="l" defTabSz="914400" rtl="0" eaLnBrk="1" latinLnBrk="0" hangingPunct="1">
              <a:spcBef>
                <a:spcPct val="20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07000"/>
              </a:lnSpc>
              <a:spcAft>
                <a:spcPts val="600"/>
              </a:spcAft>
            </a:pPr>
            <a:r>
              <a:rPr lang="en-GB" sz="2400" i="1" dirty="0">
                <a:latin typeface="Calibri" panose="020F0502020204030204" pitchFamily="34" charset="0"/>
                <a:ea typeface="Calibri" panose="020F0502020204030204" pitchFamily="34" charset="0"/>
                <a:cs typeface="Times New Roman" panose="02020603050405020304" pitchFamily="18" charset="0"/>
              </a:rPr>
              <a:t>I love it. I absolutely love it. I've gone to it every single week since it started. I love the community, you know, speaking to the volunteers and just, I've met quite a few new people, which is quite nice as well. And it's just it's nice to kind of be able to save a little bit of money because before food market me and my husband were constantly in our overdrafts by quite a lot</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EF8D7A0-8387-DC34-11AB-6A31A0685EAD}"/>
              </a:ext>
            </a:extLst>
          </p:cNvPr>
          <p:cNvSpPr txBox="1"/>
          <p:nvPr/>
        </p:nvSpPr>
        <p:spPr>
          <a:xfrm>
            <a:off x="1857039" y="5283378"/>
            <a:ext cx="8654901" cy="915635"/>
          </a:xfrm>
          <a:prstGeom prst="rect">
            <a:avLst/>
          </a:prstGeom>
          <a:noFill/>
        </p:spPr>
        <p:txBody>
          <a:bodyPr wrap="square" rtlCol="0">
            <a:spAutoFit/>
          </a:bodyPr>
          <a:lstStyle/>
          <a:p>
            <a:pPr defTabSz="685800"/>
            <a:endParaRPr lang="en-GB" sz="1350" b="1" dirty="0">
              <a:solidFill>
                <a:srgbClr val="193E72"/>
              </a:solidFill>
              <a:latin typeface="Arial" panose="020B0604020202020204"/>
            </a:endParaRPr>
          </a:p>
          <a:p>
            <a:pPr algn="ctr" defTabSz="685800"/>
            <a:r>
              <a:rPr lang="en-GB" sz="2000" b="1" dirty="0">
                <a:solidFill>
                  <a:srgbClr val="FFFF00"/>
                </a:solidFill>
              </a:rPr>
              <a:t>Barriers to healthy eating</a:t>
            </a:r>
            <a:r>
              <a:rPr lang="en-GB" sz="2000" dirty="0">
                <a:solidFill>
                  <a:srgbClr val="FFFF00"/>
                </a:solidFill>
              </a:rPr>
              <a:t>: </a:t>
            </a:r>
          </a:p>
          <a:p>
            <a:pPr algn="ctr" defTabSz="685800"/>
            <a:r>
              <a:rPr lang="en-GB" sz="2000" dirty="0">
                <a:solidFill>
                  <a:schemeClr val="bg1"/>
                </a:solidFill>
                <a:ea typeface="Calibri" panose="020F0502020204030204" pitchFamily="34" charset="0"/>
                <a:cs typeface="Times New Roman" panose="02020603050405020304" pitchFamily="18" charset="0"/>
              </a:rPr>
              <a:t>Time, making sure having enough food to prepare meals together</a:t>
            </a:r>
            <a:endParaRPr lang="en-GB" sz="2000" dirty="0">
              <a:solidFill>
                <a:schemeClr val="bg1"/>
              </a:solidFill>
            </a:endParaRPr>
          </a:p>
        </p:txBody>
      </p:sp>
      <p:sp>
        <p:nvSpPr>
          <p:cNvPr id="9" name="TextBox 8">
            <a:extLst>
              <a:ext uri="{FF2B5EF4-FFF2-40B4-BE49-F238E27FC236}">
                <a16:creationId xmlns:a16="http://schemas.microsoft.com/office/drawing/2014/main" id="{31E5C0F8-CA9A-FB5C-040F-5D07BB20A8D3}"/>
              </a:ext>
            </a:extLst>
          </p:cNvPr>
          <p:cNvSpPr txBox="1"/>
          <p:nvPr/>
        </p:nvSpPr>
        <p:spPr>
          <a:xfrm>
            <a:off x="1170725" y="2195340"/>
            <a:ext cx="4904007" cy="400110"/>
          </a:xfrm>
          <a:prstGeom prst="rect">
            <a:avLst/>
          </a:prstGeom>
          <a:noFill/>
        </p:spPr>
        <p:txBody>
          <a:bodyPr wrap="square" rtlCol="0">
            <a:spAutoFit/>
          </a:bodyPr>
          <a:lstStyle/>
          <a:p>
            <a:pPr defTabSz="685800"/>
            <a:r>
              <a:rPr lang="en-GB" sz="2000" dirty="0">
                <a:solidFill>
                  <a:srgbClr val="FFFF00"/>
                </a:solidFill>
              </a:rPr>
              <a:t>Married, 3 children, full-time mum</a:t>
            </a:r>
          </a:p>
        </p:txBody>
      </p:sp>
    </p:spTree>
    <p:extLst>
      <p:ext uri="{BB962C8B-B14F-4D97-AF65-F5344CB8AC3E}">
        <p14:creationId xmlns:p14="http://schemas.microsoft.com/office/powerpoint/2010/main" val="415951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428A84-9474-A268-1240-DC63780A24A7}"/>
              </a:ext>
            </a:extLst>
          </p:cNvPr>
          <p:cNvPicPr>
            <a:picLocks noChangeAspect="1"/>
          </p:cNvPicPr>
          <p:nvPr/>
        </p:nvPicPr>
        <p:blipFill>
          <a:blip r:embed="rId3"/>
          <a:stretch>
            <a:fillRect/>
          </a:stretch>
        </p:blipFill>
        <p:spPr>
          <a:xfrm>
            <a:off x="405143" y="266630"/>
            <a:ext cx="3279932" cy="445047"/>
          </a:xfrm>
          <a:prstGeom prst="rect">
            <a:avLst/>
          </a:prstGeom>
        </p:spPr>
      </p:pic>
      <p:sp>
        <p:nvSpPr>
          <p:cNvPr id="6" name="Speech Bubble: Rectangle with Corners Rounded 5">
            <a:extLst>
              <a:ext uri="{FF2B5EF4-FFF2-40B4-BE49-F238E27FC236}">
                <a16:creationId xmlns:a16="http://schemas.microsoft.com/office/drawing/2014/main" id="{4DC91929-B5D2-C858-1CD9-7B5B53CFFD07}"/>
              </a:ext>
            </a:extLst>
          </p:cNvPr>
          <p:cNvSpPr/>
          <p:nvPr/>
        </p:nvSpPr>
        <p:spPr>
          <a:xfrm>
            <a:off x="324465" y="3429000"/>
            <a:ext cx="4753093" cy="1477966"/>
          </a:xfrm>
          <a:prstGeom prst="wedgeRoundRectCallout">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i="1" dirty="0">
                <a:solidFill>
                  <a:srgbClr val="193E72"/>
                </a:solidFill>
                <a:effectLst/>
                <a:latin typeface="Calibri" panose="020F0502020204030204" pitchFamily="34" charset="0"/>
                <a:ea typeface="Calibri" panose="020F0502020204030204" pitchFamily="34" charset="0"/>
                <a:cs typeface="Times New Roman" panose="02020603050405020304" pitchFamily="18" charset="0"/>
              </a:rPr>
              <a:t>And you know I've got a good bit of shopping for a really low price which, you know helped me out no end cause I’m only on a single income</a:t>
            </a:r>
            <a:endParaRPr lang="en-GB" sz="2200" dirty="0">
              <a:solidFill>
                <a:srgbClr val="193E72"/>
              </a:solidFill>
            </a:endParaRPr>
          </a:p>
        </p:txBody>
      </p:sp>
      <p:sp>
        <p:nvSpPr>
          <p:cNvPr id="7" name="Content Placeholder 4">
            <a:extLst>
              <a:ext uri="{FF2B5EF4-FFF2-40B4-BE49-F238E27FC236}">
                <a16:creationId xmlns:a16="http://schemas.microsoft.com/office/drawing/2014/main" id="{76A41770-320B-CC56-9EF1-041D885C29AF}"/>
              </a:ext>
            </a:extLst>
          </p:cNvPr>
          <p:cNvSpPr txBox="1">
            <a:spLocks/>
          </p:cNvSpPr>
          <p:nvPr/>
        </p:nvSpPr>
        <p:spPr>
          <a:xfrm>
            <a:off x="5889522" y="1524225"/>
            <a:ext cx="5102941" cy="3338273"/>
          </a:xfrm>
          <a:prstGeom prst="wedgeRoundRectCallout">
            <a:avLst/>
          </a:prstGeom>
          <a:solidFill>
            <a:schemeClr val="bg2"/>
          </a:solidFill>
          <a:ln w="381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92500" lnSpcReduction="20000"/>
          </a:bodyPr>
          <a:lstStyle>
            <a:lvl1pPr marL="0" indent="0" algn="l" defTabSz="914400" rtl="0" eaLnBrk="1" latinLnBrk="0" hangingPunct="1">
              <a:spcBef>
                <a:spcPct val="20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nSpc>
                <a:spcPct val="107000"/>
              </a:lnSpc>
              <a:spcAft>
                <a:spcPts val="800"/>
              </a:spcAft>
              <a:buNone/>
            </a:pPr>
            <a:r>
              <a:rPr lang="en-GB" sz="2400" i="1" dirty="0">
                <a:effectLst/>
                <a:latin typeface="Calibri" panose="020F0502020204030204" pitchFamily="34" charset="0"/>
                <a:ea typeface="Calibri" panose="020F0502020204030204" pitchFamily="34" charset="0"/>
                <a:cs typeface="Times New Roman" panose="02020603050405020304" pitchFamily="18" charset="0"/>
              </a:rPr>
              <a:t>And I found as well, you know, I could get sort of like a week's worth of shopping for like, although you can only use up to a fiver and you can go round and get yourself, but after a couple of weeks that built up the bits that didn't use. So it was like, you know having really full, full cupboards again and it was great.”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EF8D7A0-8387-DC34-11AB-6A31A0685EAD}"/>
              </a:ext>
            </a:extLst>
          </p:cNvPr>
          <p:cNvSpPr txBox="1"/>
          <p:nvPr/>
        </p:nvSpPr>
        <p:spPr>
          <a:xfrm>
            <a:off x="1857039" y="5283378"/>
            <a:ext cx="8654901" cy="91563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srgbClr val="193E72"/>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Lucida Sans"/>
                <a:ea typeface="+mn-ea"/>
                <a:cs typeface="+mn-cs"/>
              </a:rPr>
              <a:t>Barriers to healthy eating</a:t>
            </a:r>
            <a:r>
              <a:rPr kumimoji="0" lang="en-GB" sz="2000" b="0" i="0" u="none" strike="noStrike" kern="1200" cap="none" spc="0" normalizeH="0" baseline="0" noProof="0" dirty="0">
                <a:ln>
                  <a:noFill/>
                </a:ln>
                <a:solidFill>
                  <a:srgbClr val="FFFF00"/>
                </a:solidFill>
                <a:effectLst/>
                <a:uLnTx/>
                <a:uFillTx/>
                <a:latin typeface="Lucida Sans"/>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Lucida Sans"/>
                <a:ea typeface="Calibri" panose="020F0502020204030204" pitchFamily="34" charset="0"/>
                <a:cs typeface="Times New Roman" panose="02020603050405020304" pitchFamily="18" charset="0"/>
              </a:rPr>
              <a:t>Cost</a:t>
            </a:r>
            <a:endParaRPr kumimoji="0" lang="en-GB" sz="2000" b="0" i="0" u="none" strike="noStrike" kern="1200" cap="none" spc="0" normalizeH="0" baseline="0" noProof="0" dirty="0">
              <a:ln>
                <a:noFill/>
              </a:ln>
              <a:solidFill>
                <a:srgbClr val="FFFFFF"/>
              </a:solidFill>
              <a:effectLst/>
              <a:uLnTx/>
              <a:uFillTx/>
              <a:latin typeface="Lucida Sans"/>
              <a:ea typeface="+mn-ea"/>
              <a:cs typeface="+mn-cs"/>
            </a:endParaRPr>
          </a:p>
        </p:txBody>
      </p:sp>
      <p:sp>
        <p:nvSpPr>
          <p:cNvPr id="9" name="TextBox 8">
            <a:extLst>
              <a:ext uri="{FF2B5EF4-FFF2-40B4-BE49-F238E27FC236}">
                <a16:creationId xmlns:a16="http://schemas.microsoft.com/office/drawing/2014/main" id="{31E5C0F8-CA9A-FB5C-040F-5D07BB20A8D3}"/>
              </a:ext>
            </a:extLst>
          </p:cNvPr>
          <p:cNvSpPr txBox="1"/>
          <p:nvPr/>
        </p:nvSpPr>
        <p:spPr>
          <a:xfrm>
            <a:off x="1199537" y="2239808"/>
            <a:ext cx="4520549" cy="400110"/>
          </a:xfrm>
          <a:prstGeom prst="rect">
            <a:avLst/>
          </a:prstGeom>
          <a:noFill/>
        </p:spPr>
        <p:txBody>
          <a:bodyPr wrap="square" rtlCol="0">
            <a:spAutoFit/>
          </a:bodyPr>
          <a:lstStyle/>
          <a:p>
            <a:pPr defTabSz="685800"/>
            <a:r>
              <a:rPr lang="en-GB" sz="2000" dirty="0">
                <a:solidFill>
                  <a:srgbClr val="FFFF00"/>
                </a:solidFill>
                <a:latin typeface="Arial" panose="020B0604020202020204"/>
              </a:rPr>
              <a:t>Single male, lives alone, employed</a:t>
            </a:r>
          </a:p>
        </p:txBody>
      </p:sp>
    </p:spTree>
    <p:extLst>
      <p:ext uri="{BB962C8B-B14F-4D97-AF65-F5344CB8AC3E}">
        <p14:creationId xmlns:p14="http://schemas.microsoft.com/office/powerpoint/2010/main" val="364554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11BF95C8-04DE-4545-871E-94BBF0903185}"/>
              </a:ext>
            </a:extLst>
          </p:cNvPr>
          <p:cNvSpPr txBox="1">
            <a:spLocks/>
          </p:cNvSpPr>
          <p:nvPr/>
        </p:nvSpPr>
        <p:spPr>
          <a:xfrm>
            <a:off x="803412" y="1061468"/>
            <a:ext cx="10585176"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spc="-15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50" normalizeH="0" baseline="0" noProof="0" dirty="0">
                <a:ln>
                  <a:noFill/>
                </a:ln>
                <a:solidFill>
                  <a:srgbClr val="FFFF00"/>
                </a:solidFill>
                <a:effectLst/>
                <a:uLnTx/>
                <a:uFillTx/>
                <a:latin typeface="Lucida Sans"/>
                <a:ea typeface="+mj-ea"/>
                <a:cs typeface="+mj-cs"/>
              </a:rPr>
              <a:t>Statement of Interest</a:t>
            </a:r>
          </a:p>
        </p:txBody>
      </p:sp>
      <p:sp>
        <p:nvSpPr>
          <p:cNvPr id="6" name="Rectangle 5">
            <a:extLst>
              <a:ext uri="{FF2B5EF4-FFF2-40B4-BE49-F238E27FC236}">
                <a16:creationId xmlns:a16="http://schemas.microsoft.com/office/drawing/2014/main" id="{CF32667F-23FB-4F4D-9D84-362FCDA68FCA}"/>
              </a:ext>
            </a:extLst>
          </p:cNvPr>
          <p:cNvSpPr/>
          <p:nvPr/>
        </p:nvSpPr>
        <p:spPr>
          <a:xfrm>
            <a:off x="1074887" y="2620046"/>
            <a:ext cx="10424569" cy="2708434"/>
          </a:xfrm>
          <a:prstGeom prst="rect">
            <a:avLst/>
          </a:prstGeom>
        </p:spPr>
        <p:txBody>
          <a:bodyPr wrap="square" anchor="t">
            <a:spAutoFit/>
          </a:bodyPr>
          <a:lstStyle/>
          <a:p>
            <a:pPr marR="0" lvl="0" algn="ctr" defTabSz="914400" rtl="0" eaLnBrk="1" fontAlgn="auto" latinLnBrk="0" hangingPunct="1">
              <a:lnSpc>
                <a:spcPct val="100000"/>
              </a:lnSpc>
              <a:spcBef>
                <a:spcPts val="0"/>
              </a:spcBef>
              <a:spcAft>
                <a:spcPts val="1200"/>
              </a:spcAft>
              <a:buClrTx/>
              <a:buSzTx/>
              <a:tabLst/>
              <a:defRPr/>
            </a:pPr>
            <a:r>
              <a:rPr kumimoji="0" lang="en-GB" sz="2800" b="0" i="0" u="none" strike="noStrike" kern="0" cap="none" spc="0" normalizeH="0" baseline="0" noProof="0" dirty="0">
                <a:ln>
                  <a:noFill/>
                </a:ln>
                <a:solidFill>
                  <a:srgbClr val="FFFFFF"/>
                </a:solidFill>
                <a:effectLst/>
                <a:uLnTx/>
                <a:uFillTx/>
                <a:latin typeface="Lucida Sans"/>
                <a:ea typeface="+mn-ea"/>
                <a:cs typeface="+mn-cs"/>
              </a:rPr>
              <a:t>This work is funded by NIHR Applied Research Collaboration Wessex</a:t>
            </a: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a:p>
            <a:pPr marL="342900" marR="0" lvl="0" indent="-342900" algn="ctr"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p:txBody>
      </p:sp>
      <p:pic>
        <p:nvPicPr>
          <p:cNvPr id="2" name="Picture 1">
            <a:extLst>
              <a:ext uri="{FF2B5EF4-FFF2-40B4-BE49-F238E27FC236}">
                <a16:creationId xmlns:a16="http://schemas.microsoft.com/office/drawing/2014/main" id="{77428A84-9474-A268-1240-DC63780A24A7}"/>
              </a:ext>
            </a:extLst>
          </p:cNvPr>
          <p:cNvPicPr>
            <a:picLocks noChangeAspect="1"/>
          </p:cNvPicPr>
          <p:nvPr/>
        </p:nvPicPr>
        <p:blipFill>
          <a:blip r:embed="rId2"/>
          <a:stretch>
            <a:fillRect/>
          </a:stretch>
        </p:blipFill>
        <p:spPr>
          <a:xfrm>
            <a:off x="405143" y="266630"/>
            <a:ext cx="3279932" cy="445047"/>
          </a:xfrm>
          <a:prstGeom prst="rect">
            <a:avLst/>
          </a:prstGeom>
        </p:spPr>
      </p:pic>
    </p:spTree>
    <p:extLst>
      <p:ext uri="{BB962C8B-B14F-4D97-AF65-F5344CB8AC3E}">
        <p14:creationId xmlns:p14="http://schemas.microsoft.com/office/powerpoint/2010/main" val="2523922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30EE04-9C3C-4C8C-9287-9EEAE7394AD8}"/>
              </a:ext>
            </a:extLst>
          </p:cNvPr>
          <p:cNvSpPr/>
          <p:nvPr/>
        </p:nvSpPr>
        <p:spPr>
          <a:xfrm>
            <a:off x="565062" y="2705725"/>
            <a:ext cx="5424828" cy="1446550"/>
          </a:xfrm>
          <a:prstGeom prst="rect">
            <a:avLst/>
          </a:prstGeom>
          <a:solidFill>
            <a:schemeClr val="tx2">
              <a:lumMod val="50000"/>
            </a:schemeClr>
          </a:solid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GB" sz="2000" dirty="0">
                <a:solidFill>
                  <a:srgbClr val="FFFFFF"/>
                </a:solidFill>
                <a:latin typeface="Lucida Sans"/>
              </a:rPr>
              <a:t>Email: </a:t>
            </a:r>
            <a:r>
              <a:rPr kumimoji="0" lang="en-GB" sz="2000" b="0" i="0" u="none" strike="noStrike" kern="1200" cap="none" spc="0" normalizeH="0" baseline="0" noProof="0" dirty="0">
                <a:ln>
                  <a:noFill/>
                </a:ln>
                <a:solidFill>
                  <a:srgbClr val="FFFFFF"/>
                </a:solidFill>
                <a:effectLst/>
                <a:uLnTx/>
                <a:uFillTx/>
                <a:latin typeface="Lucida Sans"/>
                <a:ea typeface="+mn-ea"/>
                <a:cs typeface="+mn-cs"/>
                <a:hlinkClick r:id="rId3"/>
              </a:rPr>
              <a:t>n.a.alwan@soton.ac.uk</a:t>
            </a:r>
            <a:r>
              <a:rPr kumimoji="0" lang="en-GB" sz="2000" b="0" i="0" u="none" strike="noStrike" kern="1200" cap="none" spc="0" normalizeH="0" baseline="0" noProof="0" dirty="0">
                <a:ln>
                  <a:noFill/>
                </a:ln>
                <a:solidFill>
                  <a:srgbClr val="FFFFFF"/>
                </a:solidFill>
                <a:effectLst/>
                <a:uLnTx/>
                <a:uFillTx/>
                <a:latin typeface="Lucida Sans"/>
                <a:ea typeface="+mn-ea"/>
                <a:cs typeface="+mn-cs"/>
              </a:rPr>
              <a:t>,    </a:t>
            </a:r>
            <a:r>
              <a:rPr kumimoji="0" lang="en-GB" sz="2000" b="0" i="0" u="none" strike="noStrike" kern="1200" cap="none" spc="0" normalizeH="0" baseline="0" noProof="0" dirty="0">
                <a:ln>
                  <a:noFill/>
                </a:ln>
                <a:solidFill>
                  <a:srgbClr val="FFFFFF"/>
                </a:solidFill>
                <a:effectLst/>
                <a:uLnTx/>
                <a:uFillTx/>
                <a:latin typeface="Lucida Sans"/>
                <a:ea typeface="+mn-ea"/>
                <a:cs typeface="+mn-cs"/>
                <a:hlinkClick r:id="rId4"/>
              </a:rPr>
              <a:t>d.m.smith@soton.ac.uk</a:t>
            </a:r>
            <a:endParaRPr kumimoji="0" lang="en-GB" sz="2000" b="0" i="0" u="none" strike="noStrike" kern="1200" cap="none" spc="0" normalizeH="0" baseline="0" noProof="0" dirty="0">
              <a:ln>
                <a:noFill/>
              </a:ln>
              <a:solidFill>
                <a:srgbClr val="FFFFFF"/>
              </a:solidFill>
              <a:effectLst/>
              <a:uLnTx/>
              <a:uFillTx/>
              <a:latin typeface="Lucida Sans"/>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Lucida Sans"/>
                <a:ea typeface="+mn-ea"/>
                <a:cs typeface="+mn-cs"/>
              </a:rPr>
              <a:t> </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Lucida Sans"/>
                <a:ea typeface="+mn-ea"/>
                <a:cs typeface="+mn-cs"/>
              </a:rPr>
              <a:t>  Twitter: </a:t>
            </a:r>
            <a:r>
              <a:rPr kumimoji="0" lang="en-GB" sz="2000" b="0" i="0" u="none" strike="noStrike" kern="1200" cap="none" spc="0" normalizeH="0" baseline="0" noProof="0" dirty="0">
                <a:ln>
                  <a:noFill/>
                </a:ln>
                <a:solidFill>
                  <a:srgbClr val="005C84">
                    <a:lumMod val="40000"/>
                    <a:lumOff val="60000"/>
                  </a:srgbClr>
                </a:solidFill>
                <a:effectLst/>
                <a:uLnTx/>
                <a:uFillTx/>
                <a:latin typeface="Lucida Sans"/>
                <a:ea typeface="+mn-ea"/>
                <a:cs typeface="+mn-cs"/>
              </a:rPr>
              <a:t>@Dr2NisreenAlwan @geodianna</a:t>
            </a:r>
          </a:p>
        </p:txBody>
      </p:sp>
      <p:sp>
        <p:nvSpPr>
          <p:cNvPr id="4" name="Title 6">
            <a:extLst>
              <a:ext uri="{FF2B5EF4-FFF2-40B4-BE49-F238E27FC236}">
                <a16:creationId xmlns:a16="http://schemas.microsoft.com/office/drawing/2014/main" id="{DEBA2C75-5FB8-4793-9577-630997B861A2}"/>
              </a:ext>
            </a:extLst>
          </p:cNvPr>
          <p:cNvSpPr txBox="1">
            <a:spLocks/>
          </p:cNvSpPr>
          <p:nvPr/>
        </p:nvSpPr>
        <p:spPr>
          <a:xfrm>
            <a:off x="6574831" y="5755750"/>
            <a:ext cx="2439262"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spc="-15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solidFill>
                  <a:srgbClr val="FFFF00"/>
                </a:solidFill>
                <a:latin typeface="Lucida Sans"/>
              </a:rPr>
              <a:t>Thank you:</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150" normalizeH="0" baseline="0" noProof="0" dirty="0">
              <a:ln>
                <a:noFill/>
              </a:ln>
              <a:solidFill>
                <a:srgbClr val="FFFF00"/>
              </a:solidFill>
              <a:effectLst/>
              <a:uLnTx/>
              <a:uFillTx/>
              <a:latin typeface="Lucida Sans"/>
              <a:ea typeface="+mj-ea"/>
              <a:cs typeface="+mj-cs"/>
            </a:endParaRPr>
          </a:p>
          <a:p>
            <a:pPr algn="ctr">
              <a:defRPr/>
            </a:pPr>
            <a:r>
              <a:rPr lang="en-US" sz="1800" dirty="0">
                <a:solidFill>
                  <a:schemeClr val="bg1"/>
                </a:solidFill>
                <a:latin typeface="Lucida Sans"/>
              </a:rPr>
              <a:t>Jane Appleton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Ivo Vassilev</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Paul Roderick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Fran Richards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Marta </a:t>
            </a:r>
            <a:r>
              <a:rPr lang="en-US" sz="1800" dirty="0" err="1">
                <a:solidFill>
                  <a:schemeClr val="bg1"/>
                </a:solidFill>
                <a:latin typeface="Lucida Sans"/>
              </a:rPr>
              <a:t>Disegna</a:t>
            </a:r>
            <a:endParaRPr lang="en-US" sz="1800" dirty="0">
              <a:solidFill>
                <a:schemeClr val="bg1"/>
              </a:solidFill>
              <a:latin typeface="Lucida San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Tim Lloyd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Sally Shillaker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Naomi Mason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Em Rahman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Lucy Dennis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err="1">
                <a:solidFill>
                  <a:schemeClr val="bg1"/>
                </a:solidFill>
                <a:latin typeface="Lucida Sans"/>
              </a:rPr>
              <a:t>Farihah</a:t>
            </a:r>
            <a:r>
              <a:rPr lang="en-US" sz="1800" dirty="0">
                <a:solidFill>
                  <a:schemeClr val="bg1"/>
                </a:solidFill>
                <a:latin typeface="Lucida Sans"/>
              </a:rPr>
              <a:t> Choudhury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Barrie Margetts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Simon Oldham</a:t>
            </a:r>
            <a:br>
              <a:rPr lang="en-US" sz="1800" dirty="0">
                <a:solidFill>
                  <a:schemeClr val="bg1"/>
                </a:solidFill>
                <a:latin typeface="Lucida Sans"/>
              </a:rPr>
            </a:br>
            <a:r>
              <a:rPr lang="en-US" sz="1800" dirty="0">
                <a:solidFill>
                  <a:schemeClr val="bg1"/>
                </a:solidFill>
                <a:latin typeface="Lucida Sans"/>
              </a:rPr>
              <a:t>Jen Sissons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Ravita Taheem</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Sara Crawford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Duncan House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a:solidFill>
                  <a:schemeClr val="bg1"/>
                </a:solidFill>
                <a:latin typeface="Lucida Sans"/>
              </a:rPr>
              <a:t>Jason Murphy</a:t>
            </a:r>
          </a:p>
        </p:txBody>
      </p:sp>
      <p:pic>
        <p:nvPicPr>
          <p:cNvPr id="2" name="Picture 1">
            <a:extLst>
              <a:ext uri="{FF2B5EF4-FFF2-40B4-BE49-F238E27FC236}">
                <a16:creationId xmlns:a16="http://schemas.microsoft.com/office/drawing/2014/main" id="{6C51A4C2-05E6-381E-B94F-16FD7AE33C91}"/>
              </a:ext>
            </a:extLst>
          </p:cNvPr>
          <p:cNvPicPr>
            <a:picLocks noChangeAspect="1"/>
          </p:cNvPicPr>
          <p:nvPr/>
        </p:nvPicPr>
        <p:blipFill>
          <a:blip r:embed="rId5"/>
          <a:stretch>
            <a:fillRect/>
          </a:stretch>
        </p:blipFill>
        <p:spPr>
          <a:xfrm>
            <a:off x="405143" y="266630"/>
            <a:ext cx="3279932" cy="445047"/>
          </a:xfrm>
          <a:prstGeom prst="rect">
            <a:avLst/>
          </a:prstGeom>
        </p:spPr>
      </p:pic>
      <p:sp>
        <p:nvSpPr>
          <p:cNvPr id="7" name="TextBox 6">
            <a:extLst>
              <a:ext uri="{FF2B5EF4-FFF2-40B4-BE49-F238E27FC236}">
                <a16:creationId xmlns:a16="http://schemas.microsoft.com/office/drawing/2014/main" id="{C9B1F461-9E31-C828-8053-96C685BE45EC}"/>
              </a:ext>
            </a:extLst>
          </p:cNvPr>
          <p:cNvSpPr txBox="1"/>
          <p:nvPr/>
        </p:nvSpPr>
        <p:spPr>
          <a:xfrm>
            <a:off x="8265607" y="3429000"/>
            <a:ext cx="4087166" cy="203132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chemeClr val="bg1"/>
                </a:solidFill>
                <a:latin typeface="Lucida Sans"/>
              </a:rPr>
              <a:t>NIHR ARC Wessex</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chemeClr val="bg1"/>
                </a:solidFill>
                <a:latin typeface="Lucida Sans"/>
              </a:rPr>
              <a:t>Southampton City Council</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chemeClr val="bg1"/>
                </a:solidFill>
                <a:latin typeface="Lucida Sans"/>
              </a:rPr>
              <a:t>Hampshire County Council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chemeClr val="bg1"/>
                </a:solidFill>
                <a:latin typeface="Lucida Sans"/>
              </a:rPr>
              <a:t>Dorset Council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chemeClr val="bg1"/>
                </a:solidFill>
                <a:latin typeface="Lucida Sans"/>
              </a:rPr>
              <a:t>Southampton City Mission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chemeClr val="bg1"/>
                </a:solidFill>
                <a:latin typeface="Lucida Sans"/>
              </a:rPr>
              <a:t>Southampton Social Aid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err="1">
                <a:solidFill>
                  <a:schemeClr val="bg1"/>
                </a:solidFill>
                <a:latin typeface="Lucida Sans"/>
              </a:rPr>
              <a:t>Cookbox</a:t>
            </a:r>
            <a:r>
              <a:rPr lang="en-US" dirty="0">
                <a:solidFill>
                  <a:schemeClr val="bg1"/>
                </a:solidFill>
                <a:latin typeface="Lucida Sans"/>
              </a:rPr>
              <a:t> </a:t>
            </a:r>
          </a:p>
        </p:txBody>
      </p:sp>
    </p:spTree>
    <p:extLst>
      <p:ext uri="{BB962C8B-B14F-4D97-AF65-F5344CB8AC3E}">
        <p14:creationId xmlns:p14="http://schemas.microsoft.com/office/powerpoint/2010/main" val="277828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DD2261-F358-1313-850F-F71BC85B5BEF}"/>
              </a:ext>
            </a:extLst>
          </p:cNvPr>
          <p:cNvSpPr txBox="1">
            <a:spLocks/>
          </p:cNvSpPr>
          <p:nvPr/>
        </p:nvSpPr>
        <p:spPr>
          <a:xfrm>
            <a:off x="814550" y="743728"/>
            <a:ext cx="10515600" cy="1114682"/>
          </a:xfrm>
          <a:prstGeom prst="rect">
            <a:avLst/>
          </a:prstGeom>
        </p:spPr>
        <p:txBody>
          <a:bodyPr anchor="ctr" anchorCtr="0">
            <a:normAutofit/>
          </a:bodyPr>
          <a:lstStyle>
            <a:lvl1pPr algn="l" defTabSz="914400" rtl="0" eaLnBrk="1" latinLnBrk="0" hangingPunct="1">
              <a:spcBef>
                <a:spcPct val="0"/>
              </a:spcBef>
              <a:buNone/>
              <a:defRPr sz="3200" b="1" kern="1200" spc="-150" baseline="0">
                <a:solidFill>
                  <a:schemeClr val="bg1"/>
                </a:solidFill>
                <a:latin typeface="+mj-lt"/>
                <a:ea typeface="+mj-ea"/>
                <a:cs typeface="+mj-cs"/>
              </a:defRPr>
            </a:lvl1pPr>
          </a:lstStyle>
          <a:p>
            <a:pPr algn="ctr"/>
            <a:r>
              <a:rPr lang="en-GB" sz="2800" dirty="0">
                <a:solidFill>
                  <a:srgbClr val="FFFF00"/>
                </a:solidFill>
                <a:latin typeface="Lucida Sans"/>
                <a:ea typeface="Arial" panose="020B0604020202020204" pitchFamily="34" charset="0"/>
                <a:cs typeface="+mn-cs"/>
              </a:rPr>
              <a:t>The Wessex FRIEND Toolbox</a:t>
            </a:r>
            <a:endParaRPr lang="en-GB" sz="2800" spc="-150" dirty="0">
              <a:solidFill>
                <a:srgbClr val="FFFFFF"/>
              </a:solidFill>
              <a:latin typeface="Lucida Sans"/>
              <a:ea typeface="Arial" panose="020B0604020202020204" pitchFamily="34" charset="0"/>
              <a:cs typeface="+mn-cs"/>
            </a:endParaRPr>
          </a:p>
          <a:p>
            <a:pPr algn="ctr"/>
            <a:r>
              <a:rPr lang="en-GB" sz="2400" spc="-150" dirty="0">
                <a:solidFill>
                  <a:srgbClr val="FFFFFF"/>
                </a:solidFill>
                <a:latin typeface="Lucida Sans"/>
                <a:ea typeface="Arial" panose="020B0604020202020204" pitchFamily="34" charset="0"/>
                <a:cs typeface="+mn-cs"/>
              </a:rPr>
              <a:t>(Family Risk </a:t>
            </a:r>
            <a:r>
              <a:rPr lang="en-GB" sz="2400" spc="-150" dirty="0" err="1">
                <a:solidFill>
                  <a:srgbClr val="FFFFFF"/>
                </a:solidFill>
                <a:latin typeface="Lucida Sans"/>
                <a:ea typeface="Arial" panose="020B0604020202020204" pitchFamily="34" charset="0"/>
                <a:cs typeface="+mn-cs"/>
              </a:rPr>
              <a:t>IdEntificatioN</a:t>
            </a:r>
            <a:r>
              <a:rPr lang="en-GB" sz="2400" spc="-150" dirty="0">
                <a:solidFill>
                  <a:srgbClr val="FFFFFF"/>
                </a:solidFill>
                <a:latin typeface="Lucida Sans"/>
                <a:ea typeface="Arial" panose="020B0604020202020204" pitchFamily="34" charset="0"/>
                <a:cs typeface="+mn-cs"/>
              </a:rPr>
              <a:t> and Decision)</a:t>
            </a:r>
            <a:endParaRPr kumimoji="0" lang="en-US" sz="2400" b="1" i="0" u="none" strike="noStrike" kern="1200" cap="none" spc="-150" normalizeH="0" baseline="0" noProof="0" dirty="0">
              <a:ln>
                <a:noFill/>
              </a:ln>
              <a:solidFill>
                <a:srgbClr val="FFFF00"/>
              </a:solidFill>
              <a:effectLst/>
              <a:uLnTx/>
              <a:uFillTx/>
              <a:latin typeface="Lucida Sans"/>
              <a:ea typeface="+mj-ea"/>
              <a:cs typeface="+mj-cs"/>
            </a:endParaRPr>
          </a:p>
        </p:txBody>
      </p:sp>
      <p:graphicFrame>
        <p:nvGraphicFramePr>
          <p:cNvPr id="9" name="Diagram 8">
            <a:extLst>
              <a:ext uri="{FF2B5EF4-FFF2-40B4-BE49-F238E27FC236}">
                <a16:creationId xmlns:a16="http://schemas.microsoft.com/office/drawing/2014/main" id="{8A0C1A40-A765-CB30-E21D-985C608BDAEB}"/>
              </a:ext>
            </a:extLst>
          </p:cNvPr>
          <p:cNvGraphicFramePr/>
          <p:nvPr>
            <p:extLst>
              <p:ext uri="{D42A27DB-BD31-4B8C-83A1-F6EECF244321}">
                <p14:modId xmlns:p14="http://schemas.microsoft.com/office/powerpoint/2010/main" val="2338344585"/>
              </p:ext>
            </p:extLst>
          </p:nvPr>
        </p:nvGraphicFramePr>
        <p:xfrm>
          <a:off x="1411450" y="2554015"/>
          <a:ext cx="9321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Brace 9">
            <a:extLst>
              <a:ext uri="{FF2B5EF4-FFF2-40B4-BE49-F238E27FC236}">
                <a16:creationId xmlns:a16="http://schemas.microsoft.com/office/drawing/2014/main" id="{A20FF4F9-DBBC-DDA3-F37F-7C0E15681F9A}"/>
              </a:ext>
            </a:extLst>
          </p:cNvPr>
          <p:cNvSpPr/>
          <p:nvPr/>
        </p:nvSpPr>
        <p:spPr>
          <a:xfrm rot="5400000">
            <a:off x="5663266" y="-2770354"/>
            <a:ext cx="865467" cy="9920751"/>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1" name="Picture 10">
            <a:extLst>
              <a:ext uri="{FF2B5EF4-FFF2-40B4-BE49-F238E27FC236}">
                <a16:creationId xmlns:a16="http://schemas.microsoft.com/office/drawing/2014/main" id="{30FE3606-A01C-E260-CF65-34C7AF9D84F5}"/>
              </a:ext>
            </a:extLst>
          </p:cNvPr>
          <p:cNvPicPr>
            <a:picLocks noChangeAspect="1"/>
          </p:cNvPicPr>
          <p:nvPr/>
        </p:nvPicPr>
        <p:blipFill>
          <a:blip r:embed="rId8"/>
          <a:stretch>
            <a:fillRect/>
          </a:stretch>
        </p:blipFill>
        <p:spPr>
          <a:xfrm>
            <a:off x="405143" y="266630"/>
            <a:ext cx="3279932" cy="445047"/>
          </a:xfrm>
          <a:prstGeom prst="rect">
            <a:avLst/>
          </a:prstGeom>
        </p:spPr>
      </p:pic>
      <p:pic>
        <p:nvPicPr>
          <p:cNvPr id="30" name="Picture 29">
            <a:extLst>
              <a:ext uri="{FF2B5EF4-FFF2-40B4-BE49-F238E27FC236}">
                <a16:creationId xmlns:a16="http://schemas.microsoft.com/office/drawing/2014/main" id="{FDF5074D-8DB0-7831-6058-488660188697}"/>
              </a:ext>
            </a:extLst>
          </p:cNvPr>
          <p:cNvPicPr>
            <a:picLocks noChangeAspect="1"/>
          </p:cNvPicPr>
          <p:nvPr/>
        </p:nvPicPr>
        <p:blipFill>
          <a:blip r:embed="rId9"/>
          <a:stretch>
            <a:fillRect/>
          </a:stretch>
        </p:blipFill>
        <p:spPr>
          <a:xfrm>
            <a:off x="0" y="5128716"/>
            <a:ext cx="3685075" cy="1729284"/>
          </a:xfrm>
          <a:prstGeom prst="rect">
            <a:avLst/>
          </a:prstGeom>
        </p:spPr>
      </p:pic>
      <p:pic>
        <p:nvPicPr>
          <p:cNvPr id="5" name="Picture 4">
            <a:extLst>
              <a:ext uri="{FF2B5EF4-FFF2-40B4-BE49-F238E27FC236}">
                <a16:creationId xmlns:a16="http://schemas.microsoft.com/office/drawing/2014/main" id="{A7741497-62FF-7DF0-9633-D5F2C4BBD838}"/>
              </a:ext>
            </a:extLst>
          </p:cNvPr>
          <p:cNvPicPr>
            <a:picLocks noChangeAspect="1"/>
          </p:cNvPicPr>
          <p:nvPr/>
        </p:nvPicPr>
        <p:blipFill>
          <a:blip r:embed="rId10"/>
          <a:stretch>
            <a:fillRect/>
          </a:stretch>
        </p:blipFill>
        <p:spPr>
          <a:xfrm>
            <a:off x="3685075" y="5436166"/>
            <a:ext cx="4424516" cy="1421930"/>
          </a:xfrm>
          <a:prstGeom prst="rect">
            <a:avLst/>
          </a:prstGeom>
        </p:spPr>
      </p:pic>
    </p:spTree>
    <p:extLst>
      <p:ext uri="{BB962C8B-B14F-4D97-AF65-F5344CB8AC3E}">
        <p14:creationId xmlns:p14="http://schemas.microsoft.com/office/powerpoint/2010/main" val="91081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11BF95C8-04DE-4545-871E-94BBF0903185}"/>
              </a:ext>
            </a:extLst>
          </p:cNvPr>
          <p:cNvSpPr txBox="1">
            <a:spLocks/>
          </p:cNvSpPr>
          <p:nvPr/>
        </p:nvSpPr>
        <p:spPr>
          <a:xfrm>
            <a:off x="883715" y="1272686"/>
            <a:ext cx="10585176"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spc="-15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150" normalizeH="0" baseline="0" noProof="0" dirty="0">
                <a:ln>
                  <a:noFill/>
                </a:ln>
                <a:solidFill>
                  <a:srgbClr val="FFFF00"/>
                </a:solidFill>
                <a:effectLst/>
                <a:uLnTx/>
                <a:uFillTx/>
                <a:latin typeface="Lucida Sans"/>
                <a:ea typeface="+mj-ea"/>
                <a:cs typeface="+mj-cs"/>
              </a:rPr>
              <a:t>Wessex FRIEND: consultations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600" dirty="0">
                <a:solidFill>
                  <a:schemeClr val="accent5">
                    <a:lumMod val="60000"/>
                    <a:lumOff val="40000"/>
                  </a:schemeClr>
                </a:solidFill>
                <a:latin typeface="Lucida Sans"/>
              </a:rPr>
              <a:t>Lead: Dr Dianna Smith</a:t>
            </a:r>
            <a:endParaRPr kumimoji="0" lang="en-US" sz="2600" b="0" i="0" u="none" strike="noStrike" kern="1200" cap="none" spc="-150" normalizeH="0" baseline="0" noProof="0" dirty="0">
              <a:ln>
                <a:noFill/>
              </a:ln>
              <a:solidFill>
                <a:schemeClr val="accent5">
                  <a:lumMod val="60000"/>
                  <a:lumOff val="40000"/>
                </a:schemeClr>
              </a:solidFill>
              <a:effectLst/>
              <a:uLnTx/>
              <a:uFillTx/>
              <a:latin typeface="Lucida Sans"/>
              <a:ea typeface="+mj-ea"/>
              <a:cs typeface="+mj-cs"/>
            </a:endParaRPr>
          </a:p>
        </p:txBody>
      </p:sp>
      <p:sp>
        <p:nvSpPr>
          <p:cNvPr id="6" name="Rectangle 5">
            <a:extLst>
              <a:ext uri="{FF2B5EF4-FFF2-40B4-BE49-F238E27FC236}">
                <a16:creationId xmlns:a16="http://schemas.microsoft.com/office/drawing/2014/main" id="{CF32667F-23FB-4F4D-9D84-362FCDA68FCA}"/>
              </a:ext>
            </a:extLst>
          </p:cNvPr>
          <p:cNvSpPr/>
          <p:nvPr/>
        </p:nvSpPr>
        <p:spPr>
          <a:xfrm>
            <a:off x="1044322" y="2777003"/>
            <a:ext cx="10424569" cy="1569660"/>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Lucida Sans"/>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p:txBody>
      </p:sp>
      <p:pic>
        <p:nvPicPr>
          <p:cNvPr id="2" name="Picture 1">
            <a:extLst>
              <a:ext uri="{FF2B5EF4-FFF2-40B4-BE49-F238E27FC236}">
                <a16:creationId xmlns:a16="http://schemas.microsoft.com/office/drawing/2014/main" id="{8380CA4D-E24C-4155-DE6A-E45FACF49A75}"/>
              </a:ext>
            </a:extLst>
          </p:cNvPr>
          <p:cNvPicPr>
            <a:picLocks noChangeAspect="1"/>
          </p:cNvPicPr>
          <p:nvPr/>
        </p:nvPicPr>
        <p:blipFill>
          <a:blip r:embed="rId2"/>
          <a:stretch>
            <a:fillRect/>
          </a:stretch>
        </p:blipFill>
        <p:spPr>
          <a:xfrm>
            <a:off x="405143" y="266630"/>
            <a:ext cx="3279932" cy="445047"/>
          </a:xfrm>
          <a:prstGeom prst="rect">
            <a:avLst/>
          </a:prstGeom>
        </p:spPr>
      </p:pic>
      <p:pic>
        <p:nvPicPr>
          <p:cNvPr id="3" name="Picture 2">
            <a:extLst>
              <a:ext uri="{FF2B5EF4-FFF2-40B4-BE49-F238E27FC236}">
                <a16:creationId xmlns:a16="http://schemas.microsoft.com/office/drawing/2014/main" id="{25C2F37D-0E90-4529-4F9C-8F4C9CDBCBE1}"/>
              </a:ext>
            </a:extLst>
          </p:cNvPr>
          <p:cNvPicPr>
            <a:picLocks noChangeAspect="1"/>
          </p:cNvPicPr>
          <p:nvPr/>
        </p:nvPicPr>
        <p:blipFill rotWithShape="1">
          <a:blip r:embed="rId3"/>
          <a:srcRect t="14445"/>
          <a:stretch/>
        </p:blipFill>
        <p:spPr>
          <a:xfrm>
            <a:off x="8751503" y="1068763"/>
            <a:ext cx="1405220" cy="1602981"/>
          </a:xfrm>
          <a:prstGeom prst="rect">
            <a:avLst/>
          </a:prstGeom>
        </p:spPr>
      </p:pic>
      <p:graphicFrame>
        <p:nvGraphicFramePr>
          <p:cNvPr id="4" name="Diagram 3">
            <a:extLst>
              <a:ext uri="{FF2B5EF4-FFF2-40B4-BE49-F238E27FC236}">
                <a16:creationId xmlns:a16="http://schemas.microsoft.com/office/drawing/2014/main" id="{0983EC9F-88AF-960B-F7A1-FA88B30D73E9}"/>
              </a:ext>
            </a:extLst>
          </p:cNvPr>
          <p:cNvGraphicFramePr/>
          <p:nvPr>
            <p:extLst>
              <p:ext uri="{D42A27DB-BD31-4B8C-83A1-F6EECF244321}">
                <p14:modId xmlns:p14="http://schemas.microsoft.com/office/powerpoint/2010/main" val="1129163558"/>
              </p:ext>
            </p:extLst>
          </p:nvPr>
        </p:nvGraphicFramePr>
        <p:xfrm>
          <a:off x="1900903" y="2261419"/>
          <a:ext cx="8390194" cy="38474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476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11BF95C8-04DE-4545-871E-94BBF0903185}"/>
              </a:ext>
            </a:extLst>
          </p:cNvPr>
          <p:cNvSpPr txBox="1">
            <a:spLocks/>
          </p:cNvSpPr>
          <p:nvPr/>
        </p:nvSpPr>
        <p:spPr>
          <a:xfrm>
            <a:off x="803410" y="1731115"/>
            <a:ext cx="10585176"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spc="-15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150" normalizeH="0" baseline="0" noProof="0" dirty="0">
                <a:ln>
                  <a:noFill/>
                </a:ln>
                <a:solidFill>
                  <a:srgbClr val="FFFF00"/>
                </a:solidFill>
                <a:effectLst/>
                <a:uLnTx/>
                <a:uFillTx/>
                <a:latin typeface="Lucida Sans"/>
                <a:ea typeface="+mj-ea"/>
                <a:cs typeface="+mj-cs"/>
              </a:rPr>
              <a:t>Wessex FRIEND: Estimating food insecurity (national 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31BFC7">
                    <a:lumMod val="60000"/>
                    <a:lumOff val="40000"/>
                  </a:srgbClr>
                </a:solidFill>
                <a:effectLst/>
                <a:uLnTx/>
                <a:uFillTx/>
                <a:latin typeface="Lucida Sans"/>
                <a:ea typeface="+mj-ea"/>
                <a:cs typeface="+mj-cs"/>
              </a:rPr>
              <a:t>Lead: Dr Dianna Smith</a:t>
            </a:r>
            <a:endParaRPr kumimoji="0" lang="en-US" sz="2600" b="0" i="0" u="none" strike="noStrike" kern="1200" cap="none" spc="-150" normalizeH="0" baseline="0" noProof="0" dirty="0">
              <a:ln>
                <a:noFill/>
              </a:ln>
              <a:solidFill>
                <a:srgbClr val="31BFC7">
                  <a:lumMod val="60000"/>
                  <a:lumOff val="40000"/>
                </a:srgbClr>
              </a:solidFill>
              <a:effectLst/>
              <a:uLnTx/>
              <a:uFillTx/>
              <a:latin typeface="Lucida Sans"/>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50" normalizeH="0" baseline="0" noProof="0" dirty="0">
                <a:ln>
                  <a:noFill/>
                </a:ln>
                <a:solidFill>
                  <a:srgbClr val="FFFF00"/>
                </a:solidFill>
                <a:effectLst/>
                <a:uLnTx/>
                <a:uFillTx/>
                <a:latin typeface="Lucida Sans"/>
                <a:ea typeface="+mj-ea"/>
                <a:cs typeface="+mj-cs"/>
              </a:rPr>
              <a:t> </a:t>
            </a:r>
          </a:p>
        </p:txBody>
      </p:sp>
      <p:sp>
        <p:nvSpPr>
          <p:cNvPr id="6" name="Rectangle 5">
            <a:extLst>
              <a:ext uri="{FF2B5EF4-FFF2-40B4-BE49-F238E27FC236}">
                <a16:creationId xmlns:a16="http://schemas.microsoft.com/office/drawing/2014/main" id="{CF32667F-23FB-4F4D-9D84-362FCDA68FCA}"/>
              </a:ext>
            </a:extLst>
          </p:cNvPr>
          <p:cNvSpPr/>
          <p:nvPr/>
        </p:nvSpPr>
        <p:spPr>
          <a:xfrm>
            <a:off x="883714" y="2893361"/>
            <a:ext cx="10424569" cy="110799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p:txBody>
      </p:sp>
      <p:pic>
        <p:nvPicPr>
          <p:cNvPr id="2" name="Picture 1">
            <a:extLst>
              <a:ext uri="{FF2B5EF4-FFF2-40B4-BE49-F238E27FC236}">
                <a16:creationId xmlns:a16="http://schemas.microsoft.com/office/drawing/2014/main" id="{9451E2AF-69AD-A4C7-7D95-3CC586B202D1}"/>
              </a:ext>
            </a:extLst>
          </p:cNvPr>
          <p:cNvPicPr>
            <a:picLocks noChangeAspect="1"/>
          </p:cNvPicPr>
          <p:nvPr/>
        </p:nvPicPr>
        <p:blipFill>
          <a:blip r:embed="rId3"/>
          <a:stretch>
            <a:fillRect/>
          </a:stretch>
        </p:blipFill>
        <p:spPr>
          <a:xfrm>
            <a:off x="405143" y="266630"/>
            <a:ext cx="3279932" cy="445047"/>
          </a:xfrm>
          <a:prstGeom prst="rect">
            <a:avLst/>
          </a:prstGeom>
        </p:spPr>
      </p:pic>
      <p:graphicFrame>
        <p:nvGraphicFramePr>
          <p:cNvPr id="3" name="Diagram 2">
            <a:extLst>
              <a:ext uri="{FF2B5EF4-FFF2-40B4-BE49-F238E27FC236}">
                <a16:creationId xmlns:a16="http://schemas.microsoft.com/office/drawing/2014/main" id="{5AEFEB58-2D3B-196F-A0AA-804D70FD882A}"/>
              </a:ext>
            </a:extLst>
          </p:cNvPr>
          <p:cNvGraphicFramePr/>
          <p:nvPr>
            <p:extLst>
              <p:ext uri="{D42A27DB-BD31-4B8C-83A1-F6EECF244321}">
                <p14:modId xmlns:p14="http://schemas.microsoft.com/office/powerpoint/2010/main" val="606426640"/>
              </p:ext>
            </p:extLst>
          </p:nvPr>
        </p:nvGraphicFramePr>
        <p:xfrm>
          <a:off x="530939" y="2667219"/>
          <a:ext cx="11130118" cy="3418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162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A3CB-4879-E232-D8AF-993A8BE673B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8AB0592-E658-AF23-ED54-62F834A938E5}"/>
              </a:ext>
            </a:extLst>
          </p:cNvPr>
          <p:cNvSpPr>
            <a:spLocks noGrp="1"/>
          </p:cNvSpPr>
          <p:nvPr>
            <p:ph type="subTitle" idx="1"/>
          </p:nvPr>
        </p:nvSpPr>
        <p:spPr/>
        <p:txBody>
          <a:bodyPr/>
          <a:lstStyle/>
          <a:p>
            <a:endParaRPr lang="en-GB" dirty="0"/>
          </a:p>
        </p:txBody>
      </p:sp>
      <p:sp>
        <p:nvSpPr>
          <p:cNvPr id="4" name="Text Placeholder 3">
            <a:extLst>
              <a:ext uri="{FF2B5EF4-FFF2-40B4-BE49-F238E27FC236}">
                <a16:creationId xmlns:a16="http://schemas.microsoft.com/office/drawing/2014/main" id="{9DB95C7D-E643-26F8-38C1-DB860093E0CD}"/>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1DE956B6-ADCB-AACE-BF35-8BC40F370458}"/>
              </a:ext>
            </a:extLst>
          </p:cNvPr>
          <p:cNvPicPr>
            <a:picLocks noChangeAspect="1"/>
          </p:cNvPicPr>
          <p:nvPr/>
        </p:nvPicPr>
        <p:blipFill>
          <a:blip r:embed="rId2"/>
          <a:stretch>
            <a:fillRect/>
          </a:stretch>
        </p:blipFill>
        <p:spPr>
          <a:xfrm>
            <a:off x="375819" y="78658"/>
            <a:ext cx="11440362" cy="6779342"/>
          </a:xfrm>
          <a:prstGeom prst="rect">
            <a:avLst/>
          </a:prstGeom>
        </p:spPr>
      </p:pic>
    </p:spTree>
    <p:extLst>
      <p:ext uri="{BB962C8B-B14F-4D97-AF65-F5344CB8AC3E}">
        <p14:creationId xmlns:p14="http://schemas.microsoft.com/office/powerpoint/2010/main" val="421965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8FC29EB-0B64-4870-9A54-1F4CB7EC8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585" y="314325"/>
            <a:ext cx="5353050" cy="622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02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11BF95C8-04DE-4545-871E-94BBF0903185}"/>
              </a:ext>
            </a:extLst>
          </p:cNvPr>
          <p:cNvSpPr txBox="1">
            <a:spLocks/>
          </p:cNvSpPr>
          <p:nvPr/>
        </p:nvSpPr>
        <p:spPr>
          <a:xfrm>
            <a:off x="803412" y="407577"/>
            <a:ext cx="10585176"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spc="-15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50" normalizeH="0" baseline="0" noProof="0" dirty="0">
                <a:ln>
                  <a:noFill/>
                </a:ln>
                <a:solidFill>
                  <a:srgbClr val="FFFF00"/>
                </a:solidFill>
                <a:effectLst/>
                <a:uLnTx/>
                <a:uFillTx/>
                <a:latin typeface="Lucida Sans"/>
                <a:ea typeface="+mj-ea"/>
                <a:cs typeface="+mj-cs"/>
              </a:rPr>
              <a:t>Validation</a:t>
            </a:r>
          </a:p>
        </p:txBody>
      </p:sp>
      <p:sp>
        <p:nvSpPr>
          <p:cNvPr id="6" name="Rectangle 5">
            <a:extLst>
              <a:ext uri="{FF2B5EF4-FFF2-40B4-BE49-F238E27FC236}">
                <a16:creationId xmlns:a16="http://schemas.microsoft.com/office/drawing/2014/main" id="{CF32667F-23FB-4F4D-9D84-362FCDA68FCA}"/>
              </a:ext>
            </a:extLst>
          </p:cNvPr>
          <p:cNvSpPr/>
          <p:nvPr/>
        </p:nvSpPr>
        <p:spPr>
          <a:xfrm>
            <a:off x="652926" y="1764280"/>
            <a:ext cx="11135951" cy="4247317"/>
          </a:xfrm>
          <a:prstGeom prst="rect">
            <a:avLst/>
          </a:prstGeom>
        </p:spPr>
        <p:txBody>
          <a:bodyPr wrap="square" anchor="t">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0" cap="none" spc="0" normalizeH="0" baseline="0" noProof="0" dirty="0">
                <a:ln>
                  <a:noFill/>
                </a:ln>
                <a:solidFill>
                  <a:schemeClr val="bg1"/>
                </a:solidFill>
                <a:effectLst/>
                <a:uLnTx/>
                <a:uFillTx/>
                <a:latin typeface="Lucida Sans"/>
                <a:ea typeface="+mn-ea"/>
                <a:cs typeface="+mn-cs"/>
              </a:rPr>
              <a:t>Spearman’s Rank correlation and χ2 analysis (deciles)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0" cap="none" spc="0" normalizeH="0" baseline="0" noProof="0" dirty="0">
                <a:ln>
                  <a:noFill/>
                </a:ln>
                <a:solidFill>
                  <a:schemeClr val="bg1"/>
                </a:solidFill>
                <a:effectLst/>
                <a:uLnTx/>
                <a:uFillTx/>
                <a:latin typeface="Lucida Sans"/>
                <a:ea typeface="+mn-ea"/>
                <a:cs typeface="+mn-cs"/>
              </a:rPr>
              <a:t>Free School Meal uptake, Child Obesity in Year 6 2017, IMD 2019, IDACI 2019</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0" cap="none" spc="0" normalizeH="0" baseline="0" noProof="0" dirty="0">
                <a:ln>
                  <a:noFill/>
                </a:ln>
                <a:solidFill>
                  <a:schemeClr val="bg1"/>
                </a:solidFill>
                <a:effectLst/>
                <a:uLnTx/>
                <a:uFillTx/>
                <a:latin typeface="Lucida Sans"/>
                <a:ea typeface="+mn-ea"/>
                <a:cs typeface="+mn-cs"/>
              </a:rPr>
              <a:t>Urban and Rural areas explored separately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0" cap="none" spc="0" normalizeH="0" baseline="0" noProof="0" dirty="0">
                <a:ln>
                  <a:noFill/>
                </a:ln>
                <a:solidFill>
                  <a:schemeClr val="bg1"/>
                </a:solidFill>
                <a:effectLst/>
                <a:uLnTx/>
                <a:uFillTx/>
                <a:latin typeface="Lucida Sans"/>
                <a:ea typeface="+mn-ea"/>
                <a:cs typeface="+mn-cs"/>
              </a:rPr>
              <a:t>Strongly correlated with these external variables</a:t>
            </a:r>
          </a:p>
          <a:p>
            <a:pPr marR="0" lvl="0" algn="l" defTabSz="914400" rtl="0" eaLnBrk="1" fontAlgn="auto" latinLnBrk="0" hangingPunct="1">
              <a:lnSpc>
                <a:spcPct val="100000"/>
              </a:lnSpc>
              <a:spcBef>
                <a:spcPts val="0"/>
              </a:spcBef>
              <a:spcAft>
                <a:spcPts val="1200"/>
              </a:spcAft>
              <a:buClrTx/>
              <a:buSzTx/>
              <a:tabLst/>
              <a:defRPr/>
            </a:pPr>
            <a:endParaRPr kumimoji="0" lang="en-GB" sz="2800" b="0" i="0" u="none" strike="noStrike" kern="0" cap="none" spc="0" normalizeH="0" baseline="0" noProof="0" dirty="0">
              <a:ln>
                <a:noFill/>
              </a:ln>
              <a:solidFill>
                <a:schemeClr val="bg1"/>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p:txBody>
      </p:sp>
      <p:pic>
        <p:nvPicPr>
          <p:cNvPr id="3" name="Picture 2">
            <a:extLst>
              <a:ext uri="{FF2B5EF4-FFF2-40B4-BE49-F238E27FC236}">
                <a16:creationId xmlns:a16="http://schemas.microsoft.com/office/drawing/2014/main" id="{A22B117E-B6E0-221A-C04E-2E8FAB405468}"/>
              </a:ext>
            </a:extLst>
          </p:cNvPr>
          <p:cNvPicPr>
            <a:picLocks noChangeAspect="1"/>
          </p:cNvPicPr>
          <p:nvPr/>
        </p:nvPicPr>
        <p:blipFill rotWithShape="1">
          <a:blip r:embed="rId3"/>
          <a:srcRect t="8088"/>
          <a:stretch/>
        </p:blipFill>
        <p:spPr>
          <a:xfrm>
            <a:off x="4812015" y="4012944"/>
            <a:ext cx="7379985" cy="2845056"/>
          </a:xfrm>
          <a:prstGeom prst="rect">
            <a:avLst/>
          </a:prstGeom>
        </p:spPr>
      </p:pic>
      <p:pic>
        <p:nvPicPr>
          <p:cNvPr id="4" name="Picture 3">
            <a:extLst>
              <a:ext uri="{FF2B5EF4-FFF2-40B4-BE49-F238E27FC236}">
                <a16:creationId xmlns:a16="http://schemas.microsoft.com/office/drawing/2014/main" id="{60208E08-B990-F50F-A8A4-52FCF553ED5D}"/>
              </a:ext>
            </a:extLst>
          </p:cNvPr>
          <p:cNvPicPr>
            <a:picLocks noChangeAspect="1"/>
          </p:cNvPicPr>
          <p:nvPr/>
        </p:nvPicPr>
        <p:blipFill>
          <a:blip r:embed="rId4"/>
          <a:stretch>
            <a:fillRect/>
          </a:stretch>
        </p:blipFill>
        <p:spPr>
          <a:xfrm>
            <a:off x="405143" y="266630"/>
            <a:ext cx="3279932" cy="445047"/>
          </a:xfrm>
          <a:prstGeom prst="rect">
            <a:avLst/>
          </a:prstGeom>
        </p:spPr>
      </p:pic>
    </p:spTree>
    <p:extLst>
      <p:ext uri="{BB962C8B-B14F-4D97-AF65-F5344CB8AC3E}">
        <p14:creationId xmlns:p14="http://schemas.microsoft.com/office/powerpoint/2010/main" val="23335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11BF95C8-04DE-4545-871E-94BBF0903185}"/>
              </a:ext>
            </a:extLst>
          </p:cNvPr>
          <p:cNvSpPr txBox="1">
            <a:spLocks/>
          </p:cNvSpPr>
          <p:nvPr/>
        </p:nvSpPr>
        <p:spPr>
          <a:xfrm>
            <a:off x="803412" y="779759"/>
            <a:ext cx="10585176"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spc="-15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50" normalizeH="0" baseline="0" noProof="0" dirty="0">
                <a:ln>
                  <a:noFill/>
                </a:ln>
                <a:solidFill>
                  <a:srgbClr val="FFFF00"/>
                </a:solidFill>
                <a:effectLst/>
                <a:uLnTx/>
                <a:uFillTx/>
                <a:latin typeface="Lucida Sans"/>
                <a:ea typeface="+mj-ea"/>
                <a:cs typeface="+mj-cs"/>
              </a:rPr>
              <a:t>How is this useful?</a:t>
            </a:r>
          </a:p>
        </p:txBody>
      </p:sp>
      <p:sp>
        <p:nvSpPr>
          <p:cNvPr id="6" name="Rectangle 5">
            <a:extLst>
              <a:ext uri="{FF2B5EF4-FFF2-40B4-BE49-F238E27FC236}">
                <a16:creationId xmlns:a16="http://schemas.microsoft.com/office/drawing/2014/main" id="{CF32667F-23FB-4F4D-9D84-362FCDA68FCA}"/>
              </a:ext>
            </a:extLst>
          </p:cNvPr>
          <p:cNvSpPr/>
          <p:nvPr/>
        </p:nvSpPr>
        <p:spPr>
          <a:xfrm>
            <a:off x="883715" y="2113947"/>
            <a:ext cx="10424569" cy="5663089"/>
          </a:xfrm>
          <a:prstGeom prst="rect">
            <a:avLst/>
          </a:prstGeom>
        </p:spPr>
        <p:txBody>
          <a:bodyPr wrap="square" anchor="t">
            <a:spAutoFit/>
          </a:bodyPr>
          <a:lstStyle/>
          <a:p>
            <a:pPr marL="342900" indent="-342900">
              <a:spcAft>
                <a:spcPts val="1200"/>
              </a:spcAft>
              <a:buFont typeface="Arial" panose="020B0604020202020204" pitchFamily="34" charset="0"/>
              <a:buChar char="•"/>
              <a:defRPr/>
            </a:pPr>
            <a:r>
              <a:rPr kumimoji="0" lang="en-GB" sz="2400" b="0" i="0" u="none" strike="noStrike" cap="none" spc="0" normalizeH="0" baseline="0" noProof="0" dirty="0">
                <a:ln>
                  <a:noFill/>
                </a:ln>
                <a:solidFill>
                  <a:schemeClr val="bg1"/>
                </a:solidFill>
                <a:effectLst/>
                <a:uLnTx/>
                <a:uFillTx/>
                <a:latin typeface="Lucida Sans"/>
                <a:ea typeface="+mn-ea"/>
                <a:cs typeface="+mn-cs"/>
              </a:rPr>
              <a:t>Enabling improved targeting of resources in neighbourhoods</a:t>
            </a:r>
            <a:endParaRPr kumimoji="0" lang="en-GB" sz="2400" b="0" i="0" u="none" strike="noStrike" kern="0" cap="none" spc="0" normalizeH="0" baseline="0" noProof="0" dirty="0">
              <a:ln>
                <a:noFill/>
              </a:ln>
              <a:solidFill>
                <a:schemeClr val="bg1"/>
              </a:solidFill>
              <a:effectLst/>
              <a:uLnTx/>
              <a:uFillTx/>
              <a:latin typeface="Lucida Sans"/>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FFFFFF"/>
                </a:solidFill>
                <a:effectLst/>
                <a:uLnTx/>
                <a:uFillTx/>
                <a:latin typeface="Lucida Sans"/>
                <a:ea typeface="+mn-ea"/>
                <a:cs typeface="+mn-cs"/>
              </a:rPr>
              <a:t>JSNA</a:t>
            </a:r>
            <a:r>
              <a:rPr lang="en-GB" sz="2400" kern="0" dirty="0">
                <a:solidFill>
                  <a:srgbClr val="FFFFFF"/>
                </a:solidFill>
                <a:latin typeface="Lucida Sans"/>
              </a:rPr>
              <a:t> &amp; f</a:t>
            </a:r>
            <a:r>
              <a:rPr kumimoji="0" lang="en-GB" sz="2400" b="0" i="0" u="none" strike="noStrike" kern="0" cap="none" spc="0" normalizeH="0" baseline="0" noProof="0" dirty="0" err="1">
                <a:ln>
                  <a:noFill/>
                </a:ln>
                <a:solidFill>
                  <a:srgbClr val="FFFFFF"/>
                </a:solidFill>
                <a:effectLst/>
                <a:uLnTx/>
                <a:uFillTx/>
                <a:latin typeface="Lucida Sans"/>
                <a:ea typeface="+mn-ea"/>
                <a:cs typeface="+mn-cs"/>
              </a:rPr>
              <a:t>ood</a:t>
            </a:r>
            <a:r>
              <a:rPr kumimoji="0" lang="en-GB" sz="2400" b="0" i="0" u="none" strike="noStrike" kern="0" cap="none" spc="0" normalizeH="0" baseline="0" noProof="0" dirty="0">
                <a:ln>
                  <a:noFill/>
                </a:ln>
                <a:solidFill>
                  <a:srgbClr val="FFFFFF"/>
                </a:solidFill>
                <a:effectLst/>
                <a:uLnTx/>
                <a:uFillTx/>
                <a:latin typeface="Lucida Sans"/>
                <a:ea typeface="+mn-ea"/>
                <a:cs typeface="+mn-cs"/>
              </a:rPr>
              <a:t> poverty action plans</a:t>
            </a:r>
          </a:p>
          <a:p>
            <a:pPr marL="342900" indent="-342900">
              <a:spcAft>
                <a:spcPts val="1200"/>
              </a:spcAft>
              <a:buFont typeface="Arial" panose="020B0604020202020204" pitchFamily="34" charset="0"/>
              <a:buChar char="•"/>
              <a:defRPr/>
            </a:pPr>
            <a:r>
              <a:rPr kumimoji="0" lang="en-GB" sz="2400" b="0" i="0" u="none" strike="noStrike" kern="0" cap="none" spc="0" normalizeH="0" baseline="0" noProof="0" dirty="0">
                <a:ln>
                  <a:noFill/>
                </a:ln>
                <a:solidFill>
                  <a:srgbClr val="FFFFFF"/>
                </a:solidFill>
                <a:effectLst/>
                <a:uLnTx/>
                <a:uFillTx/>
                <a:latin typeface="Lucida Sans"/>
                <a:ea typeface="+mn-ea"/>
                <a:cs typeface="+mn-cs"/>
              </a:rPr>
              <a:t>Data and maps have been shared directly with 50+ local authorities, </a:t>
            </a:r>
            <a:r>
              <a:rPr kumimoji="0" lang="en-GB" sz="2400" b="0" i="0" u="none" strike="noStrike" kern="0" cap="none" spc="0" normalizeH="0" baseline="0" noProof="0" dirty="0" err="1">
                <a:ln>
                  <a:noFill/>
                </a:ln>
                <a:solidFill>
                  <a:srgbClr val="FFFFFF"/>
                </a:solidFill>
                <a:effectLst/>
                <a:uLnTx/>
                <a:uFillTx/>
                <a:latin typeface="Lucida Sans"/>
                <a:ea typeface="+mn-ea"/>
                <a:cs typeface="+mn-cs"/>
              </a:rPr>
              <a:t>AgeUK</a:t>
            </a:r>
            <a:r>
              <a:rPr kumimoji="0" lang="en-GB" sz="2400" b="0" i="0" u="none" strike="noStrike" kern="0" cap="none" spc="0" normalizeH="0" baseline="0" noProof="0" dirty="0">
                <a:ln>
                  <a:noFill/>
                </a:ln>
                <a:solidFill>
                  <a:srgbClr val="FFFFFF"/>
                </a:solidFill>
                <a:effectLst/>
                <a:uLnTx/>
                <a:uFillTx/>
                <a:latin typeface="Lucida Sans"/>
                <a:ea typeface="+mn-ea"/>
                <a:cs typeface="+mn-cs"/>
              </a:rPr>
              <a:t>, JRF, Citizens Advice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FFFFFF"/>
                </a:solidFill>
                <a:effectLst/>
                <a:uLnTx/>
                <a:uFillTx/>
                <a:latin typeface="Lucida Sans"/>
                <a:ea typeface="+mn-ea"/>
                <a:cs typeface="+mn-cs"/>
              </a:rPr>
              <a:t>Planning for interventions: food pantries, holiday hunger activities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FFFFFF"/>
                </a:solidFill>
                <a:effectLst/>
                <a:uLnTx/>
                <a:uFillTx/>
                <a:latin typeface="Lucida Sans"/>
                <a:ea typeface="+mn-ea"/>
                <a:cs typeface="+mn-cs"/>
              </a:rPr>
              <a:t>Website. Teams can add their own data and share internally, download data and maps: </a:t>
            </a:r>
            <a:r>
              <a:rPr kumimoji="0" lang="en-GB" sz="2400" b="0" i="0" u="none" strike="noStrike" kern="0" cap="none" spc="0" normalizeH="0" baseline="0" noProof="0" dirty="0">
                <a:ln>
                  <a:noFill/>
                </a:ln>
                <a:solidFill>
                  <a:srgbClr val="FFFF00"/>
                </a:solidFill>
                <a:effectLst/>
                <a:uLnTx/>
                <a:uFillTx/>
                <a:latin typeface="Lucida Sans"/>
                <a:ea typeface="+mn-ea"/>
                <a:cs typeface="+mn-cs"/>
                <a:hlinkClick r:id="rId2"/>
              </a:rPr>
              <a:t>https://www.mylocalmap.org.uk/iaahealth/</a:t>
            </a:r>
            <a:r>
              <a:rPr kumimoji="0" lang="en-GB" sz="2400" b="0" i="0" u="none" strike="noStrike" kern="0" cap="none" spc="0" normalizeH="0" baseline="0" noProof="0" dirty="0">
                <a:ln>
                  <a:noFill/>
                </a:ln>
                <a:solidFill>
                  <a:srgbClr val="FFFF00"/>
                </a:solidFill>
                <a:effectLst/>
                <a:uLnTx/>
                <a:uFillTx/>
                <a:latin typeface="Lucida Sans"/>
                <a:ea typeface="+mn-ea"/>
                <a:cs typeface="+mn-cs"/>
              </a:rPr>
              <a:t> </a:t>
            </a:r>
            <a:r>
              <a:rPr kumimoji="0" lang="en-GB" sz="2400" b="0" i="0" u="none" strike="noStrike" kern="0" cap="none" spc="0" normalizeH="0" baseline="0" noProof="0" dirty="0">
                <a:ln>
                  <a:noFill/>
                </a:ln>
                <a:solidFill>
                  <a:schemeClr val="bg1"/>
                </a:solidFill>
                <a:effectLst/>
                <a:uLnTx/>
                <a:uFillTx/>
                <a:latin typeface="Lucida Sans"/>
                <a:ea typeface="+mn-ea"/>
                <a:cs typeface="+mn-cs"/>
              </a:rPr>
              <a:t>(</a:t>
            </a:r>
            <a:r>
              <a:rPr kumimoji="0" lang="en-GB" sz="2400" b="0" i="0" u="none" strike="noStrike" kern="0" cap="none" spc="0" normalizeH="0" baseline="0" noProof="0" dirty="0">
                <a:ln>
                  <a:noFill/>
                </a:ln>
                <a:solidFill>
                  <a:srgbClr val="FFFFFF"/>
                </a:solidFill>
                <a:effectLst/>
                <a:uLnTx/>
                <a:uFillTx/>
                <a:latin typeface="Lucida Sans"/>
                <a:ea typeface="+mn-ea"/>
                <a:cs typeface="+mn-cs"/>
              </a:rPr>
              <a:t>co-developed with Sustain and Southampton City Council) </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Lucida Sans"/>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rgbClr val="FFFFFF"/>
              </a:solidFill>
              <a:effectLst/>
              <a:uLnTx/>
              <a:uFillTx/>
              <a:latin typeface="Lucida Sans"/>
              <a:ea typeface="+mn-ea"/>
              <a:cs typeface="+mn-cs"/>
            </a:endParaRPr>
          </a:p>
        </p:txBody>
      </p:sp>
      <p:pic>
        <p:nvPicPr>
          <p:cNvPr id="2" name="Picture 1">
            <a:extLst>
              <a:ext uri="{FF2B5EF4-FFF2-40B4-BE49-F238E27FC236}">
                <a16:creationId xmlns:a16="http://schemas.microsoft.com/office/drawing/2014/main" id="{CDB40CA1-B056-3AF7-6EC9-E1E933C99633}"/>
              </a:ext>
            </a:extLst>
          </p:cNvPr>
          <p:cNvPicPr>
            <a:picLocks noChangeAspect="1"/>
          </p:cNvPicPr>
          <p:nvPr/>
        </p:nvPicPr>
        <p:blipFill>
          <a:blip r:embed="rId3"/>
          <a:stretch>
            <a:fillRect/>
          </a:stretch>
        </p:blipFill>
        <p:spPr>
          <a:xfrm>
            <a:off x="405143" y="266630"/>
            <a:ext cx="3279932" cy="445047"/>
          </a:xfrm>
          <a:prstGeom prst="rect">
            <a:avLst/>
          </a:prstGeom>
        </p:spPr>
      </p:pic>
    </p:spTree>
    <p:extLst>
      <p:ext uri="{BB962C8B-B14F-4D97-AF65-F5344CB8AC3E}">
        <p14:creationId xmlns:p14="http://schemas.microsoft.com/office/powerpoint/2010/main" val="1098209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1c22bff-7fd6-4ec6-871d-ac482560975c"/>
</p:tagLst>
</file>

<file path=ppt/theme/theme1.xml><?xml version="1.0" encoding="utf-8"?>
<a:theme xmlns:a="http://schemas.openxmlformats.org/drawingml/2006/main" name="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_Template.potx" id="{3F1C382B-1DEF-410A-A027-F45CA85A49A9}" vid="{2D513B29-4688-4C3B-808C-2D7FC1C46FB0}"/>
    </a:ext>
  </a:extLst>
</a:theme>
</file>

<file path=ppt/theme/theme10.xml><?xml version="1.0" encoding="utf-8"?>
<a:theme xmlns:a="http://schemas.openxmlformats.org/drawingml/2006/main" name="10_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_Template.potx" id="{3F1C382B-1DEF-410A-A027-F45CA85A49A9}" vid="{2D513B29-4688-4C3B-808C-2D7FC1C46FB0}"/>
    </a:ext>
  </a:extLst>
</a:theme>
</file>

<file path=ppt/theme/theme11.xml><?xml version="1.0" encoding="utf-8"?>
<a:theme xmlns:a="http://schemas.openxmlformats.org/drawingml/2006/main" name="9_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oS_Powerpoint_template WIDESCREEN.pptx" id="{4AE01057-4AB0-4D51-B28A-9382632CE337}" vid="{495D5055-39FE-4AC1-A1C5-3A130F2A8C2C}"/>
    </a:ext>
  </a:extLst>
</a:theme>
</file>

<file path=ppt/theme/theme12.xml><?xml version="1.0" encoding="utf-8"?>
<a:theme xmlns:a="http://schemas.openxmlformats.org/drawingml/2006/main" name="11_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_Template.potx" id="{3F1C382B-1DEF-410A-A027-F45CA85A49A9}" vid="{2D513B29-4688-4C3B-808C-2D7FC1C46FB0}"/>
    </a:ext>
  </a:extLst>
</a:theme>
</file>

<file path=ppt/theme/theme13.xml><?xml version="1.0" encoding="utf-8"?>
<a:theme xmlns:a="http://schemas.openxmlformats.org/drawingml/2006/main" name="UoS_Powerpoint_template WIDESCREEN">
  <a:themeElements>
    <a:clrScheme name="Rich Black">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671753E0-2D72-0A42-810F-2669D10CC1B4}"/>
    </a:ext>
  </a:extLst>
</a:theme>
</file>

<file path=ppt/theme/theme14.xml><?xml version="1.0" encoding="utf-8"?>
<a:theme xmlns:a="http://schemas.openxmlformats.org/drawingml/2006/main" name="12_Title and content">
  <a:themeElements>
    <a:clrScheme name="Custom 6">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F81E0AD6-EF14-2A4C-975C-394B6C331CDD}"/>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_Template.potx" id="{3F1C382B-1DEF-410A-A027-F45CA85A49A9}" vid="{2D513B29-4688-4C3B-808C-2D7FC1C46FB0}"/>
    </a:ext>
  </a:extLst>
</a:theme>
</file>

<file path=ppt/theme/theme3.xml><?xml version="1.0" encoding="utf-8"?>
<a:theme xmlns:a="http://schemas.openxmlformats.org/drawingml/2006/main" name="2_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_Template.potx" id="{3F1C382B-1DEF-410A-A027-F45CA85A49A9}" vid="{2D513B29-4688-4C3B-808C-2D7FC1C46FB0}"/>
    </a:ext>
  </a:extLst>
</a:theme>
</file>

<file path=ppt/theme/theme4.xml><?xml version="1.0" encoding="utf-8"?>
<a:theme xmlns:a="http://schemas.openxmlformats.org/drawingml/2006/main" name="3_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_Template.potx" id="{3F1C382B-1DEF-410A-A027-F45CA85A49A9}" vid="{2D513B29-4688-4C3B-808C-2D7FC1C46FB0}"/>
    </a:ext>
  </a:extLst>
</a:theme>
</file>

<file path=ppt/theme/theme5.xml><?xml version="1.0" encoding="utf-8"?>
<a:theme xmlns:a="http://schemas.openxmlformats.org/drawingml/2006/main" name="4_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_Template.potx" id="{3F1C382B-1DEF-410A-A027-F45CA85A49A9}" vid="{2D513B29-4688-4C3B-808C-2D7FC1C46FB0}"/>
    </a:ext>
  </a:extLst>
</a:theme>
</file>

<file path=ppt/theme/theme6.xml><?xml version="1.0" encoding="utf-8"?>
<a:theme xmlns:a="http://schemas.openxmlformats.org/drawingml/2006/main" name="5_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_Template.potx" id="{3F1C382B-1DEF-410A-A027-F45CA85A49A9}" vid="{2D513B29-4688-4C3B-808C-2D7FC1C46FB0}"/>
    </a:ext>
  </a:extLst>
</a:theme>
</file>

<file path=ppt/theme/theme7.xml><?xml version="1.0" encoding="utf-8"?>
<a:theme xmlns:a="http://schemas.openxmlformats.org/drawingml/2006/main" name="6_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ine6_UoS_Powerpoint_template.potx" id="{A9FED874-4121-4F75-80FC-EA3E9215C86F}" vid="{29E5BD48-C8AE-4EE2-9F89-277917E59488}"/>
    </a:ext>
  </a:extLst>
</a:theme>
</file>

<file path=ppt/theme/theme8.xml><?xml version="1.0" encoding="utf-8"?>
<a:theme xmlns:a="http://schemas.openxmlformats.org/drawingml/2006/main" name="7_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_Template.potx" id="{3F1C382B-1DEF-410A-A027-F45CA85A49A9}" vid="{2D513B29-4688-4C3B-808C-2D7FC1C46FB0}"/>
    </a:ext>
  </a:extLst>
</a:theme>
</file>

<file path=ppt/theme/theme9.xml><?xml version="1.0" encoding="utf-8"?>
<a:theme xmlns:a="http://schemas.openxmlformats.org/drawingml/2006/main" name="8_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_Template.potx" id="{3F1C382B-1DEF-410A-A027-F45CA85A49A9}" vid="{2D513B29-4688-4C3B-808C-2D7FC1C46FB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CAD5EA08D88F4097EB1089078D680E" ma:contentTypeVersion="7" ma:contentTypeDescription="Create a new document." ma:contentTypeScope="" ma:versionID="b78b84f8b80950e3f44d6ca98a38c69e">
  <xsd:schema xmlns:xsd="http://www.w3.org/2001/XMLSchema" xmlns:xs="http://www.w3.org/2001/XMLSchema" xmlns:p="http://schemas.microsoft.com/office/2006/metadata/properties" xmlns:ns2="a157ac3f-25af-4b49-b0b1-31168d77f48a" targetNamespace="http://schemas.microsoft.com/office/2006/metadata/properties" ma:root="true" ma:fieldsID="c4f998ff531c2389c1385dc3374b5693" ns2:_="">
    <xsd:import namespace="a157ac3f-25af-4b49-b0b1-31168d77f4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57ac3f-25af-4b49-b0b1-31168d77f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814595-5726-4E45-A540-AD4ADEA166F5}">
  <ds:schemaRefs>
    <ds:schemaRef ds:uri="http://schemas.microsoft.com/sharepoint/v3/contenttype/forms"/>
  </ds:schemaRefs>
</ds:datastoreItem>
</file>

<file path=customXml/itemProps2.xml><?xml version="1.0" encoding="utf-8"?>
<ds:datastoreItem xmlns:ds="http://schemas.openxmlformats.org/officeDocument/2006/customXml" ds:itemID="{C926B152-2496-4D50-BD58-20B008E58E8C}">
  <ds:schemaRef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http://purl.org/dc/terms/"/>
    <ds:schemaRef ds:uri="a157ac3f-25af-4b49-b0b1-31168d77f48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CB1BBEB-479B-4793-95B9-7CA18CD27776}">
  <ds:schemaRefs>
    <ds:schemaRef ds:uri="a157ac3f-25af-4b49-b0b1-31168d77f4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UoS_Powerpoint_template</Template>
  <TotalTime>16285</TotalTime>
  <Words>1157</Words>
  <Application>Microsoft Office PowerPoint</Application>
  <PresentationFormat>Widescreen</PresentationFormat>
  <Paragraphs>132</Paragraphs>
  <Slides>20</Slides>
  <Notes>13</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20</vt:i4>
      </vt:variant>
    </vt:vector>
  </HeadingPairs>
  <TitlesOfParts>
    <vt:vector size="39" baseType="lpstr">
      <vt:lpstr>Arial</vt:lpstr>
      <vt:lpstr>Calibri</vt:lpstr>
      <vt:lpstr>Helvetica</vt:lpstr>
      <vt:lpstr>Lucida Sans</vt:lpstr>
      <vt:lpstr>Roboto</vt:lpstr>
      <vt:lpstr>Title and content</vt:lpstr>
      <vt:lpstr>1_Title and content</vt:lpstr>
      <vt:lpstr>2_Title and content</vt:lpstr>
      <vt:lpstr>3_Title and content</vt:lpstr>
      <vt:lpstr>4_Title and content</vt:lpstr>
      <vt:lpstr>5_Title and content</vt:lpstr>
      <vt:lpstr>6_Title and content</vt:lpstr>
      <vt:lpstr>7_Title and content</vt:lpstr>
      <vt:lpstr>8_Title and content</vt:lpstr>
      <vt:lpstr>10_Title and content</vt:lpstr>
      <vt:lpstr>9_Title and content</vt:lpstr>
      <vt:lpstr>11_Title and content</vt:lpstr>
      <vt:lpstr>UoS_Powerpoint_template WIDESCREEN</vt:lpstr>
      <vt:lpstr>12_Title and content</vt:lpstr>
      <vt:lpstr>Food insecurity:  Highlights from local and national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GUIDANCE</dc:title>
  <dc:creator>Alwan N.A.</dc:creator>
  <cp:lastModifiedBy>Nisreen A Alwan</cp:lastModifiedBy>
  <cp:revision>180</cp:revision>
  <dcterms:created xsi:type="dcterms:W3CDTF">2017-06-24T18:45:41Z</dcterms:created>
  <dcterms:modified xsi:type="dcterms:W3CDTF">2023-05-07T17:36:13Z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0x010100A9CAD5EA08D88F4097EB1089078D680E</vt:lpwstr>
  </property>
</Properties>
</file>