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11122" r:id="rId3"/>
    <p:sldId id="11114" r:id="rId4"/>
    <p:sldId id="11117" r:id="rId5"/>
    <p:sldId id="11119" r:id="rId6"/>
    <p:sldId id="442" r:id="rId7"/>
    <p:sldId id="443" r:id="rId8"/>
    <p:sldId id="11118" r:id="rId9"/>
    <p:sldId id="11120" r:id="rId10"/>
    <p:sldId id="11121" r:id="rId11"/>
    <p:sldId id="11107" r:id="rId12"/>
    <p:sldId id="11110" r:id="rId13"/>
    <p:sldId id="11111" r:id="rId14"/>
    <p:sldId id="11112" r:id="rId15"/>
    <p:sldId id="1111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748D4E-E55D-4B77-91B9-940FE72E76B5}" v="24" dt="2025-12-01T12:17:50.3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ke, Kate" userId="120f901b-fa64-422e-a03e-05850d567c6b" providerId="ADAL" clId="{1A745247-7BA8-48EE-97CD-6278379016CB}"/>
    <pc:docChg chg="undo custSel addSld delSld modSld">
      <pc:chgData name="Pike, Kate" userId="120f901b-fa64-422e-a03e-05850d567c6b" providerId="ADAL" clId="{1A745247-7BA8-48EE-97CD-6278379016CB}" dt="2025-12-01T13:37:20.013" v="788" actId="20577"/>
      <pc:docMkLst>
        <pc:docMk/>
      </pc:docMkLst>
      <pc:sldChg chg="addSp modSp add del">
        <pc:chgData name="Pike, Kate" userId="120f901b-fa64-422e-a03e-05850d567c6b" providerId="ADAL" clId="{1A745247-7BA8-48EE-97CD-6278379016CB}" dt="2025-12-01T11:12:41.855" v="130"/>
        <pc:sldMkLst>
          <pc:docMk/>
          <pc:sldMk cId="436360665" sldId="442"/>
        </pc:sldMkLst>
        <pc:picChg chg="add mod">
          <ac:chgData name="Pike, Kate" userId="120f901b-fa64-422e-a03e-05850d567c6b" providerId="ADAL" clId="{1A745247-7BA8-48EE-97CD-6278379016CB}" dt="2025-12-01T11:12:31.242" v="129"/>
          <ac:picMkLst>
            <pc:docMk/>
            <pc:sldMk cId="436360665" sldId="442"/>
            <ac:picMk id="3" creationId="{316E6358-9353-B24F-C226-58D0CD2A68CB}"/>
          </ac:picMkLst>
        </pc:picChg>
      </pc:sldChg>
      <pc:sldChg chg="add del">
        <pc:chgData name="Pike, Kate" userId="120f901b-fa64-422e-a03e-05850d567c6b" providerId="ADAL" clId="{1A745247-7BA8-48EE-97CD-6278379016CB}" dt="2025-12-01T11:13:39.696" v="133"/>
        <pc:sldMkLst>
          <pc:docMk/>
          <pc:sldMk cId="4009947641" sldId="442"/>
        </pc:sldMkLst>
      </pc:sldChg>
      <pc:sldChg chg="add">
        <pc:chgData name="Pike, Kate" userId="120f901b-fa64-422e-a03e-05850d567c6b" providerId="ADAL" clId="{1A745247-7BA8-48EE-97CD-6278379016CB}" dt="2025-12-01T11:13:39.696" v="133"/>
        <pc:sldMkLst>
          <pc:docMk/>
          <pc:sldMk cId="3326686408" sldId="443"/>
        </pc:sldMkLst>
      </pc:sldChg>
      <pc:sldChg chg="modSp add mod modNotesTx">
        <pc:chgData name="Pike, Kate" userId="120f901b-fa64-422e-a03e-05850d567c6b" providerId="ADAL" clId="{1A745247-7BA8-48EE-97CD-6278379016CB}" dt="2025-12-01T12:09:16.575" v="586" actId="6549"/>
        <pc:sldMkLst>
          <pc:docMk/>
          <pc:sldMk cId="3179731739" sldId="11107"/>
        </pc:sldMkLst>
        <pc:spChg chg="mod">
          <ac:chgData name="Pike, Kate" userId="120f901b-fa64-422e-a03e-05850d567c6b" providerId="ADAL" clId="{1A745247-7BA8-48EE-97CD-6278379016CB}" dt="2025-12-01T12:08:14.933" v="438" actId="27636"/>
          <ac:spMkLst>
            <pc:docMk/>
            <pc:sldMk cId="3179731739" sldId="11107"/>
            <ac:spMk id="2" creationId="{00000000-0000-0000-0000-000000000000}"/>
          </ac:spMkLst>
        </pc:spChg>
        <pc:spChg chg="mod">
          <ac:chgData name="Pike, Kate" userId="120f901b-fa64-422e-a03e-05850d567c6b" providerId="ADAL" clId="{1A745247-7BA8-48EE-97CD-6278379016CB}" dt="2025-12-01T12:09:12.062" v="585" actId="20577"/>
          <ac:spMkLst>
            <pc:docMk/>
            <pc:sldMk cId="3179731739" sldId="11107"/>
            <ac:spMk id="3" creationId="{00000000-0000-0000-0000-000000000000}"/>
          </ac:spMkLst>
        </pc:spChg>
      </pc:sldChg>
      <pc:sldChg chg="modSp add mod modNotesTx">
        <pc:chgData name="Pike, Kate" userId="120f901b-fa64-422e-a03e-05850d567c6b" providerId="ADAL" clId="{1A745247-7BA8-48EE-97CD-6278379016CB}" dt="2025-12-01T12:09:38.267" v="635" actId="6549"/>
        <pc:sldMkLst>
          <pc:docMk/>
          <pc:sldMk cId="1359651957" sldId="11110"/>
        </pc:sldMkLst>
        <pc:spChg chg="mod">
          <ac:chgData name="Pike, Kate" userId="120f901b-fa64-422e-a03e-05850d567c6b" providerId="ADAL" clId="{1A745247-7BA8-48EE-97CD-6278379016CB}" dt="2025-12-01T12:08:14.964" v="440" actId="27636"/>
          <ac:spMkLst>
            <pc:docMk/>
            <pc:sldMk cId="1359651957" sldId="11110"/>
            <ac:spMk id="2" creationId="{5229377B-C57B-1EA2-3E96-1DE7F15B9095}"/>
          </ac:spMkLst>
        </pc:spChg>
        <pc:spChg chg="mod">
          <ac:chgData name="Pike, Kate" userId="120f901b-fa64-422e-a03e-05850d567c6b" providerId="ADAL" clId="{1A745247-7BA8-48EE-97CD-6278379016CB}" dt="2025-12-01T12:09:33.723" v="634" actId="20577"/>
          <ac:spMkLst>
            <pc:docMk/>
            <pc:sldMk cId="1359651957" sldId="11110"/>
            <ac:spMk id="3" creationId="{B1033044-97E9-09B7-8A8F-6311C7313464}"/>
          </ac:spMkLst>
        </pc:spChg>
      </pc:sldChg>
      <pc:sldChg chg="modSp add mod modNotesTx">
        <pc:chgData name="Pike, Kate" userId="120f901b-fa64-422e-a03e-05850d567c6b" providerId="ADAL" clId="{1A745247-7BA8-48EE-97CD-6278379016CB}" dt="2025-12-01T12:09:47.586" v="636" actId="6549"/>
        <pc:sldMkLst>
          <pc:docMk/>
          <pc:sldMk cId="3780162742" sldId="11111"/>
        </pc:sldMkLst>
        <pc:spChg chg="mod">
          <ac:chgData name="Pike, Kate" userId="120f901b-fa64-422e-a03e-05850d567c6b" providerId="ADAL" clId="{1A745247-7BA8-48EE-97CD-6278379016CB}" dt="2025-12-01T12:08:14.964" v="441" actId="27636"/>
          <ac:spMkLst>
            <pc:docMk/>
            <pc:sldMk cId="3780162742" sldId="11111"/>
            <ac:spMk id="2" creationId="{F9513880-5809-3CA1-3887-D7448A73131E}"/>
          </ac:spMkLst>
        </pc:spChg>
      </pc:sldChg>
      <pc:sldChg chg="modSp add mod modNotesTx">
        <pc:chgData name="Pike, Kate" userId="120f901b-fa64-422e-a03e-05850d567c6b" providerId="ADAL" clId="{1A745247-7BA8-48EE-97CD-6278379016CB}" dt="2025-12-01T13:37:20.013" v="788" actId="20577"/>
        <pc:sldMkLst>
          <pc:docMk/>
          <pc:sldMk cId="455320887" sldId="11112"/>
        </pc:sldMkLst>
        <pc:spChg chg="mod">
          <ac:chgData name="Pike, Kate" userId="120f901b-fa64-422e-a03e-05850d567c6b" providerId="ADAL" clId="{1A745247-7BA8-48EE-97CD-6278379016CB}" dt="2025-12-01T12:08:14.964" v="442" actId="27636"/>
          <ac:spMkLst>
            <pc:docMk/>
            <pc:sldMk cId="455320887" sldId="11112"/>
            <ac:spMk id="2" creationId="{E42C492A-55F6-7C84-BBFB-BCA6B236774C}"/>
          </ac:spMkLst>
        </pc:spChg>
        <pc:spChg chg="mod">
          <ac:chgData name="Pike, Kate" userId="120f901b-fa64-422e-a03e-05850d567c6b" providerId="ADAL" clId="{1A745247-7BA8-48EE-97CD-6278379016CB}" dt="2025-12-01T13:37:20.013" v="788" actId="20577"/>
          <ac:spMkLst>
            <pc:docMk/>
            <pc:sldMk cId="455320887" sldId="11112"/>
            <ac:spMk id="3" creationId="{013CB4BE-C2D2-6311-E92C-BDEF32FACA34}"/>
          </ac:spMkLst>
        </pc:spChg>
      </pc:sldChg>
      <pc:sldChg chg="modSp del mod">
        <pc:chgData name="Pike, Kate" userId="120f901b-fa64-422e-a03e-05850d567c6b" providerId="ADAL" clId="{1A745247-7BA8-48EE-97CD-6278379016CB}" dt="2025-12-01T12:17:21.285" v="721" actId="2696"/>
        <pc:sldMkLst>
          <pc:docMk/>
          <pc:sldMk cId="1052852916" sldId="11115"/>
        </pc:sldMkLst>
        <pc:spChg chg="mod">
          <ac:chgData name="Pike, Kate" userId="120f901b-fa64-422e-a03e-05850d567c6b" providerId="ADAL" clId="{1A745247-7BA8-48EE-97CD-6278379016CB}" dt="2025-12-01T12:15:54.100" v="656" actId="20577"/>
          <ac:spMkLst>
            <pc:docMk/>
            <pc:sldMk cId="1052852916" sldId="11115"/>
            <ac:spMk id="2" creationId="{09E49FD5-1789-5839-E88A-E01DAAD9CC34}"/>
          </ac:spMkLst>
        </pc:spChg>
        <pc:spChg chg="mod">
          <ac:chgData name="Pike, Kate" userId="120f901b-fa64-422e-a03e-05850d567c6b" providerId="ADAL" clId="{1A745247-7BA8-48EE-97CD-6278379016CB}" dt="2025-12-01T12:16:30.075" v="720" actId="27636"/>
          <ac:spMkLst>
            <pc:docMk/>
            <pc:sldMk cId="1052852916" sldId="11115"/>
            <ac:spMk id="3" creationId="{F2CCFE9B-3B4A-2237-BE4C-8835647748E7}"/>
          </ac:spMkLst>
        </pc:spChg>
      </pc:sldChg>
      <pc:sldChg chg="modSp add mod modNotesTx">
        <pc:chgData name="Pike, Kate" userId="120f901b-fa64-422e-a03e-05850d567c6b" providerId="ADAL" clId="{1A745247-7BA8-48EE-97CD-6278379016CB}" dt="2025-12-01T12:18:28.346" v="751" actId="20577"/>
        <pc:sldMkLst>
          <pc:docMk/>
          <pc:sldMk cId="3497323566" sldId="11115"/>
        </pc:sldMkLst>
        <pc:spChg chg="mod">
          <ac:chgData name="Pike, Kate" userId="120f901b-fa64-422e-a03e-05850d567c6b" providerId="ADAL" clId="{1A745247-7BA8-48EE-97CD-6278379016CB}" dt="2025-12-01T12:18:21.762" v="745" actId="20577"/>
          <ac:spMkLst>
            <pc:docMk/>
            <pc:sldMk cId="3497323566" sldId="11115"/>
            <ac:spMk id="2" creationId="{2EFB74C0-ADB1-7217-D2B1-156A7D220C71}"/>
          </ac:spMkLst>
        </pc:spChg>
        <pc:spChg chg="mod">
          <ac:chgData name="Pike, Kate" userId="120f901b-fa64-422e-a03e-05850d567c6b" providerId="ADAL" clId="{1A745247-7BA8-48EE-97CD-6278379016CB}" dt="2025-12-01T12:18:28.346" v="751" actId="20577"/>
          <ac:spMkLst>
            <pc:docMk/>
            <pc:sldMk cId="3497323566" sldId="11115"/>
            <ac:spMk id="3" creationId="{479AF25B-28B5-A5FF-881E-0B4EAD403ECF}"/>
          </ac:spMkLst>
        </pc:spChg>
      </pc:sldChg>
      <pc:sldChg chg="addSp delSp modSp add del mod">
        <pc:chgData name="Pike, Kate" userId="120f901b-fa64-422e-a03e-05850d567c6b" providerId="ADAL" clId="{1A745247-7BA8-48EE-97CD-6278379016CB}" dt="2025-12-01T11:19:36.979" v="145" actId="2696"/>
        <pc:sldMkLst>
          <pc:docMk/>
          <pc:sldMk cId="1050151913" sldId="11118"/>
        </pc:sldMkLst>
        <pc:spChg chg="add mod">
          <ac:chgData name="Pike, Kate" userId="120f901b-fa64-422e-a03e-05850d567c6b" providerId="ADAL" clId="{1A745247-7BA8-48EE-97CD-6278379016CB}" dt="2025-12-01T11:11:07.472" v="125" actId="14100"/>
          <ac:spMkLst>
            <pc:docMk/>
            <pc:sldMk cId="1050151913" sldId="11118"/>
            <ac:spMk id="5" creationId="{7AEEA9D2-58D0-3E57-7050-191AD4135D40}"/>
          </ac:spMkLst>
        </pc:spChg>
        <pc:picChg chg="add mod">
          <ac:chgData name="Pike, Kate" userId="120f901b-fa64-422e-a03e-05850d567c6b" providerId="ADAL" clId="{1A745247-7BA8-48EE-97CD-6278379016CB}" dt="2025-12-01T11:09:56.857" v="33" actId="1076"/>
          <ac:picMkLst>
            <pc:docMk/>
            <pc:sldMk cId="1050151913" sldId="11118"/>
            <ac:picMk id="3" creationId="{C2FCEF79-08AE-681C-E662-CEAF99ED2D14}"/>
          </ac:picMkLst>
        </pc:picChg>
        <pc:picChg chg="add">
          <ac:chgData name="Pike, Kate" userId="120f901b-fa64-422e-a03e-05850d567c6b" providerId="ADAL" clId="{1A745247-7BA8-48EE-97CD-6278379016CB}" dt="2025-12-01T11:12:44.985" v="131"/>
          <ac:picMkLst>
            <pc:docMk/>
            <pc:sldMk cId="1050151913" sldId="11118"/>
            <ac:picMk id="4" creationId="{191FD47B-609E-82DF-A028-2DEDAAA5A6C2}"/>
          </ac:picMkLst>
        </pc:picChg>
        <pc:picChg chg="add mod">
          <ac:chgData name="Pike, Kate" userId="120f901b-fa64-422e-a03e-05850d567c6b" providerId="ADAL" clId="{1A745247-7BA8-48EE-97CD-6278379016CB}" dt="2025-12-01T11:12:58.953" v="132"/>
          <ac:picMkLst>
            <pc:docMk/>
            <pc:sldMk cId="1050151913" sldId="11118"/>
            <ac:picMk id="7" creationId="{F5EB7E57-459E-BF82-1CFC-996453B79B11}"/>
          </ac:picMkLst>
        </pc:picChg>
      </pc:sldChg>
      <pc:sldChg chg="addSp modSp add mod">
        <pc:chgData name="Pike, Kate" userId="120f901b-fa64-422e-a03e-05850d567c6b" providerId="ADAL" clId="{1A745247-7BA8-48EE-97CD-6278379016CB}" dt="2025-12-01T11:20:31.099" v="187" actId="255"/>
        <pc:sldMkLst>
          <pc:docMk/>
          <pc:sldMk cId="1448453194" sldId="11118"/>
        </pc:sldMkLst>
        <pc:spChg chg="add mod">
          <ac:chgData name="Pike, Kate" userId="120f901b-fa64-422e-a03e-05850d567c6b" providerId="ADAL" clId="{1A745247-7BA8-48EE-97CD-6278379016CB}" dt="2025-12-01T11:20:31.099" v="187" actId="255"/>
          <ac:spMkLst>
            <pc:docMk/>
            <pc:sldMk cId="1448453194" sldId="11118"/>
            <ac:spMk id="4" creationId="{FBF67143-E348-ACB2-87B4-FA2B67306C6C}"/>
          </ac:spMkLst>
        </pc:spChg>
        <pc:spChg chg="mod">
          <ac:chgData name="Pike, Kate" userId="120f901b-fa64-422e-a03e-05850d567c6b" providerId="ADAL" clId="{1A745247-7BA8-48EE-97CD-6278379016CB}" dt="2025-12-01T11:19:50.903" v="147" actId="14100"/>
          <ac:spMkLst>
            <pc:docMk/>
            <pc:sldMk cId="1448453194" sldId="11118"/>
            <ac:spMk id="5" creationId="{7AEEA9D2-58D0-3E57-7050-191AD4135D40}"/>
          </ac:spMkLst>
        </pc:spChg>
      </pc:sldChg>
      <pc:sldChg chg="modSp add mod">
        <pc:chgData name="Pike, Kate" userId="120f901b-fa64-422e-a03e-05850d567c6b" providerId="ADAL" clId="{1A745247-7BA8-48EE-97CD-6278379016CB}" dt="2025-12-01T11:10:45.408" v="124" actId="255"/>
        <pc:sldMkLst>
          <pc:docMk/>
          <pc:sldMk cId="4111835658" sldId="11119"/>
        </pc:sldMkLst>
        <pc:spChg chg="mod">
          <ac:chgData name="Pike, Kate" userId="120f901b-fa64-422e-a03e-05850d567c6b" providerId="ADAL" clId="{1A745247-7BA8-48EE-97CD-6278379016CB}" dt="2025-12-01T11:10:16.014" v="63" actId="20577"/>
          <ac:spMkLst>
            <pc:docMk/>
            <pc:sldMk cId="4111835658" sldId="11119"/>
            <ac:spMk id="2" creationId="{3D249D69-E364-538C-C7E7-D9DDF945C49C}"/>
          </ac:spMkLst>
        </pc:spChg>
        <pc:spChg chg="mod">
          <ac:chgData name="Pike, Kate" userId="120f901b-fa64-422e-a03e-05850d567c6b" providerId="ADAL" clId="{1A745247-7BA8-48EE-97CD-6278379016CB}" dt="2025-12-01T11:10:45.408" v="124" actId="255"/>
          <ac:spMkLst>
            <pc:docMk/>
            <pc:sldMk cId="4111835658" sldId="11119"/>
            <ac:spMk id="3" creationId="{47F6AFB8-D8F3-6D7F-CB0B-F1A2328664F5}"/>
          </ac:spMkLst>
        </pc:spChg>
      </pc:sldChg>
      <pc:sldChg chg="addSp delSp modSp add del mod">
        <pc:chgData name="Pike, Kate" userId="120f901b-fa64-422e-a03e-05850d567c6b" providerId="ADAL" clId="{1A745247-7BA8-48EE-97CD-6278379016CB}" dt="2025-12-01T11:19:21.832" v="144" actId="2696"/>
        <pc:sldMkLst>
          <pc:docMk/>
          <pc:sldMk cId="894984805" sldId="11120"/>
        </pc:sldMkLst>
        <pc:spChg chg="add del">
          <ac:chgData name="Pike, Kate" userId="120f901b-fa64-422e-a03e-05850d567c6b" providerId="ADAL" clId="{1A745247-7BA8-48EE-97CD-6278379016CB}" dt="2025-12-01T11:18:15.806" v="136" actId="11529"/>
          <ac:spMkLst>
            <pc:docMk/>
            <pc:sldMk cId="894984805" sldId="11120"/>
            <ac:spMk id="3" creationId="{6058E33F-498D-13C3-3A22-2FFC9DF469C6}"/>
          </ac:spMkLst>
        </pc:spChg>
        <pc:spChg chg="add mod ord">
          <ac:chgData name="Pike, Kate" userId="120f901b-fa64-422e-a03e-05850d567c6b" providerId="ADAL" clId="{1A745247-7BA8-48EE-97CD-6278379016CB}" dt="2025-12-01T11:19:03.416" v="141" actId="1582"/>
          <ac:spMkLst>
            <pc:docMk/>
            <pc:sldMk cId="894984805" sldId="11120"/>
            <ac:spMk id="6" creationId="{1BDC6FCB-C4DE-C91B-A32A-0CD5807DA09C}"/>
          </ac:spMkLst>
        </pc:spChg>
        <pc:picChg chg="del mod">
          <ac:chgData name="Pike, Kate" userId="120f901b-fa64-422e-a03e-05850d567c6b" providerId="ADAL" clId="{1A745247-7BA8-48EE-97CD-6278379016CB}" dt="2025-12-01T11:19:16.952" v="143" actId="478"/>
          <ac:picMkLst>
            <pc:docMk/>
            <pc:sldMk cId="894984805" sldId="11120"/>
            <ac:picMk id="1026" creationId="{CA16B185-8A59-5175-DB0F-90136168FC71}"/>
          </ac:picMkLst>
        </pc:picChg>
      </pc:sldChg>
      <pc:sldChg chg="modSp add mod">
        <pc:chgData name="Pike, Kate" userId="120f901b-fa64-422e-a03e-05850d567c6b" providerId="ADAL" clId="{1A745247-7BA8-48EE-97CD-6278379016CB}" dt="2025-12-01T11:47:01.635" v="231" actId="20577"/>
        <pc:sldMkLst>
          <pc:docMk/>
          <pc:sldMk cId="3656180897" sldId="11120"/>
        </pc:sldMkLst>
        <pc:spChg chg="mod">
          <ac:chgData name="Pike, Kate" userId="120f901b-fa64-422e-a03e-05850d567c6b" providerId="ADAL" clId="{1A745247-7BA8-48EE-97CD-6278379016CB}" dt="2025-12-01T11:20:58.102" v="216" actId="20577"/>
          <ac:spMkLst>
            <pc:docMk/>
            <pc:sldMk cId="3656180897" sldId="11120"/>
            <ac:spMk id="2" creationId="{E54D166E-B410-2AC2-959F-89E2E0C27A5A}"/>
          </ac:spMkLst>
        </pc:spChg>
        <pc:spChg chg="mod">
          <ac:chgData name="Pike, Kate" userId="120f901b-fa64-422e-a03e-05850d567c6b" providerId="ADAL" clId="{1A745247-7BA8-48EE-97CD-6278379016CB}" dt="2025-12-01T11:47:01.635" v="231" actId="20577"/>
          <ac:spMkLst>
            <pc:docMk/>
            <pc:sldMk cId="3656180897" sldId="11120"/>
            <ac:spMk id="3" creationId="{A5CEA21D-F3C1-8E7A-29CF-2702BAD5ADB6}"/>
          </ac:spMkLst>
        </pc:spChg>
      </pc:sldChg>
      <pc:sldChg chg="modSp add mod">
        <pc:chgData name="Pike, Kate" userId="120f901b-fa64-422e-a03e-05850d567c6b" providerId="ADAL" clId="{1A745247-7BA8-48EE-97CD-6278379016CB}" dt="2025-12-01T12:03:20.779" v="436" actId="20577"/>
        <pc:sldMkLst>
          <pc:docMk/>
          <pc:sldMk cId="2548181337" sldId="11121"/>
        </pc:sldMkLst>
        <pc:spChg chg="mod">
          <ac:chgData name="Pike, Kate" userId="120f901b-fa64-422e-a03e-05850d567c6b" providerId="ADAL" clId="{1A745247-7BA8-48EE-97CD-6278379016CB}" dt="2025-12-01T12:03:20.779" v="436" actId="20577"/>
          <ac:spMkLst>
            <pc:docMk/>
            <pc:sldMk cId="2548181337" sldId="11121"/>
            <ac:spMk id="3" creationId="{C751AC22-2913-CF95-5A5C-9671CA2FA39E}"/>
          </ac:spMkLst>
        </pc:spChg>
      </pc:sldChg>
      <pc:sldChg chg="add">
        <pc:chgData name="Pike, Kate" userId="120f901b-fa64-422e-a03e-05850d567c6b" providerId="ADAL" clId="{1A745247-7BA8-48EE-97CD-6278379016CB}" dt="2025-12-01T12:15:34.787" v="638" actId="2890"/>
        <pc:sldMkLst>
          <pc:docMk/>
          <pc:sldMk cId="1276526048" sldId="111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2FAA50-19D8-4391-89BB-6B21693FCFF3}" type="datetimeFigureOut">
              <a:rPr lang="en-GB" smtClean="0"/>
              <a:t>01/12/2025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873D20-1152-4DEB-9ABD-B5F59D40700E}" type="slidenum">
              <a:rPr lang="en-GB" smtClean="0"/>
              <a:t>‹#›</a:t>
            </a:fld>
            <a:endParaRPr lang="en-GB"/>
          </a:p>
        </p:txBody>
      </p:sp>
    </p:spTree>
    <p:extLst>
      <p:ext uri="{BB962C8B-B14F-4D97-AF65-F5344CB8AC3E}">
        <p14:creationId xmlns:p14="http://schemas.microsoft.com/office/powerpoint/2010/main" val="1051159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83556-8979-F64E-8D48-1BEE6C0952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3DD74A-E0F1-681B-6AF2-C5203093A6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152004-D302-94C2-4287-B5988F1AD5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A18BDF0-ADEF-7E5C-D915-31A2D862020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FBB00-1704-4FAD-8754-EC2907D685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722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1980B-1BB8-6470-DCC4-D3DB1A2F2F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7DAA0D-5AA3-B3B9-4FE7-DA85005747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C66EA7-6907-C7AB-858A-5CBB574675B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940937-1EAA-1D04-3AB3-A923AD36317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FBB00-1704-4FAD-8754-EC2907D685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835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7332F-741A-5B1D-702E-D2BB32E9E0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8EF495-428A-255D-05DC-520F0955F8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DE7C29-3EEA-3F2B-66F0-92F08245582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0F4635-946B-9596-5E5B-3AAEFD7BBD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FBB00-1704-4FAD-8754-EC2907D685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413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CF200-565B-2B1C-6C37-197703550C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BEA32F-36BD-0B87-46ED-3B62F00154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31CE9C-006F-065C-BC4C-DBEAF817F58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5C0F2B1-4E5C-D846-8385-99A0D8416BC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FBB00-1704-4FAD-8754-EC2907D685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3850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EC9A9-50BF-FF82-AFE7-6E798E15B4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D5FA23-499C-EDBC-D980-43A74C795C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6FED26-5B88-E505-3263-6F72FBABBE8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2AFD094-1D39-B94E-799D-F1A72C42CDB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FBB00-1704-4FAD-8754-EC2907D685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7699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D88A3-7165-61B1-42BF-C6C69694C4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C71843-DBF6-8394-26AC-CF439322F2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9F6A2F-62D4-7D4D-8CFC-9BA90716F7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4EA8C8A-441C-C565-F7A1-573ECDB31CA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FBB00-1704-4FAD-8754-EC2907D685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1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EB28F-75FF-9969-4152-DAF65D452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D43A4B-5788-D1BA-40DE-24B5A2DC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80D99F-4D47-F592-CE30-AC32D3E479A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73CB8F6-D262-28A1-A8A1-759EE1C0221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FBB00-1704-4FAD-8754-EC2907D685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5583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A8978-67A3-53A9-6E77-2662B2BB72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D2C2C4-3008-E6BA-58A3-B21628F82C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F1795D-3FDD-4676-558B-517FC166E8F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F9A658F-09EE-A40C-A3DE-E85DD24CAB0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FBB00-1704-4FAD-8754-EC2907D685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2111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B189B-0FDC-39E1-8B4D-B0EB0AC0C2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03D1CF-4219-1FF5-DBEF-DE1318502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3C0C62-8832-2801-57DD-03D57296AE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4046ED6-19BB-EC77-5908-2DFEDF6CDFE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FBB00-1704-4FAD-8754-EC2907D685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3993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20E28-D093-0657-6AE0-DC3F5F3E22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D6F84-97B2-DAFB-BA21-9DAFC690C2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973A2B-F03A-C79A-1724-E7E5A08443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223D40-A6B4-28E5-AFBF-3BDCDA231DC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FBB00-1704-4FAD-8754-EC2907D685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813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FBB00-1704-4FAD-8754-EC2907D685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064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B6EB3-5FBE-EE9B-3F38-5ED674CDBA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67BF8F-3C29-CAAD-EC41-3B729123CF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8CF678-94EC-652B-F8BE-4F593856553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6B35A56-7EE9-F92B-F5FC-EB1A911F32E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FBB00-1704-4FAD-8754-EC2907D685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7798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F965F3C-6B6B-4E63-9128-44C8F8DF31B0}"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C12851-D9D7-46C2-9344-72895482AB82}" type="slidenum">
              <a:rPr lang="en-GB" smtClean="0"/>
              <a:t>‹#›</a:t>
            </a:fld>
            <a:endParaRPr lang="en-GB"/>
          </a:p>
        </p:txBody>
      </p:sp>
    </p:spTree>
    <p:extLst>
      <p:ext uri="{BB962C8B-B14F-4D97-AF65-F5344CB8AC3E}">
        <p14:creationId xmlns:p14="http://schemas.microsoft.com/office/powerpoint/2010/main" val="813064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F965F3C-6B6B-4E63-9128-44C8F8DF31B0}"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C12851-D9D7-46C2-9344-72895482AB82}" type="slidenum">
              <a:rPr lang="en-GB" smtClean="0"/>
              <a:t>‹#›</a:t>
            </a:fld>
            <a:endParaRPr lang="en-GB"/>
          </a:p>
        </p:txBody>
      </p:sp>
    </p:spTree>
    <p:extLst>
      <p:ext uri="{BB962C8B-B14F-4D97-AF65-F5344CB8AC3E}">
        <p14:creationId xmlns:p14="http://schemas.microsoft.com/office/powerpoint/2010/main" val="161970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F965F3C-6B6B-4E63-9128-44C8F8DF31B0}"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C12851-D9D7-46C2-9344-72895482AB82}" type="slidenum">
              <a:rPr lang="en-GB" smtClean="0"/>
              <a:t>‹#›</a:t>
            </a:fld>
            <a:endParaRPr lang="en-GB"/>
          </a:p>
        </p:txBody>
      </p:sp>
    </p:spTree>
    <p:extLst>
      <p:ext uri="{BB962C8B-B14F-4D97-AF65-F5344CB8AC3E}">
        <p14:creationId xmlns:p14="http://schemas.microsoft.com/office/powerpoint/2010/main" val="3045665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5360" y="1484786"/>
            <a:ext cx="11521280" cy="1296143"/>
          </a:xfrm>
        </p:spPr>
        <p:txBody>
          <a:bodyPr/>
          <a:lstStyle/>
          <a:p>
            <a:r>
              <a:rPr lang="en-US"/>
              <a:t>Click to edit Master title style</a:t>
            </a:r>
            <a:endParaRPr lang="en-GB" dirty="0"/>
          </a:p>
        </p:txBody>
      </p:sp>
      <p:sp>
        <p:nvSpPr>
          <p:cNvPr id="3" name="Subtitle 2"/>
          <p:cNvSpPr>
            <a:spLocks noGrp="1"/>
          </p:cNvSpPr>
          <p:nvPr>
            <p:ph type="subTitle" idx="1"/>
          </p:nvPr>
        </p:nvSpPr>
        <p:spPr>
          <a:xfrm>
            <a:off x="335360" y="3068960"/>
            <a:ext cx="11521280" cy="25698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a:xfrm>
            <a:off x="335360" y="6381329"/>
            <a:ext cx="1344149" cy="340147"/>
          </a:xfrm>
          <a:prstGeom prst="rect">
            <a:avLst/>
          </a:prstGeom>
        </p:spPr>
        <p:txBody>
          <a:bodyPr/>
          <a:lstStyle>
            <a:lvl1pPr>
              <a:defRPr sz="1200" baseline="0"/>
            </a:lvl1pPr>
          </a:lstStyle>
          <a:p>
            <a:fld id="{EBD81C73-97E0-4E77-A800-24D5E6DA8066}" type="datetimeFigureOut">
              <a:rPr lang="en-GB" smtClean="0"/>
              <a:pPr/>
              <a:t>01/12/2025</a:t>
            </a:fld>
            <a:endParaRPr lang="en-GB" dirty="0"/>
          </a:p>
        </p:txBody>
      </p:sp>
      <p:sp>
        <p:nvSpPr>
          <p:cNvPr id="5" name="Footer Placeholder 4"/>
          <p:cNvSpPr>
            <a:spLocks noGrp="1"/>
          </p:cNvSpPr>
          <p:nvPr>
            <p:ph type="ftr" sz="quarter" idx="11"/>
          </p:nvPr>
        </p:nvSpPr>
        <p:spPr>
          <a:xfrm>
            <a:off x="1871531" y="6381329"/>
            <a:ext cx="5376597" cy="340147"/>
          </a:xfrm>
          <a:prstGeom prst="rect">
            <a:avLst/>
          </a:prstGeom>
        </p:spPr>
        <p:txBody>
          <a:bodyPr/>
          <a:lstStyle>
            <a:lvl1pPr>
              <a:defRPr sz="1200"/>
            </a:lvl1pPr>
          </a:lstStyle>
          <a:p>
            <a:endParaRPr lang="en-GB" dirty="0"/>
          </a:p>
        </p:txBody>
      </p:sp>
      <p:sp>
        <p:nvSpPr>
          <p:cNvPr id="6" name="Slide Number Placeholder 5"/>
          <p:cNvSpPr>
            <a:spLocks noGrp="1"/>
          </p:cNvSpPr>
          <p:nvPr>
            <p:ph type="sldNum" sz="quarter" idx="12"/>
          </p:nvPr>
        </p:nvSpPr>
        <p:spPr>
          <a:xfrm>
            <a:off x="7440149" y="6381329"/>
            <a:ext cx="1334267" cy="340147"/>
          </a:xfrm>
          <a:prstGeom prst="rect">
            <a:avLst/>
          </a:prstGeom>
        </p:spPr>
        <p:txBody>
          <a:bodyPr/>
          <a:lstStyle>
            <a:lvl1pPr>
              <a:defRPr sz="1200"/>
            </a:lvl1pPr>
          </a:lstStyle>
          <a:p>
            <a:pPr algn="ctr"/>
            <a:fld id="{761DE819-07A5-4357-B47C-904159EE32A9}" type="slidenum">
              <a:rPr lang="en-GB" smtClean="0"/>
              <a:pPr algn="ctr"/>
              <a:t>‹#›</a:t>
            </a:fld>
            <a:endParaRPr lang="en-GB" dirty="0"/>
          </a:p>
        </p:txBody>
      </p:sp>
      <p:cxnSp>
        <p:nvCxnSpPr>
          <p:cNvPr id="8" name="Straight Connector 7"/>
          <p:cNvCxnSpPr/>
          <p:nvPr userDrawn="1"/>
        </p:nvCxnSpPr>
        <p:spPr>
          <a:xfrm>
            <a:off x="335360" y="6336000"/>
            <a:ext cx="11521280" cy="0"/>
          </a:xfrm>
          <a:prstGeom prst="line">
            <a:avLst/>
          </a:prstGeom>
          <a:ln w="12700">
            <a:solidFill>
              <a:srgbClr val="A2238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688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360" y="1268760"/>
            <a:ext cx="11521280" cy="720080"/>
          </a:xfrm>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a:xfrm>
            <a:off x="335360" y="6381329"/>
            <a:ext cx="1344149" cy="340147"/>
          </a:xfrm>
          <a:prstGeom prst="rect">
            <a:avLst/>
          </a:prstGeom>
        </p:spPr>
        <p:txBody>
          <a:bodyPr/>
          <a:lstStyle>
            <a:lvl1pPr>
              <a:defRPr sz="1200" baseline="0"/>
            </a:lvl1pPr>
          </a:lstStyle>
          <a:p>
            <a:fld id="{EBD81C73-97E0-4E77-A800-24D5E6DA8066}" type="datetimeFigureOut">
              <a:rPr lang="en-GB" smtClean="0"/>
              <a:pPr/>
              <a:t>01/12/2025</a:t>
            </a:fld>
            <a:endParaRPr lang="en-GB" dirty="0"/>
          </a:p>
        </p:txBody>
      </p:sp>
      <p:sp>
        <p:nvSpPr>
          <p:cNvPr id="8" name="Footer Placeholder 4"/>
          <p:cNvSpPr>
            <a:spLocks noGrp="1"/>
          </p:cNvSpPr>
          <p:nvPr>
            <p:ph type="ftr" sz="quarter" idx="11"/>
          </p:nvPr>
        </p:nvSpPr>
        <p:spPr>
          <a:xfrm>
            <a:off x="1871531" y="6381329"/>
            <a:ext cx="5376597" cy="340147"/>
          </a:xfrm>
          <a:prstGeom prst="rect">
            <a:avLst/>
          </a:prstGeom>
        </p:spPr>
        <p:txBody>
          <a:bodyPr/>
          <a:lstStyle>
            <a:lvl1pPr>
              <a:defRPr sz="1200"/>
            </a:lvl1pPr>
          </a:lstStyle>
          <a:p>
            <a:endParaRPr lang="en-GB" dirty="0"/>
          </a:p>
        </p:txBody>
      </p:sp>
      <p:sp>
        <p:nvSpPr>
          <p:cNvPr id="9" name="Slide Number Placeholder 5"/>
          <p:cNvSpPr>
            <a:spLocks noGrp="1"/>
          </p:cNvSpPr>
          <p:nvPr>
            <p:ph type="sldNum" sz="quarter" idx="12"/>
          </p:nvPr>
        </p:nvSpPr>
        <p:spPr>
          <a:xfrm>
            <a:off x="7440149" y="6381329"/>
            <a:ext cx="1334267" cy="340147"/>
          </a:xfrm>
          <a:prstGeom prst="rect">
            <a:avLst/>
          </a:prstGeom>
        </p:spPr>
        <p:txBody>
          <a:bodyPr/>
          <a:lstStyle>
            <a:lvl1pPr>
              <a:defRPr sz="1200"/>
            </a:lvl1pPr>
          </a:lstStyle>
          <a:p>
            <a:pPr algn="ctr"/>
            <a:fld id="{761DE819-07A5-4357-B47C-904159EE32A9}" type="slidenum">
              <a:rPr lang="en-GB" smtClean="0"/>
              <a:pPr algn="ctr"/>
              <a:t>‹#›</a:t>
            </a:fld>
            <a:endParaRPr lang="en-GB" dirty="0"/>
          </a:p>
        </p:txBody>
      </p:sp>
      <p:cxnSp>
        <p:nvCxnSpPr>
          <p:cNvPr id="11" name="Straight Connector 10"/>
          <p:cNvCxnSpPr/>
          <p:nvPr userDrawn="1"/>
        </p:nvCxnSpPr>
        <p:spPr>
          <a:xfrm>
            <a:off x="335360" y="6336000"/>
            <a:ext cx="11521280" cy="0"/>
          </a:xfrm>
          <a:prstGeom prst="line">
            <a:avLst/>
          </a:prstGeom>
          <a:ln w="12700">
            <a:solidFill>
              <a:srgbClr val="A2238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117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5360" y="4437113"/>
            <a:ext cx="11425269"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335360" y="2906713"/>
            <a:ext cx="1142526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a:xfrm>
            <a:off x="335360" y="6381329"/>
            <a:ext cx="1344149" cy="340147"/>
          </a:xfrm>
          <a:prstGeom prst="rect">
            <a:avLst/>
          </a:prstGeom>
        </p:spPr>
        <p:txBody>
          <a:bodyPr/>
          <a:lstStyle>
            <a:lvl1pPr>
              <a:defRPr sz="1200" baseline="0"/>
            </a:lvl1pPr>
          </a:lstStyle>
          <a:p>
            <a:fld id="{EBD81C73-97E0-4E77-A800-24D5E6DA8066}" type="datetimeFigureOut">
              <a:rPr lang="en-GB" smtClean="0"/>
              <a:pPr/>
              <a:t>01/12/2025</a:t>
            </a:fld>
            <a:endParaRPr lang="en-GB" dirty="0"/>
          </a:p>
        </p:txBody>
      </p:sp>
      <p:sp>
        <p:nvSpPr>
          <p:cNvPr id="8" name="Footer Placeholder 4"/>
          <p:cNvSpPr>
            <a:spLocks noGrp="1"/>
          </p:cNvSpPr>
          <p:nvPr>
            <p:ph type="ftr" sz="quarter" idx="11"/>
          </p:nvPr>
        </p:nvSpPr>
        <p:spPr>
          <a:xfrm>
            <a:off x="1871531" y="6381329"/>
            <a:ext cx="5376597" cy="340147"/>
          </a:xfrm>
          <a:prstGeom prst="rect">
            <a:avLst/>
          </a:prstGeom>
        </p:spPr>
        <p:txBody>
          <a:bodyPr/>
          <a:lstStyle>
            <a:lvl1pPr>
              <a:defRPr sz="1200"/>
            </a:lvl1pPr>
          </a:lstStyle>
          <a:p>
            <a:endParaRPr lang="en-GB" dirty="0"/>
          </a:p>
        </p:txBody>
      </p:sp>
      <p:sp>
        <p:nvSpPr>
          <p:cNvPr id="9" name="Slide Number Placeholder 5"/>
          <p:cNvSpPr>
            <a:spLocks noGrp="1"/>
          </p:cNvSpPr>
          <p:nvPr>
            <p:ph type="sldNum" sz="quarter" idx="12"/>
          </p:nvPr>
        </p:nvSpPr>
        <p:spPr>
          <a:xfrm>
            <a:off x="7440149" y="6381329"/>
            <a:ext cx="1334267" cy="340147"/>
          </a:xfrm>
          <a:prstGeom prst="rect">
            <a:avLst/>
          </a:prstGeom>
        </p:spPr>
        <p:txBody>
          <a:bodyPr/>
          <a:lstStyle>
            <a:lvl1pPr>
              <a:defRPr sz="1200"/>
            </a:lvl1pPr>
          </a:lstStyle>
          <a:p>
            <a:pPr algn="ctr"/>
            <a:fld id="{761DE819-07A5-4357-B47C-904159EE32A9}" type="slidenum">
              <a:rPr lang="en-GB" smtClean="0"/>
              <a:pPr algn="ctr"/>
              <a:t>‹#›</a:t>
            </a:fld>
            <a:endParaRPr lang="en-GB" dirty="0"/>
          </a:p>
        </p:txBody>
      </p:sp>
      <p:cxnSp>
        <p:nvCxnSpPr>
          <p:cNvPr id="10" name="Straight Connector 9"/>
          <p:cNvCxnSpPr/>
          <p:nvPr userDrawn="1"/>
        </p:nvCxnSpPr>
        <p:spPr>
          <a:xfrm>
            <a:off x="335360" y="6336000"/>
            <a:ext cx="11521280" cy="0"/>
          </a:xfrm>
          <a:prstGeom prst="line">
            <a:avLst/>
          </a:prstGeom>
          <a:ln w="12700">
            <a:solidFill>
              <a:srgbClr val="A2238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303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5360" y="1268760"/>
            <a:ext cx="11521280" cy="72008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35360" y="2204864"/>
            <a:ext cx="5659040" cy="39212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2204864"/>
            <a:ext cx="5659040" cy="39212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3"/>
          <p:cNvSpPr>
            <a:spLocks noGrp="1"/>
          </p:cNvSpPr>
          <p:nvPr>
            <p:ph type="dt" sz="half" idx="10"/>
          </p:nvPr>
        </p:nvSpPr>
        <p:spPr>
          <a:xfrm>
            <a:off x="335360" y="6381329"/>
            <a:ext cx="1344149" cy="340147"/>
          </a:xfrm>
          <a:prstGeom prst="rect">
            <a:avLst/>
          </a:prstGeom>
        </p:spPr>
        <p:txBody>
          <a:bodyPr/>
          <a:lstStyle>
            <a:lvl1pPr>
              <a:defRPr sz="1200" baseline="0"/>
            </a:lvl1pPr>
          </a:lstStyle>
          <a:p>
            <a:fld id="{EBD81C73-97E0-4E77-A800-24D5E6DA8066}" type="datetimeFigureOut">
              <a:rPr lang="en-GB" smtClean="0"/>
              <a:pPr/>
              <a:t>01/12/2025</a:t>
            </a:fld>
            <a:endParaRPr lang="en-GB" dirty="0"/>
          </a:p>
        </p:txBody>
      </p:sp>
      <p:sp>
        <p:nvSpPr>
          <p:cNvPr id="9" name="Footer Placeholder 4"/>
          <p:cNvSpPr>
            <a:spLocks noGrp="1"/>
          </p:cNvSpPr>
          <p:nvPr>
            <p:ph type="ftr" sz="quarter" idx="11"/>
          </p:nvPr>
        </p:nvSpPr>
        <p:spPr>
          <a:xfrm>
            <a:off x="1871531" y="6381329"/>
            <a:ext cx="5376597" cy="340147"/>
          </a:xfrm>
          <a:prstGeom prst="rect">
            <a:avLst/>
          </a:prstGeom>
        </p:spPr>
        <p:txBody>
          <a:bodyPr/>
          <a:lstStyle>
            <a:lvl1pPr>
              <a:defRPr sz="1200"/>
            </a:lvl1pPr>
          </a:lstStyle>
          <a:p>
            <a:endParaRPr lang="en-GB" dirty="0"/>
          </a:p>
        </p:txBody>
      </p:sp>
      <p:sp>
        <p:nvSpPr>
          <p:cNvPr id="10" name="Slide Number Placeholder 5"/>
          <p:cNvSpPr>
            <a:spLocks noGrp="1"/>
          </p:cNvSpPr>
          <p:nvPr>
            <p:ph type="sldNum" sz="quarter" idx="12"/>
          </p:nvPr>
        </p:nvSpPr>
        <p:spPr>
          <a:xfrm>
            <a:off x="7440149" y="6381329"/>
            <a:ext cx="1334267" cy="340147"/>
          </a:xfrm>
          <a:prstGeom prst="rect">
            <a:avLst/>
          </a:prstGeom>
        </p:spPr>
        <p:txBody>
          <a:bodyPr/>
          <a:lstStyle>
            <a:lvl1pPr>
              <a:defRPr sz="1200"/>
            </a:lvl1pPr>
          </a:lstStyle>
          <a:p>
            <a:pPr algn="ctr"/>
            <a:fld id="{761DE819-07A5-4357-B47C-904159EE32A9}" type="slidenum">
              <a:rPr lang="en-GB" smtClean="0"/>
              <a:pPr algn="ctr"/>
              <a:t>‹#›</a:t>
            </a:fld>
            <a:endParaRPr lang="en-GB" dirty="0"/>
          </a:p>
        </p:txBody>
      </p:sp>
    </p:spTree>
    <p:extLst>
      <p:ext uri="{BB962C8B-B14F-4D97-AF65-F5344CB8AC3E}">
        <p14:creationId xmlns:p14="http://schemas.microsoft.com/office/powerpoint/2010/main" val="2038198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5360" y="1268760"/>
            <a:ext cx="11521280" cy="72008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35360" y="2204864"/>
            <a:ext cx="5674949" cy="7920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35360" y="3140968"/>
            <a:ext cx="5661157" cy="29851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2011" y="2204864"/>
            <a:ext cx="5664629" cy="7920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3140968"/>
            <a:ext cx="5663273" cy="29851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Date Placeholder 3"/>
          <p:cNvSpPr>
            <a:spLocks noGrp="1"/>
          </p:cNvSpPr>
          <p:nvPr>
            <p:ph type="dt" sz="half" idx="10"/>
          </p:nvPr>
        </p:nvSpPr>
        <p:spPr>
          <a:xfrm>
            <a:off x="335360" y="6381329"/>
            <a:ext cx="1344149" cy="340147"/>
          </a:xfrm>
          <a:prstGeom prst="rect">
            <a:avLst/>
          </a:prstGeom>
        </p:spPr>
        <p:txBody>
          <a:bodyPr/>
          <a:lstStyle>
            <a:lvl1pPr>
              <a:defRPr sz="1200" baseline="0"/>
            </a:lvl1pPr>
          </a:lstStyle>
          <a:p>
            <a:fld id="{EBD81C73-97E0-4E77-A800-24D5E6DA8066}" type="datetimeFigureOut">
              <a:rPr lang="en-GB" smtClean="0"/>
              <a:pPr/>
              <a:t>01/12/2025</a:t>
            </a:fld>
            <a:endParaRPr lang="en-GB" dirty="0"/>
          </a:p>
        </p:txBody>
      </p:sp>
      <p:sp>
        <p:nvSpPr>
          <p:cNvPr id="11" name="Footer Placeholder 4"/>
          <p:cNvSpPr>
            <a:spLocks noGrp="1"/>
          </p:cNvSpPr>
          <p:nvPr>
            <p:ph type="ftr" sz="quarter" idx="11"/>
          </p:nvPr>
        </p:nvSpPr>
        <p:spPr>
          <a:xfrm>
            <a:off x="1871531" y="6381329"/>
            <a:ext cx="5376597" cy="340147"/>
          </a:xfrm>
          <a:prstGeom prst="rect">
            <a:avLst/>
          </a:prstGeom>
        </p:spPr>
        <p:txBody>
          <a:bodyPr/>
          <a:lstStyle>
            <a:lvl1pPr>
              <a:defRPr sz="1200"/>
            </a:lvl1pPr>
          </a:lstStyle>
          <a:p>
            <a:endParaRPr lang="en-GB" dirty="0"/>
          </a:p>
        </p:txBody>
      </p:sp>
      <p:sp>
        <p:nvSpPr>
          <p:cNvPr id="12" name="Slide Number Placeholder 5"/>
          <p:cNvSpPr>
            <a:spLocks noGrp="1"/>
          </p:cNvSpPr>
          <p:nvPr>
            <p:ph type="sldNum" sz="quarter" idx="12"/>
          </p:nvPr>
        </p:nvSpPr>
        <p:spPr>
          <a:xfrm>
            <a:off x="7440149" y="6381329"/>
            <a:ext cx="1334267" cy="340147"/>
          </a:xfrm>
          <a:prstGeom prst="rect">
            <a:avLst/>
          </a:prstGeom>
        </p:spPr>
        <p:txBody>
          <a:bodyPr/>
          <a:lstStyle>
            <a:lvl1pPr>
              <a:defRPr sz="1200"/>
            </a:lvl1pPr>
          </a:lstStyle>
          <a:p>
            <a:pPr algn="ctr"/>
            <a:fld id="{761DE819-07A5-4357-B47C-904159EE32A9}" type="slidenum">
              <a:rPr lang="en-GB" smtClean="0"/>
              <a:pPr algn="ctr"/>
              <a:t>‹#›</a:t>
            </a:fld>
            <a:endParaRPr lang="en-GB" dirty="0"/>
          </a:p>
        </p:txBody>
      </p:sp>
    </p:spTree>
    <p:extLst>
      <p:ext uri="{BB962C8B-B14F-4D97-AF65-F5344CB8AC3E}">
        <p14:creationId xmlns:p14="http://schemas.microsoft.com/office/powerpoint/2010/main" val="1735514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5360" y="1268760"/>
            <a:ext cx="11521280" cy="720080"/>
          </a:xfrm>
        </p:spPr>
        <p:txBody>
          <a:bodyPr/>
          <a:lstStyle/>
          <a:p>
            <a:r>
              <a:rPr lang="en-US"/>
              <a:t>Click to edit Master title style</a:t>
            </a:r>
            <a:endParaRPr lang="en-GB" dirty="0"/>
          </a:p>
        </p:txBody>
      </p:sp>
      <p:sp>
        <p:nvSpPr>
          <p:cNvPr id="6" name="Date Placeholder 3"/>
          <p:cNvSpPr>
            <a:spLocks noGrp="1"/>
          </p:cNvSpPr>
          <p:nvPr>
            <p:ph type="dt" sz="half" idx="10"/>
          </p:nvPr>
        </p:nvSpPr>
        <p:spPr>
          <a:xfrm>
            <a:off x="335360" y="6381329"/>
            <a:ext cx="1344149" cy="340147"/>
          </a:xfrm>
          <a:prstGeom prst="rect">
            <a:avLst/>
          </a:prstGeom>
        </p:spPr>
        <p:txBody>
          <a:bodyPr/>
          <a:lstStyle>
            <a:lvl1pPr>
              <a:defRPr sz="1200" baseline="0"/>
            </a:lvl1pPr>
          </a:lstStyle>
          <a:p>
            <a:fld id="{EBD81C73-97E0-4E77-A800-24D5E6DA8066}" type="datetimeFigureOut">
              <a:rPr lang="en-GB" smtClean="0"/>
              <a:pPr/>
              <a:t>01/12/2025</a:t>
            </a:fld>
            <a:endParaRPr lang="en-GB" dirty="0"/>
          </a:p>
        </p:txBody>
      </p:sp>
      <p:sp>
        <p:nvSpPr>
          <p:cNvPr id="7" name="Footer Placeholder 4"/>
          <p:cNvSpPr>
            <a:spLocks noGrp="1"/>
          </p:cNvSpPr>
          <p:nvPr>
            <p:ph type="ftr" sz="quarter" idx="11"/>
          </p:nvPr>
        </p:nvSpPr>
        <p:spPr>
          <a:xfrm>
            <a:off x="1871531" y="6381329"/>
            <a:ext cx="5376597" cy="340147"/>
          </a:xfrm>
          <a:prstGeom prst="rect">
            <a:avLst/>
          </a:prstGeom>
        </p:spPr>
        <p:txBody>
          <a:bodyPr/>
          <a:lstStyle>
            <a:lvl1pPr>
              <a:defRPr sz="1200"/>
            </a:lvl1pPr>
          </a:lstStyle>
          <a:p>
            <a:endParaRPr lang="en-GB" dirty="0"/>
          </a:p>
        </p:txBody>
      </p:sp>
      <p:sp>
        <p:nvSpPr>
          <p:cNvPr id="8" name="Slide Number Placeholder 5"/>
          <p:cNvSpPr>
            <a:spLocks noGrp="1"/>
          </p:cNvSpPr>
          <p:nvPr>
            <p:ph type="sldNum" sz="quarter" idx="12"/>
          </p:nvPr>
        </p:nvSpPr>
        <p:spPr>
          <a:xfrm>
            <a:off x="7440149" y="6381329"/>
            <a:ext cx="1334267" cy="340147"/>
          </a:xfrm>
          <a:prstGeom prst="rect">
            <a:avLst/>
          </a:prstGeom>
        </p:spPr>
        <p:txBody>
          <a:bodyPr/>
          <a:lstStyle>
            <a:lvl1pPr>
              <a:defRPr sz="1200"/>
            </a:lvl1pPr>
          </a:lstStyle>
          <a:p>
            <a:pPr algn="ctr"/>
            <a:fld id="{761DE819-07A5-4357-B47C-904159EE32A9}" type="slidenum">
              <a:rPr lang="en-GB" smtClean="0"/>
              <a:pPr algn="ctr"/>
              <a:t>‹#›</a:t>
            </a:fld>
            <a:endParaRPr lang="en-GB" dirty="0"/>
          </a:p>
        </p:txBody>
      </p:sp>
    </p:spTree>
    <p:extLst>
      <p:ext uri="{BB962C8B-B14F-4D97-AF65-F5344CB8AC3E}">
        <p14:creationId xmlns:p14="http://schemas.microsoft.com/office/powerpoint/2010/main" val="3734739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335360" y="6381329"/>
            <a:ext cx="1344149" cy="340147"/>
          </a:xfrm>
          <a:prstGeom prst="rect">
            <a:avLst/>
          </a:prstGeom>
        </p:spPr>
        <p:txBody>
          <a:bodyPr/>
          <a:lstStyle>
            <a:lvl1pPr>
              <a:defRPr sz="1200" baseline="0"/>
            </a:lvl1pPr>
          </a:lstStyle>
          <a:p>
            <a:fld id="{EBD81C73-97E0-4E77-A800-24D5E6DA8066}" type="datetimeFigureOut">
              <a:rPr lang="en-GB" smtClean="0"/>
              <a:pPr/>
              <a:t>01/12/2025</a:t>
            </a:fld>
            <a:endParaRPr lang="en-GB" dirty="0"/>
          </a:p>
        </p:txBody>
      </p:sp>
      <p:sp>
        <p:nvSpPr>
          <p:cNvPr id="6" name="Footer Placeholder 4"/>
          <p:cNvSpPr>
            <a:spLocks noGrp="1"/>
          </p:cNvSpPr>
          <p:nvPr>
            <p:ph type="ftr" sz="quarter" idx="11"/>
          </p:nvPr>
        </p:nvSpPr>
        <p:spPr>
          <a:xfrm>
            <a:off x="1871531" y="6381329"/>
            <a:ext cx="5376597" cy="340147"/>
          </a:xfrm>
          <a:prstGeom prst="rect">
            <a:avLst/>
          </a:prstGeom>
        </p:spPr>
        <p:txBody>
          <a:bodyPr/>
          <a:lstStyle>
            <a:lvl1pPr>
              <a:defRPr sz="1200"/>
            </a:lvl1pPr>
          </a:lstStyle>
          <a:p>
            <a:endParaRPr lang="en-GB" dirty="0"/>
          </a:p>
        </p:txBody>
      </p:sp>
      <p:sp>
        <p:nvSpPr>
          <p:cNvPr id="7" name="Slide Number Placeholder 5"/>
          <p:cNvSpPr>
            <a:spLocks noGrp="1"/>
          </p:cNvSpPr>
          <p:nvPr>
            <p:ph type="sldNum" sz="quarter" idx="12"/>
          </p:nvPr>
        </p:nvSpPr>
        <p:spPr>
          <a:xfrm>
            <a:off x="7440149" y="6381329"/>
            <a:ext cx="1334267" cy="340147"/>
          </a:xfrm>
          <a:prstGeom prst="rect">
            <a:avLst/>
          </a:prstGeom>
        </p:spPr>
        <p:txBody>
          <a:bodyPr/>
          <a:lstStyle>
            <a:lvl1pPr>
              <a:defRPr sz="1200"/>
            </a:lvl1pPr>
          </a:lstStyle>
          <a:p>
            <a:pPr algn="ctr"/>
            <a:fld id="{761DE819-07A5-4357-B47C-904159EE32A9}" type="slidenum">
              <a:rPr lang="en-GB" smtClean="0"/>
              <a:pPr algn="ctr"/>
              <a:t>‹#›</a:t>
            </a:fld>
            <a:endParaRPr lang="en-GB" dirty="0"/>
          </a:p>
        </p:txBody>
      </p:sp>
    </p:spTree>
    <p:extLst>
      <p:ext uri="{BB962C8B-B14F-4D97-AF65-F5344CB8AC3E}">
        <p14:creationId xmlns:p14="http://schemas.microsoft.com/office/powerpoint/2010/main" val="2826450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5361" y="1268760"/>
            <a:ext cx="4299116" cy="598388"/>
          </a:xfrm>
        </p:spPr>
        <p:txBody>
          <a:bodyPr anchor="b"/>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4766733" y="1268760"/>
            <a:ext cx="7089907" cy="48574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335361" y="1988841"/>
            <a:ext cx="4285324" cy="41373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335360" y="6381329"/>
            <a:ext cx="1344149" cy="340147"/>
          </a:xfrm>
          <a:prstGeom prst="rect">
            <a:avLst/>
          </a:prstGeom>
        </p:spPr>
        <p:txBody>
          <a:bodyPr/>
          <a:lstStyle>
            <a:lvl1pPr>
              <a:defRPr sz="1200" baseline="0"/>
            </a:lvl1pPr>
          </a:lstStyle>
          <a:p>
            <a:fld id="{EBD81C73-97E0-4E77-A800-24D5E6DA8066}" type="datetimeFigureOut">
              <a:rPr lang="en-GB" smtClean="0"/>
              <a:pPr/>
              <a:t>01/12/2025</a:t>
            </a:fld>
            <a:endParaRPr lang="en-GB" dirty="0"/>
          </a:p>
        </p:txBody>
      </p:sp>
      <p:sp>
        <p:nvSpPr>
          <p:cNvPr id="9" name="Footer Placeholder 4"/>
          <p:cNvSpPr>
            <a:spLocks noGrp="1"/>
          </p:cNvSpPr>
          <p:nvPr>
            <p:ph type="ftr" sz="quarter" idx="11"/>
          </p:nvPr>
        </p:nvSpPr>
        <p:spPr>
          <a:xfrm>
            <a:off x="1871531" y="6381329"/>
            <a:ext cx="5376597" cy="340147"/>
          </a:xfrm>
          <a:prstGeom prst="rect">
            <a:avLst/>
          </a:prstGeom>
        </p:spPr>
        <p:txBody>
          <a:bodyPr/>
          <a:lstStyle>
            <a:lvl1pPr>
              <a:defRPr sz="1200"/>
            </a:lvl1pPr>
          </a:lstStyle>
          <a:p>
            <a:endParaRPr lang="en-GB" dirty="0"/>
          </a:p>
        </p:txBody>
      </p:sp>
      <p:sp>
        <p:nvSpPr>
          <p:cNvPr id="10" name="Slide Number Placeholder 5"/>
          <p:cNvSpPr>
            <a:spLocks noGrp="1"/>
          </p:cNvSpPr>
          <p:nvPr>
            <p:ph type="sldNum" sz="quarter" idx="12"/>
          </p:nvPr>
        </p:nvSpPr>
        <p:spPr>
          <a:xfrm>
            <a:off x="7440149" y="6381329"/>
            <a:ext cx="1334267" cy="340147"/>
          </a:xfrm>
          <a:prstGeom prst="rect">
            <a:avLst/>
          </a:prstGeom>
        </p:spPr>
        <p:txBody>
          <a:bodyPr/>
          <a:lstStyle>
            <a:lvl1pPr>
              <a:defRPr sz="1200"/>
            </a:lvl1pPr>
          </a:lstStyle>
          <a:p>
            <a:pPr algn="ctr"/>
            <a:fld id="{761DE819-07A5-4357-B47C-904159EE32A9}" type="slidenum">
              <a:rPr lang="en-GB" smtClean="0"/>
              <a:pPr algn="ctr"/>
              <a:t>‹#›</a:t>
            </a:fld>
            <a:endParaRPr lang="en-GB" dirty="0"/>
          </a:p>
        </p:txBody>
      </p:sp>
    </p:spTree>
    <p:extLst>
      <p:ext uri="{BB962C8B-B14F-4D97-AF65-F5344CB8AC3E}">
        <p14:creationId xmlns:p14="http://schemas.microsoft.com/office/powerpoint/2010/main" val="2923798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F965F3C-6B6B-4E63-9128-44C8F8DF31B0}"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C12851-D9D7-46C2-9344-72895482AB82}" type="slidenum">
              <a:rPr lang="en-GB" smtClean="0"/>
              <a:t>‹#›</a:t>
            </a:fld>
            <a:endParaRPr lang="en-GB"/>
          </a:p>
        </p:txBody>
      </p:sp>
    </p:spTree>
    <p:extLst>
      <p:ext uri="{BB962C8B-B14F-4D97-AF65-F5344CB8AC3E}">
        <p14:creationId xmlns:p14="http://schemas.microsoft.com/office/powerpoint/2010/main" val="1035034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dirty="0"/>
          </a:p>
        </p:txBody>
      </p:sp>
      <p:sp>
        <p:nvSpPr>
          <p:cNvPr id="3" name="Picture Placeholder 2"/>
          <p:cNvSpPr>
            <a:spLocks noGrp="1"/>
          </p:cNvSpPr>
          <p:nvPr>
            <p:ph type="pic" idx="1"/>
          </p:nvPr>
        </p:nvSpPr>
        <p:spPr>
          <a:xfrm>
            <a:off x="2389717" y="1268760"/>
            <a:ext cx="7315200" cy="3458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335360" y="6381329"/>
            <a:ext cx="1344149" cy="340147"/>
          </a:xfrm>
          <a:prstGeom prst="rect">
            <a:avLst/>
          </a:prstGeom>
        </p:spPr>
        <p:txBody>
          <a:bodyPr/>
          <a:lstStyle>
            <a:lvl1pPr>
              <a:defRPr sz="1200" baseline="0"/>
            </a:lvl1pPr>
          </a:lstStyle>
          <a:p>
            <a:fld id="{EBD81C73-97E0-4E77-A800-24D5E6DA8066}" type="datetimeFigureOut">
              <a:rPr lang="en-GB" smtClean="0"/>
              <a:pPr/>
              <a:t>01/12/2025</a:t>
            </a:fld>
            <a:endParaRPr lang="en-GB" dirty="0"/>
          </a:p>
        </p:txBody>
      </p:sp>
      <p:sp>
        <p:nvSpPr>
          <p:cNvPr id="9" name="Footer Placeholder 4"/>
          <p:cNvSpPr>
            <a:spLocks noGrp="1"/>
          </p:cNvSpPr>
          <p:nvPr>
            <p:ph type="ftr" sz="quarter" idx="11"/>
          </p:nvPr>
        </p:nvSpPr>
        <p:spPr>
          <a:xfrm>
            <a:off x="1871531" y="6381329"/>
            <a:ext cx="5376597" cy="340147"/>
          </a:xfrm>
          <a:prstGeom prst="rect">
            <a:avLst/>
          </a:prstGeom>
        </p:spPr>
        <p:txBody>
          <a:bodyPr/>
          <a:lstStyle>
            <a:lvl1pPr>
              <a:defRPr sz="1200"/>
            </a:lvl1pPr>
          </a:lstStyle>
          <a:p>
            <a:endParaRPr lang="en-GB" dirty="0"/>
          </a:p>
        </p:txBody>
      </p:sp>
      <p:sp>
        <p:nvSpPr>
          <p:cNvPr id="10" name="Slide Number Placeholder 5"/>
          <p:cNvSpPr>
            <a:spLocks noGrp="1"/>
          </p:cNvSpPr>
          <p:nvPr>
            <p:ph type="sldNum" sz="quarter" idx="12"/>
          </p:nvPr>
        </p:nvSpPr>
        <p:spPr>
          <a:xfrm>
            <a:off x="7440149" y="6381329"/>
            <a:ext cx="1334267" cy="340147"/>
          </a:xfrm>
          <a:prstGeom prst="rect">
            <a:avLst/>
          </a:prstGeom>
        </p:spPr>
        <p:txBody>
          <a:bodyPr/>
          <a:lstStyle>
            <a:lvl1pPr>
              <a:defRPr sz="1200"/>
            </a:lvl1pPr>
          </a:lstStyle>
          <a:p>
            <a:pPr algn="ctr"/>
            <a:fld id="{761DE819-07A5-4357-B47C-904159EE32A9}" type="slidenum">
              <a:rPr lang="en-GB" smtClean="0"/>
              <a:pPr algn="ctr"/>
              <a:t>‹#›</a:t>
            </a:fld>
            <a:endParaRPr lang="en-GB" dirty="0"/>
          </a:p>
        </p:txBody>
      </p:sp>
    </p:spTree>
    <p:extLst>
      <p:ext uri="{BB962C8B-B14F-4D97-AF65-F5344CB8AC3E}">
        <p14:creationId xmlns:p14="http://schemas.microsoft.com/office/powerpoint/2010/main" val="2913321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965F3C-6B6B-4E63-9128-44C8F8DF31B0}"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C12851-D9D7-46C2-9344-72895482AB82}" type="slidenum">
              <a:rPr lang="en-GB" smtClean="0"/>
              <a:t>‹#›</a:t>
            </a:fld>
            <a:endParaRPr lang="en-GB"/>
          </a:p>
        </p:txBody>
      </p:sp>
    </p:spTree>
    <p:extLst>
      <p:ext uri="{BB962C8B-B14F-4D97-AF65-F5344CB8AC3E}">
        <p14:creationId xmlns:p14="http://schemas.microsoft.com/office/powerpoint/2010/main" val="300978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F965F3C-6B6B-4E63-9128-44C8F8DF31B0}" type="datetimeFigureOut">
              <a:rPr lang="en-GB" smtClean="0"/>
              <a:t>01/12/2025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C12851-D9D7-46C2-9344-72895482AB82}" type="slidenum">
              <a:rPr lang="en-GB" smtClean="0"/>
              <a:t>‹#›</a:t>
            </a:fld>
            <a:endParaRPr lang="en-GB"/>
          </a:p>
        </p:txBody>
      </p:sp>
    </p:spTree>
    <p:extLst>
      <p:ext uri="{BB962C8B-B14F-4D97-AF65-F5344CB8AC3E}">
        <p14:creationId xmlns:p14="http://schemas.microsoft.com/office/powerpoint/2010/main" val="4127694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F965F3C-6B6B-4E63-9128-44C8F8DF31B0}" type="datetimeFigureOut">
              <a:rPr lang="en-GB" smtClean="0"/>
              <a:t>01/12/2025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C12851-D9D7-46C2-9344-72895482AB82}" type="slidenum">
              <a:rPr lang="en-GB" smtClean="0"/>
              <a:t>‹#›</a:t>
            </a:fld>
            <a:endParaRPr lang="en-GB"/>
          </a:p>
        </p:txBody>
      </p:sp>
    </p:spTree>
    <p:extLst>
      <p:ext uri="{BB962C8B-B14F-4D97-AF65-F5344CB8AC3E}">
        <p14:creationId xmlns:p14="http://schemas.microsoft.com/office/powerpoint/2010/main" val="302495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F965F3C-6B6B-4E63-9128-44C8F8DF31B0}" type="datetimeFigureOut">
              <a:rPr lang="en-GB" smtClean="0"/>
              <a:t>01/12/2025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C12851-D9D7-46C2-9344-72895482AB82}" type="slidenum">
              <a:rPr lang="en-GB" smtClean="0"/>
              <a:t>‹#›</a:t>
            </a:fld>
            <a:endParaRPr lang="en-GB"/>
          </a:p>
        </p:txBody>
      </p:sp>
    </p:spTree>
    <p:extLst>
      <p:ext uri="{BB962C8B-B14F-4D97-AF65-F5344CB8AC3E}">
        <p14:creationId xmlns:p14="http://schemas.microsoft.com/office/powerpoint/2010/main" val="3071775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965F3C-6B6B-4E63-9128-44C8F8DF31B0}" type="datetimeFigureOut">
              <a:rPr lang="en-GB" smtClean="0"/>
              <a:t>01/12/2025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C12851-D9D7-46C2-9344-72895482AB82}" type="slidenum">
              <a:rPr lang="en-GB" smtClean="0"/>
              <a:t>‹#›</a:t>
            </a:fld>
            <a:endParaRPr lang="en-GB"/>
          </a:p>
        </p:txBody>
      </p:sp>
    </p:spTree>
    <p:extLst>
      <p:ext uri="{BB962C8B-B14F-4D97-AF65-F5344CB8AC3E}">
        <p14:creationId xmlns:p14="http://schemas.microsoft.com/office/powerpoint/2010/main" val="2896987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548680"/>
            <a:ext cx="4011084" cy="115212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700809"/>
            <a:ext cx="4011084" cy="44253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965F3C-6B6B-4E63-9128-44C8F8DF31B0}" type="datetimeFigureOut">
              <a:rPr lang="en-GB" smtClean="0"/>
              <a:t>01/12/2025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C12851-D9D7-46C2-9344-72895482AB82}" type="slidenum">
              <a:rPr lang="en-GB" smtClean="0"/>
              <a:t>‹#›</a:t>
            </a:fld>
            <a:endParaRPr lang="en-GB"/>
          </a:p>
        </p:txBody>
      </p:sp>
    </p:spTree>
    <p:extLst>
      <p:ext uri="{BB962C8B-B14F-4D97-AF65-F5344CB8AC3E}">
        <p14:creationId xmlns:p14="http://schemas.microsoft.com/office/powerpoint/2010/main" val="21332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965F3C-6B6B-4E63-9128-44C8F8DF31B0}" type="datetimeFigureOut">
              <a:rPr lang="en-GB" smtClean="0"/>
              <a:t>01/12/2025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C12851-D9D7-46C2-9344-72895482AB82}" type="slidenum">
              <a:rPr lang="en-GB" smtClean="0"/>
              <a:t>‹#›</a:t>
            </a:fld>
            <a:endParaRPr lang="en-GB"/>
          </a:p>
        </p:txBody>
      </p:sp>
    </p:spTree>
    <p:extLst>
      <p:ext uri="{BB962C8B-B14F-4D97-AF65-F5344CB8AC3E}">
        <p14:creationId xmlns:p14="http://schemas.microsoft.com/office/powerpoint/2010/main" val="2361870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STI_logo_Cubed_RGB_300dpi.jpg"/>
          <p:cNvPicPr>
            <a:picLocks noChangeAspect="1"/>
          </p:cNvPicPr>
          <p:nvPr userDrawn="1"/>
        </p:nvPicPr>
        <p:blipFill>
          <a:blip r:embed="rId13" cstate="print"/>
          <a:stretch>
            <a:fillRect/>
          </a:stretch>
        </p:blipFill>
        <p:spPr>
          <a:xfrm>
            <a:off x="239350" y="188641"/>
            <a:ext cx="2621813" cy="838489"/>
          </a:xfrm>
          <a:prstGeom prst="rect">
            <a:avLst/>
          </a:prstGeom>
        </p:spPr>
      </p:pic>
      <p:sp>
        <p:nvSpPr>
          <p:cNvPr id="2" name="Title Placeholder 1"/>
          <p:cNvSpPr>
            <a:spLocks noGrp="1"/>
          </p:cNvSpPr>
          <p:nvPr>
            <p:ph type="title"/>
          </p:nvPr>
        </p:nvSpPr>
        <p:spPr>
          <a:xfrm>
            <a:off x="623392" y="98072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2204864"/>
            <a:ext cx="10972800" cy="39212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965F3C-6B6B-4E63-9128-44C8F8DF31B0}" type="datetimeFigureOut">
              <a:rPr lang="en-GB" smtClean="0"/>
              <a:t>01/12/2025</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12851-D9D7-46C2-9344-72895482AB82}" type="slidenum">
              <a:rPr lang="en-GB" smtClean="0"/>
              <a:t>‹#›</a:t>
            </a:fld>
            <a:endParaRPr lang="en-GB"/>
          </a:p>
        </p:txBody>
      </p:sp>
    </p:spTree>
    <p:extLst>
      <p:ext uri="{BB962C8B-B14F-4D97-AF65-F5344CB8AC3E}">
        <p14:creationId xmlns:p14="http://schemas.microsoft.com/office/powerpoint/2010/main" val="994069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1268760"/>
            <a:ext cx="11521280" cy="720080"/>
          </a:xfrm>
          <a:prstGeom prst="rect">
            <a:avLst/>
          </a:prstGeom>
        </p:spPr>
        <p:txBody>
          <a:bodyPr vert="horz" lIns="91440" tIns="45720" rIns="91440" bIns="45720" rtlCol="0" anchor="ctr">
            <a:normAutofit/>
          </a:bodyPr>
          <a:lstStyle/>
          <a:p>
            <a:r>
              <a:rPr lang="en-US" dirty="0"/>
              <a:t>Click to edit</a:t>
            </a:r>
            <a:endParaRPr lang="en-GB" dirty="0"/>
          </a:p>
        </p:txBody>
      </p:sp>
      <p:sp>
        <p:nvSpPr>
          <p:cNvPr id="3" name="Text Placeholder 2"/>
          <p:cNvSpPr>
            <a:spLocks noGrp="1"/>
          </p:cNvSpPr>
          <p:nvPr>
            <p:ph type="body" idx="1"/>
          </p:nvPr>
        </p:nvSpPr>
        <p:spPr>
          <a:xfrm>
            <a:off x="335360" y="2132857"/>
            <a:ext cx="11521280" cy="3993307"/>
          </a:xfrm>
          <a:prstGeom prst="rect">
            <a:avLst/>
          </a:prstGeom>
        </p:spPr>
        <p:txBody>
          <a:bodyPr vert="horz" lIns="91440" tIns="45720" rIns="91440" bIns="45720" rtlCol="0">
            <a:normAutofit/>
          </a:bodyPr>
          <a:lstStyle/>
          <a:p>
            <a:pPr lvl="0"/>
            <a:r>
              <a:rPr lang="en-US" dirty="0"/>
              <a:t>Click </a:t>
            </a:r>
            <a:r>
              <a:rPr lang="en-US"/>
              <a:t>to edit</a:t>
            </a:r>
            <a:endParaRPr lang="en-GB" dirty="0"/>
          </a:p>
        </p:txBody>
      </p:sp>
      <p:sp>
        <p:nvSpPr>
          <p:cNvPr id="11" name="Date Placeholder 3"/>
          <p:cNvSpPr>
            <a:spLocks noGrp="1"/>
          </p:cNvSpPr>
          <p:nvPr>
            <p:ph type="dt" sz="half" idx="2"/>
          </p:nvPr>
        </p:nvSpPr>
        <p:spPr>
          <a:xfrm>
            <a:off x="335360" y="6381329"/>
            <a:ext cx="1344149" cy="340147"/>
          </a:xfrm>
          <a:prstGeom prst="rect">
            <a:avLst/>
          </a:prstGeom>
        </p:spPr>
        <p:txBody>
          <a:bodyPr/>
          <a:lstStyle>
            <a:lvl1pPr>
              <a:defRPr sz="1200" baseline="0"/>
            </a:lvl1pPr>
          </a:lstStyle>
          <a:p>
            <a:fld id="{EBD81C73-97E0-4E77-A800-24D5E6DA8066}" type="datetimeFigureOut">
              <a:rPr lang="en-GB" smtClean="0"/>
              <a:pPr/>
              <a:t>01/12/2025</a:t>
            </a:fld>
            <a:endParaRPr lang="en-GB" dirty="0"/>
          </a:p>
        </p:txBody>
      </p:sp>
      <p:sp>
        <p:nvSpPr>
          <p:cNvPr id="12" name="Footer Placeholder 4"/>
          <p:cNvSpPr>
            <a:spLocks noGrp="1"/>
          </p:cNvSpPr>
          <p:nvPr>
            <p:ph type="ftr" sz="quarter" idx="3"/>
          </p:nvPr>
        </p:nvSpPr>
        <p:spPr>
          <a:xfrm>
            <a:off x="1871531" y="6381329"/>
            <a:ext cx="5376597" cy="340147"/>
          </a:xfrm>
          <a:prstGeom prst="rect">
            <a:avLst/>
          </a:prstGeom>
        </p:spPr>
        <p:txBody>
          <a:bodyPr/>
          <a:lstStyle>
            <a:lvl1pPr>
              <a:defRPr sz="1200"/>
            </a:lvl1pPr>
          </a:lstStyle>
          <a:p>
            <a:endParaRPr lang="en-GB" dirty="0"/>
          </a:p>
        </p:txBody>
      </p:sp>
      <p:sp>
        <p:nvSpPr>
          <p:cNvPr id="13" name="Slide Number Placeholder 5"/>
          <p:cNvSpPr>
            <a:spLocks noGrp="1"/>
          </p:cNvSpPr>
          <p:nvPr>
            <p:ph type="sldNum" sz="quarter" idx="4"/>
          </p:nvPr>
        </p:nvSpPr>
        <p:spPr>
          <a:xfrm>
            <a:off x="7440149" y="6381329"/>
            <a:ext cx="1334267" cy="340147"/>
          </a:xfrm>
          <a:prstGeom prst="rect">
            <a:avLst/>
          </a:prstGeom>
        </p:spPr>
        <p:txBody>
          <a:bodyPr/>
          <a:lstStyle>
            <a:lvl1pPr>
              <a:defRPr sz="1200"/>
            </a:lvl1pPr>
          </a:lstStyle>
          <a:p>
            <a:pPr algn="ctr"/>
            <a:fld id="{761DE819-07A5-4357-B47C-904159EE32A9}" type="slidenum">
              <a:rPr lang="en-GB" smtClean="0"/>
              <a:pPr algn="ctr"/>
              <a:t>‹#›</a:t>
            </a:fld>
            <a:endParaRPr lang="en-GB" dirty="0"/>
          </a:p>
        </p:txBody>
      </p:sp>
      <p:sp>
        <p:nvSpPr>
          <p:cNvPr id="7" name="TextBox 6"/>
          <p:cNvSpPr txBox="1"/>
          <p:nvPr userDrawn="1"/>
        </p:nvSpPr>
        <p:spPr>
          <a:xfrm>
            <a:off x="7450848" y="775544"/>
            <a:ext cx="4405793" cy="205184"/>
          </a:xfrm>
          <a:prstGeom prst="rect">
            <a:avLst/>
          </a:prstGeom>
          <a:noFill/>
        </p:spPr>
        <p:txBody>
          <a:bodyPr wrap="square" lIns="0" tIns="0" rIns="0" bIns="0" rtlCol="0" anchor="b"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2000" b="0" i="0" u="none" strike="noStrike" kern="1200" spc="-70" baseline="30000" dirty="0">
                <a:solidFill>
                  <a:srgbClr val="794E7E"/>
                </a:solidFill>
                <a:latin typeface="Neo Sans Std" pitchFamily="34" charset="0"/>
                <a:ea typeface="+mn-ea"/>
                <a:cs typeface="+mn-cs"/>
              </a:rPr>
              <a:t>Leading the trading standards profession</a:t>
            </a:r>
            <a:endParaRPr lang="en-GB" sz="2000" b="0" i="1" u="none" strike="noStrike" kern="1200" spc="-70" baseline="30000" dirty="0">
              <a:solidFill>
                <a:srgbClr val="794E7E"/>
              </a:solidFill>
              <a:latin typeface="NeoSans" pitchFamily="50" charset="0"/>
              <a:ea typeface="+mn-ea"/>
              <a:cs typeface="+mn-cs"/>
            </a:endParaRPr>
          </a:p>
        </p:txBody>
      </p:sp>
      <p:sp>
        <p:nvSpPr>
          <p:cNvPr id="5" name="TextBox 4"/>
          <p:cNvSpPr txBox="1"/>
          <p:nvPr userDrawn="1"/>
        </p:nvSpPr>
        <p:spPr>
          <a:xfrm>
            <a:off x="8880309" y="6381329"/>
            <a:ext cx="2965632" cy="297517"/>
          </a:xfrm>
          <a:prstGeom prst="rect">
            <a:avLst/>
          </a:prstGeom>
          <a:noFill/>
        </p:spPr>
        <p:txBody>
          <a:bodyPr wrap="square" lIns="0" r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2000" b="1" i="0" u="none" strike="noStrike" kern="1200" baseline="30000" dirty="0">
                <a:solidFill>
                  <a:srgbClr val="A2238E"/>
                </a:solidFill>
                <a:latin typeface="+mn-lt"/>
                <a:ea typeface="+mn-ea"/>
                <a:cs typeface="+mn-cs"/>
              </a:rPr>
              <a:t>www.tradingstandards.uk</a:t>
            </a:r>
          </a:p>
        </p:txBody>
      </p:sp>
      <p:cxnSp>
        <p:nvCxnSpPr>
          <p:cNvPr id="10" name="Straight Connector 9"/>
          <p:cNvCxnSpPr/>
          <p:nvPr userDrawn="1"/>
        </p:nvCxnSpPr>
        <p:spPr>
          <a:xfrm>
            <a:off x="335360" y="6336000"/>
            <a:ext cx="11521280" cy="0"/>
          </a:xfrm>
          <a:prstGeom prst="line">
            <a:avLst/>
          </a:prstGeom>
          <a:ln w="12700">
            <a:solidFill>
              <a:srgbClr val="A2238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8788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D0AF6-5172-1A41-EB44-1FEDE217CE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200FBE-2C03-7838-D98B-915E8E21DC7A}"/>
              </a:ext>
            </a:extLst>
          </p:cNvPr>
          <p:cNvSpPr>
            <a:spLocks noGrp="1"/>
          </p:cNvSpPr>
          <p:nvPr>
            <p:ph type="title"/>
          </p:nvPr>
        </p:nvSpPr>
        <p:spPr/>
        <p:txBody>
          <a:bodyPr>
            <a:normAutofit/>
          </a:bodyPr>
          <a:lstStyle/>
          <a:p>
            <a:r>
              <a:rPr lang="en-GB" b="1" dirty="0"/>
              <a:t>Role of enforcement in Tobacco Control</a:t>
            </a:r>
          </a:p>
        </p:txBody>
      </p:sp>
      <p:sp>
        <p:nvSpPr>
          <p:cNvPr id="3" name="Content Placeholder 2">
            <a:extLst>
              <a:ext uri="{FF2B5EF4-FFF2-40B4-BE49-F238E27FC236}">
                <a16:creationId xmlns:a16="http://schemas.microsoft.com/office/drawing/2014/main" id="{D08FF42F-9079-137D-6DD5-885DE18B72E8}"/>
              </a:ext>
            </a:extLst>
          </p:cNvPr>
          <p:cNvSpPr>
            <a:spLocks noGrp="1"/>
          </p:cNvSpPr>
          <p:nvPr>
            <p:ph idx="1"/>
          </p:nvPr>
        </p:nvSpPr>
        <p:spPr/>
        <p:txBody>
          <a:bodyPr>
            <a:normAutofit fontScale="92500" lnSpcReduction="20000"/>
          </a:bodyPr>
          <a:lstStyle/>
          <a:p>
            <a:r>
              <a:rPr lang="en-GB" sz="3600" dirty="0"/>
              <a:t>Tobacco is the single most dangerous consumer product in the world. Cancer Research UK estimate that 2 in 3 people who smoke long term will die from their habit and at least a quarter of deaths are caused by tobacco</a:t>
            </a:r>
          </a:p>
          <a:p>
            <a:r>
              <a:rPr lang="en-GB" sz="3600" dirty="0"/>
              <a:t>People “smoke for the nicotine but die from the tar”…… so nicotine alternatives can be very helpful to move people away from the tar in tobacco</a:t>
            </a:r>
          </a:p>
          <a:p>
            <a:r>
              <a:rPr lang="en-GB" sz="3600" dirty="0"/>
              <a:t>BUT important that nicotine alternatives are LESS harmful or no point to them</a:t>
            </a:r>
          </a:p>
          <a:p>
            <a:endParaRPr lang="en-GB" dirty="0"/>
          </a:p>
        </p:txBody>
      </p:sp>
    </p:spTree>
    <p:extLst>
      <p:ext uri="{BB962C8B-B14F-4D97-AF65-F5344CB8AC3E}">
        <p14:creationId xmlns:p14="http://schemas.microsoft.com/office/powerpoint/2010/main" val="1276526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Tobacco and Vapes Bill</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b="1" dirty="0"/>
              <a:t>On the face of the bill – come into force 6 months after Royal Assent</a:t>
            </a:r>
          </a:p>
          <a:p>
            <a:r>
              <a:rPr lang="en-GB" b="1" dirty="0"/>
              <a:t>Stop free distribution (current enforcement loophole)</a:t>
            </a:r>
          </a:p>
          <a:p>
            <a:r>
              <a:rPr lang="en-GB" b="1" dirty="0"/>
              <a:t>Age of sale restrictions for other nicotine products and 0% vapes (current enforcement loophole)</a:t>
            </a:r>
          </a:p>
          <a:p>
            <a:r>
              <a:rPr lang="en-GB" b="1" dirty="0"/>
              <a:t>Ban on vending machine sales of vapes and other nicotine products (straightforward to enforce)</a:t>
            </a:r>
          </a:p>
          <a:p>
            <a:r>
              <a:rPr lang="en-GB" b="1" dirty="0"/>
              <a:t>Enabling TS to issue FPNs for various offences (additional penalty opportunity)</a:t>
            </a:r>
          </a:p>
          <a:p>
            <a:endParaRPr lang="en-GB" dirty="0"/>
          </a:p>
        </p:txBody>
      </p:sp>
    </p:spTree>
    <p:extLst>
      <p:ext uri="{BB962C8B-B14F-4D97-AF65-F5344CB8AC3E}">
        <p14:creationId xmlns:p14="http://schemas.microsoft.com/office/powerpoint/2010/main" val="3179731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3218D-70BC-F530-5A45-F0413A55B6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29377B-C57B-1EA2-3E96-1DE7F15B9095}"/>
              </a:ext>
            </a:extLst>
          </p:cNvPr>
          <p:cNvSpPr>
            <a:spLocks noGrp="1"/>
          </p:cNvSpPr>
          <p:nvPr>
            <p:ph type="title"/>
          </p:nvPr>
        </p:nvSpPr>
        <p:spPr/>
        <p:txBody>
          <a:bodyPr>
            <a:normAutofit fontScale="90000"/>
          </a:bodyPr>
          <a:lstStyle/>
          <a:p>
            <a:r>
              <a:rPr lang="en-GB" b="1" dirty="0"/>
              <a:t>Tobacco and Vapes Bill</a:t>
            </a:r>
            <a:endParaRPr lang="en-GB" dirty="0"/>
          </a:p>
        </p:txBody>
      </p:sp>
      <p:sp>
        <p:nvSpPr>
          <p:cNvPr id="3" name="Content Placeholder 2">
            <a:extLst>
              <a:ext uri="{FF2B5EF4-FFF2-40B4-BE49-F238E27FC236}">
                <a16:creationId xmlns:a16="http://schemas.microsoft.com/office/drawing/2014/main" id="{B1033044-97E9-09B7-8A8F-6311C7313464}"/>
              </a:ext>
            </a:extLst>
          </p:cNvPr>
          <p:cNvSpPr>
            <a:spLocks noGrp="1"/>
          </p:cNvSpPr>
          <p:nvPr>
            <p:ph idx="1"/>
          </p:nvPr>
        </p:nvSpPr>
        <p:spPr/>
        <p:txBody>
          <a:bodyPr>
            <a:normAutofit/>
          </a:bodyPr>
          <a:lstStyle/>
          <a:p>
            <a:pPr marL="0" indent="0">
              <a:buNone/>
            </a:pPr>
            <a:r>
              <a:rPr lang="en-GB" b="1" dirty="0"/>
              <a:t>On the face of the bill – come into force at a date to be determined after Royal Assent</a:t>
            </a:r>
          </a:p>
          <a:p>
            <a:r>
              <a:rPr lang="en-GB" b="1" dirty="0"/>
              <a:t>Ban on vape and other nicotine products sponsorship and advertising – needs to be very clear to enable enforcement</a:t>
            </a:r>
          </a:p>
          <a:p>
            <a:endParaRPr lang="en-GB" dirty="0"/>
          </a:p>
        </p:txBody>
      </p:sp>
    </p:spTree>
    <p:extLst>
      <p:ext uri="{BB962C8B-B14F-4D97-AF65-F5344CB8AC3E}">
        <p14:creationId xmlns:p14="http://schemas.microsoft.com/office/powerpoint/2010/main" val="1359651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10574-152F-9350-3A02-1F98F7EB7F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513880-5809-3CA1-3887-D7448A73131E}"/>
              </a:ext>
            </a:extLst>
          </p:cNvPr>
          <p:cNvSpPr>
            <a:spLocks noGrp="1"/>
          </p:cNvSpPr>
          <p:nvPr>
            <p:ph type="title"/>
          </p:nvPr>
        </p:nvSpPr>
        <p:spPr/>
        <p:txBody>
          <a:bodyPr>
            <a:normAutofit fontScale="90000"/>
          </a:bodyPr>
          <a:lstStyle/>
          <a:p>
            <a:r>
              <a:rPr lang="en-GB" b="1" dirty="0"/>
              <a:t>Tobacco and Vapes Bill</a:t>
            </a:r>
            <a:endParaRPr lang="en-GB" dirty="0"/>
          </a:p>
        </p:txBody>
      </p:sp>
      <p:sp>
        <p:nvSpPr>
          <p:cNvPr id="3" name="Content Placeholder 2">
            <a:extLst>
              <a:ext uri="{FF2B5EF4-FFF2-40B4-BE49-F238E27FC236}">
                <a16:creationId xmlns:a16="http://schemas.microsoft.com/office/drawing/2014/main" id="{D1768F85-1CA0-1C8F-8437-55E454FE1CD5}"/>
              </a:ext>
            </a:extLst>
          </p:cNvPr>
          <p:cNvSpPr>
            <a:spLocks noGrp="1"/>
          </p:cNvSpPr>
          <p:nvPr>
            <p:ph idx="1"/>
          </p:nvPr>
        </p:nvSpPr>
        <p:spPr/>
        <p:txBody>
          <a:bodyPr>
            <a:normAutofit/>
          </a:bodyPr>
          <a:lstStyle/>
          <a:p>
            <a:pPr marL="0" indent="0">
              <a:buNone/>
            </a:pPr>
            <a:r>
              <a:rPr lang="en-GB" b="1" dirty="0"/>
              <a:t>May come into force following further consultation</a:t>
            </a:r>
          </a:p>
          <a:p>
            <a:r>
              <a:rPr lang="en-GB" dirty="0"/>
              <a:t>Regulation of the flavours of vapes and other tobacco and nicotine products</a:t>
            </a:r>
          </a:p>
          <a:p>
            <a:r>
              <a:rPr lang="en-GB" dirty="0"/>
              <a:t>Regulation of product features and design of vapes and other tobacco and nicotine products</a:t>
            </a:r>
          </a:p>
          <a:p>
            <a:r>
              <a:rPr lang="en-GB" dirty="0"/>
              <a:t>Regulation of point of sale displays for nicotine and non-nicotine vapes and other nicotine products</a:t>
            </a:r>
          </a:p>
          <a:p>
            <a:pPr marL="0" indent="0">
              <a:buNone/>
            </a:pPr>
            <a:endParaRPr lang="en-GB" b="1" dirty="0"/>
          </a:p>
          <a:p>
            <a:endParaRPr lang="en-GB" dirty="0"/>
          </a:p>
        </p:txBody>
      </p:sp>
    </p:spTree>
    <p:extLst>
      <p:ext uri="{BB962C8B-B14F-4D97-AF65-F5344CB8AC3E}">
        <p14:creationId xmlns:p14="http://schemas.microsoft.com/office/powerpoint/2010/main" val="3780162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0D88C-D1D0-1CA2-C944-434874526E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2C492A-55F6-7C84-BBFB-BCA6B236774C}"/>
              </a:ext>
            </a:extLst>
          </p:cNvPr>
          <p:cNvSpPr>
            <a:spLocks noGrp="1"/>
          </p:cNvSpPr>
          <p:nvPr>
            <p:ph type="title"/>
          </p:nvPr>
        </p:nvSpPr>
        <p:spPr/>
        <p:txBody>
          <a:bodyPr>
            <a:normAutofit fontScale="90000"/>
          </a:bodyPr>
          <a:lstStyle/>
          <a:p>
            <a:r>
              <a:rPr lang="en-GB" b="1" dirty="0"/>
              <a:t>Tobacco and Vapes Bill</a:t>
            </a:r>
            <a:endParaRPr lang="en-GB" dirty="0"/>
          </a:p>
        </p:txBody>
      </p:sp>
      <p:sp>
        <p:nvSpPr>
          <p:cNvPr id="3" name="Content Placeholder 2">
            <a:extLst>
              <a:ext uri="{FF2B5EF4-FFF2-40B4-BE49-F238E27FC236}">
                <a16:creationId xmlns:a16="http://schemas.microsoft.com/office/drawing/2014/main" id="{013CB4BE-C2D2-6311-E92C-BDEF32FACA34}"/>
              </a:ext>
            </a:extLst>
          </p:cNvPr>
          <p:cNvSpPr>
            <a:spLocks noGrp="1"/>
          </p:cNvSpPr>
          <p:nvPr>
            <p:ph idx="1"/>
          </p:nvPr>
        </p:nvSpPr>
        <p:spPr/>
        <p:txBody>
          <a:bodyPr>
            <a:normAutofit fontScale="85000" lnSpcReduction="10000"/>
          </a:bodyPr>
          <a:lstStyle/>
          <a:p>
            <a:pPr marL="0" indent="0">
              <a:buNone/>
            </a:pPr>
            <a:r>
              <a:rPr lang="en-GB" b="1" dirty="0"/>
              <a:t>May come into force following further consultation continued</a:t>
            </a:r>
          </a:p>
          <a:p>
            <a:r>
              <a:rPr lang="en-GB" dirty="0"/>
              <a:t>Regulation of the packaging of vapes and other tobacco and nicotine products</a:t>
            </a:r>
          </a:p>
          <a:p>
            <a:r>
              <a:rPr lang="en-GB" dirty="0"/>
              <a:t>A new registration system for tobacco products, tobacco related devices, herbal smoking products, vaping products and nicotine products.</a:t>
            </a:r>
          </a:p>
          <a:p>
            <a:r>
              <a:rPr lang="en-GB" dirty="0"/>
              <a:t>A new licensing scheme for tobacco and nicotine products (including vapes) so that only premises which have a license can sell them</a:t>
            </a:r>
          </a:p>
          <a:p>
            <a:r>
              <a:rPr lang="en-GB" dirty="0"/>
              <a:t>Extension of smoke-free </a:t>
            </a:r>
            <a:r>
              <a:rPr lang="en-GB"/>
              <a:t>places and creation </a:t>
            </a:r>
            <a:r>
              <a:rPr lang="en-GB" dirty="0"/>
              <a:t>of vape-free places </a:t>
            </a:r>
            <a:endParaRPr lang="en-GB" b="1" dirty="0"/>
          </a:p>
          <a:p>
            <a:endParaRPr lang="en-GB" dirty="0"/>
          </a:p>
        </p:txBody>
      </p:sp>
    </p:spTree>
    <p:extLst>
      <p:ext uri="{BB962C8B-B14F-4D97-AF65-F5344CB8AC3E}">
        <p14:creationId xmlns:p14="http://schemas.microsoft.com/office/powerpoint/2010/main" val="455320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A32D8-D681-90E6-C21F-ED00BA83A7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FB74C0-ADB1-7217-D2B1-156A7D220C71}"/>
              </a:ext>
            </a:extLst>
          </p:cNvPr>
          <p:cNvSpPr>
            <a:spLocks noGrp="1"/>
          </p:cNvSpPr>
          <p:nvPr>
            <p:ph type="title"/>
          </p:nvPr>
        </p:nvSpPr>
        <p:spPr/>
        <p:txBody>
          <a:bodyPr>
            <a:normAutofit fontScale="90000"/>
          </a:bodyPr>
          <a:lstStyle/>
          <a:p>
            <a:r>
              <a:rPr lang="en-GB" b="1" dirty="0"/>
              <a:t>Summary</a:t>
            </a:r>
          </a:p>
        </p:txBody>
      </p:sp>
      <p:sp>
        <p:nvSpPr>
          <p:cNvPr id="3" name="Content Placeholder 2">
            <a:extLst>
              <a:ext uri="{FF2B5EF4-FFF2-40B4-BE49-F238E27FC236}">
                <a16:creationId xmlns:a16="http://schemas.microsoft.com/office/drawing/2014/main" id="{479AF25B-28B5-A5FF-881E-0B4EAD403ECF}"/>
              </a:ext>
            </a:extLst>
          </p:cNvPr>
          <p:cNvSpPr>
            <a:spLocks noGrp="1"/>
          </p:cNvSpPr>
          <p:nvPr>
            <p:ph idx="1"/>
          </p:nvPr>
        </p:nvSpPr>
        <p:spPr/>
        <p:txBody>
          <a:bodyPr>
            <a:normAutofit/>
          </a:bodyPr>
          <a:lstStyle/>
          <a:p>
            <a:r>
              <a:rPr lang="en-GB" sz="3600" dirty="0"/>
              <a:t>Most tobacco, vapes and nicotine regulation enforced by Trading Standards Officers</a:t>
            </a:r>
          </a:p>
          <a:p>
            <a:r>
              <a:rPr lang="en-GB" sz="3600" dirty="0"/>
              <a:t>We contribute in a unique and critical way to reducing tobacco harm in our communities</a:t>
            </a:r>
          </a:p>
          <a:p>
            <a:r>
              <a:rPr lang="en-GB" sz="3600"/>
              <a:t>The UK </a:t>
            </a:r>
            <a:r>
              <a:rPr lang="en-GB" sz="3600" dirty="0"/>
              <a:t>wants a </a:t>
            </a:r>
            <a:r>
              <a:rPr lang="en-GB" sz="3600" dirty="0" err="1"/>
              <a:t>SmokeFree</a:t>
            </a:r>
            <a:r>
              <a:rPr lang="en-GB" sz="3600" dirty="0"/>
              <a:t> Generation – we need to deliver</a:t>
            </a:r>
          </a:p>
          <a:p>
            <a:endParaRPr lang="en-GB" dirty="0"/>
          </a:p>
        </p:txBody>
      </p:sp>
    </p:spTree>
    <p:extLst>
      <p:ext uri="{BB962C8B-B14F-4D97-AF65-F5344CB8AC3E}">
        <p14:creationId xmlns:p14="http://schemas.microsoft.com/office/powerpoint/2010/main" val="3497323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773B7-6137-4600-FEF6-B60964DFB4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3E3F27-FE2D-824D-C0C0-01BC489D8144}"/>
              </a:ext>
            </a:extLst>
          </p:cNvPr>
          <p:cNvSpPr>
            <a:spLocks noGrp="1"/>
          </p:cNvSpPr>
          <p:nvPr>
            <p:ph type="title"/>
          </p:nvPr>
        </p:nvSpPr>
        <p:spPr/>
        <p:txBody>
          <a:bodyPr>
            <a:normAutofit/>
          </a:bodyPr>
          <a:lstStyle/>
          <a:p>
            <a:r>
              <a:rPr lang="en-GB" b="1" dirty="0"/>
              <a:t>2 main ways of reducing tobacco harm</a:t>
            </a:r>
          </a:p>
        </p:txBody>
      </p:sp>
      <p:sp>
        <p:nvSpPr>
          <p:cNvPr id="3" name="Content Placeholder 2">
            <a:extLst>
              <a:ext uri="{FF2B5EF4-FFF2-40B4-BE49-F238E27FC236}">
                <a16:creationId xmlns:a16="http://schemas.microsoft.com/office/drawing/2014/main" id="{FF1E8C74-B78F-A595-3AE3-9C992E47EC29}"/>
              </a:ext>
            </a:extLst>
          </p:cNvPr>
          <p:cNvSpPr>
            <a:spLocks noGrp="1"/>
          </p:cNvSpPr>
          <p:nvPr>
            <p:ph idx="1"/>
          </p:nvPr>
        </p:nvSpPr>
        <p:spPr/>
        <p:txBody>
          <a:bodyPr>
            <a:normAutofit/>
          </a:bodyPr>
          <a:lstStyle/>
          <a:p>
            <a:r>
              <a:rPr lang="en-GB" sz="3600" dirty="0"/>
              <a:t>Getting people who smoke to quit</a:t>
            </a:r>
          </a:p>
          <a:p>
            <a:r>
              <a:rPr lang="en-GB" sz="3600" dirty="0"/>
              <a:t>Stopping people who don’t smoke from ever starting</a:t>
            </a:r>
          </a:p>
          <a:p>
            <a:endParaRPr lang="en-GB" sz="3600" dirty="0"/>
          </a:p>
          <a:p>
            <a:pPr marL="0" indent="0">
              <a:buNone/>
            </a:pPr>
            <a:r>
              <a:rPr lang="en-GB" sz="3600" dirty="0"/>
              <a:t>ALL LEGISLATION DESIGNED TO ACHIEVE ONE OR BOTH OF THESE AIMS</a:t>
            </a:r>
          </a:p>
          <a:p>
            <a:endParaRPr lang="en-GB" dirty="0"/>
          </a:p>
        </p:txBody>
      </p:sp>
    </p:spTree>
    <p:extLst>
      <p:ext uri="{BB962C8B-B14F-4D97-AF65-F5344CB8AC3E}">
        <p14:creationId xmlns:p14="http://schemas.microsoft.com/office/powerpoint/2010/main" val="785527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E671B-BC46-E688-086E-A5B4BFB2EA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821FFE-5DAA-B158-C4C1-6E9735CFD799}"/>
              </a:ext>
            </a:extLst>
          </p:cNvPr>
          <p:cNvSpPr>
            <a:spLocks noGrp="1"/>
          </p:cNvSpPr>
          <p:nvPr>
            <p:ph type="title"/>
          </p:nvPr>
        </p:nvSpPr>
        <p:spPr/>
        <p:txBody>
          <a:bodyPr>
            <a:normAutofit fontScale="90000"/>
          </a:bodyPr>
          <a:lstStyle/>
          <a:p>
            <a:br>
              <a:rPr lang="en-GB" dirty="0"/>
            </a:br>
            <a:r>
              <a:rPr lang="en-GB" dirty="0"/>
              <a:t>	</a:t>
            </a:r>
          </a:p>
        </p:txBody>
      </p:sp>
      <p:pic>
        <p:nvPicPr>
          <p:cNvPr id="1026" name="Picture 2" descr="UK still printing its laws on vellum ...">
            <a:extLst>
              <a:ext uri="{FF2B5EF4-FFF2-40B4-BE49-F238E27FC236}">
                <a16:creationId xmlns:a16="http://schemas.microsoft.com/office/drawing/2014/main" id="{05D3502F-DEDB-4F97-446D-D86D73A25D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055" y="2624138"/>
            <a:ext cx="7493245" cy="4235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35D337A-F32B-A8D8-E28F-4834BE4EF820}"/>
              </a:ext>
            </a:extLst>
          </p:cNvPr>
          <p:cNvSpPr txBox="1"/>
          <p:nvPr/>
        </p:nvSpPr>
        <p:spPr>
          <a:xfrm>
            <a:off x="1000125" y="1352550"/>
            <a:ext cx="6448425" cy="1077218"/>
          </a:xfrm>
          <a:prstGeom prst="rect">
            <a:avLst/>
          </a:prstGeom>
          <a:noFill/>
        </p:spPr>
        <p:txBody>
          <a:bodyPr wrap="square" rtlCol="0">
            <a:spAutoFit/>
          </a:bodyPr>
          <a:lstStyle/>
          <a:p>
            <a:r>
              <a:rPr lang="en-GB" sz="3200" dirty="0"/>
              <a:t>Legislation without (possible) enforcement is just words on calf skin</a:t>
            </a:r>
          </a:p>
        </p:txBody>
      </p:sp>
    </p:spTree>
    <p:extLst>
      <p:ext uri="{BB962C8B-B14F-4D97-AF65-F5344CB8AC3E}">
        <p14:creationId xmlns:p14="http://schemas.microsoft.com/office/powerpoint/2010/main" val="3133280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E9AD1-7B4C-2F8C-FD1A-2998B95BF5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249D69-E364-538C-C7E7-D9DDF945C49C}"/>
              </a:ext>
            </a:extLst>
          </p:cNvPr>
          <p:cNvSpPr>
            <a:spLocks noGrp="1"/>
          </p:cNvSpPr>
          <p:nvPr>
            <p:ph type="title"/>
          </p:nvPr>
        </p:nvSpPr>
        <p:spPr/>
        <p:txBody>
          <a:bodyPr>
            <a:normAutofit/>
          </a:bodyPr>
          <a:lstStyle/>
          <a:p>
            <a:r>
              <a:rPr lang="en-GB" b="1" dirty="0"/>
              <a:t>Push back against legislation</a:t>
            </a:r>
          </a:p>
        </p:txBody>
      </p:sp>
      <p:sp>
        <p:nvSpPr>
          <p:cNvPr id="3" name="Content Placeholder 2">
            <a:extLst>
              <a:ext uri="{FF2B5EF4-FFF2-40B4-BE49-F238E27FC236}">
                <a16:creationId xmlns:a16="http://schemas.microsoft.com/office/drawing/2014/main" id="{47F6AFB8-D8F3-6D7F-CB0B-F1A2328664F5}"/>
              </a:ext>
            </a:extLst>
          </p:cNvPr>
          <p:cNvSpPr>
            <a:spLocks noGrp="1"/>
          </p:cNvSpPr>
          <p:nvPr>
            <p:ph idx="1"/>
          </p:nvPr>
        </p:nvSpPr>
        <p:spPr/>
        <p:txBody>
          <a:bodyPr>
            <a:normAutofit/>
          </a:bodyPr>
          <a:lstStyle/>
          <a:p>
            <a:r>
              <a:rPr lang="en-GB" sz="4400" dirty="0"/>
              <a:t>Not possible to enforce</a:t>
            </a:r>
          </a:p>
          <a:p>
            <a:r>
              <a:rPr lang="en-GB" sz="4400" dirty="0"/>
              <a:t>Increases illicit trade</a:t>
            </a:r>
          </a:p>
          <a:p>
            <a:r>
              <a:rPr lang="en-GB" sz="4400" dirty="0"/>
              <a:t>Won’t work</a:t>
            </a:r>
          </a:p>
          <a:p>
            <a:endParaRPr lang="en-GB" sz="3600" dirty="0"/>
          </a:p>
          <a:p>
            <a:endParaRPr lang="en-GB" dirty="0"/>
          </a:p>
        </p:txBody>
      </p:sp>
    </p:spTree>
    <p:extLst>
      <p:ext uri="{BB962C8B-B14F-4D97-AF65-F5344CB8AC3E}">
        <p14:creationId xmlns:p14="http://schemas.microsoft.com/office/powerpoint/2010/main" val="4111835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B59EF-43D1-C5F0-EA41-EB624E13D09C}"/>
              </a:ext>
            </a:extLst>
          </p:cNvPr>
          <p:cNvSpPr>
            <a:spLocks noGrp="1"/>
          </p:cNvSpPr>
          <p:nvPr>
            <p:ph type="title"/>
          </p:nvPr>
        </p:nvSpPr>
        <p:spPr>
          <a:xfrm>
            <a:off x="1775520" y="1514475"/>
            <a:ext cx="8640960" cy="781051"/>
          </a:xfrm>
        </p:spPr>
        <p:txBody>
          <a:bodyPr>
            <a:normAutofit/>
          </a:bodyPr>
          <a:lstStyle/>
          <a:p>
            <a:endParaRPr lang="en-GB" dirty="0"/>
          </a:p>
        </p:txBody>
      </p:sp>
      <p:sp>
        <p:nvSpPr>
          <p:cNvPr id="5" name="Content Placeholder 4">
            <a:extLst>
              <a:ext uri="{FF2B5EF4-FFF2-40B4-BE49-F238E27FC236}">
                <a16:creationId xmlns:a16="http://schemas.microsoft.com/office/drawing/2014/main" id="{06CFE8C7-0352-E0A5-01D3-746893A77401}"/>
              </a:ext>
            </a:extLst>
          </p:cNvPr>
          <p:cNvSpPr>
            <a:spLocks noGrp="1"/>
          </p:cNvSpPr>
          <p:nvPr>
            <p:ph idx="1"/>
          </p:nvPr>
        </p:nvSpPr>
        <p:spPr>
          <a:xfrm>
            <a:off x="1775520" y="2568487"/>
            <a:ext cx="8640960" cy="3557676"/>
          </a:xfrm>
        </p:spPr>
        <p:txBody>
          <a:bodyPr>
            <a:normAutofit/>
          </a:bodyPr>
          <a:lstStyle/>
          <a:p>
            <a:pPr marL="228600" indent="-228600">
              <a:lnSpc>
                <a:spcPct val="90000"/>
              </a:lnSpc>
              <a:spcBef>
                <a:spcPts val="1000"/>
              </a:spcBef>
              <a:buClr>
                <a:schemeClr val="dk1"/>
              </a:buClr>
              <a:buSzPts val="2800"/>
            </a:pPr>
            <a:endParaRPr lang="en-GB" sz="1800" dirty="0"/>
          </a:p>
          <a:p>
            <a:pPr marL="0" indent="0">
              <a:buNone/>
            </a:pPr>
            <a:endParaRPr lang="en-GB" dirty="0"/>
          </a:p>
        </p:txBody>
      </p:sp>
      <p:sp>
        <p:nvSpPr>
          <p:cNvPr id="4" name="TextBox 3">
            <a:extLst>
              <a:ext uri="{FF2B5EF4-FFF2-40B4-BE49-F238E27FC236}">
                <a16:creationId xmlns:a16="http://schemas.microsoft.com/office/drawing/2014/main" id="{F47B1786-7D03-176B-285F-99B5FA37F13C}"/>
              </a:ext>
            </a:extLst>
          </p:cNvPr>
          <p:cNvSpPr txBox="1"/>
          <p:nvPr/>
        </p:nvSpPr>
        <p:spPr>
          <a:xfrm>
            <a:off x="3765171" y="5110501"/>
            <a:ext cx="7715250" cy="1015663"/>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26" name="Picture 13">
            <a:extLst>
              <a:ext uri="{FF2B5EF4-FFF2-40B4-BE49-F238E27FC236}">
                <a16:creationId xmlns:a16="http://schemas.microsoft.com/office/drawing/2014/main" id="{303970D0-23CB-73E9-4356-640615E895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806" y="1285875"/>
            <a:ext cx="8066478"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9947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B59EF-43D1-C5F0-EA41-EB624E13D09C}"/>
              </a:ext>
            </a:extLst>
          </p:cNvPr>
          <p:cNvSpPr>
            <a:spLocks noGrp="1"/>
          </p:cNvSpPr>
          <p:nvPr>
            <p:ph type="title"/>
          </p:nvPr>
        </p:nvSpPr>
        <p:spPr>
          <a:xfrm>
            <a:off x="1775520" y="1514475"/>
            <a:ext cx="8640960" cy="781051"/>
          </a:xfrm>
        </p:spPr>
        <p:txBody>
          <a:bodyPr>
            <a:normAutofit/>
          </a:bodyPr>
          <a:lstStyle/>
          <a:p>
            <a:endParaRPr lang="en-GB" dirty="0"/>
          </a:p>
        </p:txBody>
      </p:sp>
      <p:sp>
        <p:nvSpPr>
          <p:cNvPr id="5" name="Content Placeholder 4">
            <a:extLst>
              <a:ext uri="{FF2B5EF4-FFF2-40B4-BE49-F238E27FC236}">
                <a16:creationId xmlns:a16="http://schemas.microsoft.com/office/drawing/2014/main" id="{06CFE8C7-0352-E0A5-01D3-746893A77401}"/>
              </a:ext>
            </a:extLst>
          </p:cNvPr>
          <p:cNvSpPr>
            <a:spLocks noGrp="1"/>
          </p:cNvSpPr>
          <p:nvPr>
            <p:ph idx="1"/>
          </p:nvPr>
        </p:nvSpPr>
        <p:spPr>
          <a:xfrm>
            <a:off x="1775520" y="2568487"/>
            <a:ext cx="8640960" cy="3557676"/>
          </a:xfrm>
        </p:spPr>
        <p:txBody>
          <a:bodyPr>
            <a:normAutofit/>
          </a:bodyPr>
          <a:lstStyle/>
          <a:p>
            <a:pPr marL="228600" indent="-228600">
              <a:lnSpc>
                <a:spcPct val="90000"/>
              </a:lnSpc>
              <a:spcBef>
                <a:spcPts val="1000"/>
              </a:spcBef>
              <a:buClr>
                <a:schemeClr val="dk1"/>
              </a:buClr>
              <a:buSzPts val="2800"/>
            </a:pPr>
            <a:endParaRPr lang="en-GB" sz="1800" dirty="0"/>
          </a:p>
          <a:p>
            <a:pPr marL="0" indent="0">
              <a:buNone/>
            </a:pPr>
            <a:endParaRPr lang="en-GB" dirty="0"/>
          </a:p>
        </p:txBody>
      </p:sp>
      <p:sp>
        <p:nvSpPr>
          <p:cNvPr id="4" name="TextBox 3">
            <a:extLst>
              <a:ext uri="{FF2B5EF4-FFF2-40B4-BE49-F238E27FC236}">
                <a16:creationId xmlns:a16="http://schemas.microsoft.com/office/drawing/2014/main" id="{F47B1786-7D03-176B-285F-99B5FA37F13C}"/>
              </a:ext>
            </a:extLst>
          </p:cNvPr>
          <p:cNvSpPr txBox="1"/>
          <p:nvPr/>
        </p:nvSpPr>
        <p:spPr>
          <a:xfrm>
            <a:off x="3765171" y="5110501"/>
            <a:ext cx="7715250" cy="1015663"/>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2050" name="Content Placeholder 4">
            <a:extLst>
              <a:ext uri="{FF2B5EF4-FFF2-40B4-BE49-F238E27FC236}">
                <a16:creationId xmlns:a16="http://schemas.microsoft.com/office/drawing/2014/main" id="{1C50EC49-8A26-1685-5666-B08EC4612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780" y="1438275"/>
            <a:ext cx="9376699" cy="4452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686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174F4-826F-FC35-6ECA-98BA7B0FB3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38D7AD-9CD8-A00B-79E8-30E307BB9AE6}"/>
              </a:ext>
            </a:extLst>
          </p:cNvPr>
          <p:cNvSpPr>
            <a:spLocks noGrp="1"/>
          </p:cNvSpPr>
          <p:nvPr>
            <p:ph type="title"/>
          </p:nvPr>
        </p:nvSpPr>
        <p:spPr/>
        <p:txBody>
          <a:bodyPr>
            <a:normAutofit fontScale="90000"/>
          </a:bodyPr>
          <a:lstStyle/>
          <a:p>
            <a:br>
              <a:rPr lang="en-GB" dirty="0"/>
            </a:br>
            <a:r>
              <a:rPr lang="en-GB" dirty="0"/>
              <a:t>	</a:t>
            </a:r>
          </a:p>
        </p:txBody>
      </p:sp>
      <p:sp>
        <p:nvSpPr>
          <p:cNvPr id="5" name="TextBox 4">
            <a:extLst>
              <a:ext uri="{FF2B5EF4-FFF2-40B4-BE49-F238E27FC236}">
                <a16:creationId xmlns:a16="http://schemas.microsoft.com/office/drawing/2014/main" id="{7AEEA9D2-58D0-3E57-7050-191AD4135D40}"/>
              </a:ext>
            </a:extLst>
          </p:cNvPr>
          <p:cNvSpPr txBox="1"/>
          <p:nvPr/>
        </p:nvSpPr>
        <p:spPr>
          <a:xfrm>
            <a:off x="219456" y="2829149"/>
            <a:ext cx="6446520" cy="2031325"/>
          </a:xfrm>
          <a:prstGeom prst="rect">
            <a:avLst/>
          </a:prstGeom>
          <a:noFill/>
        </p:spPr>
        <p:txBody>
          <a:bodyPr wrap="square">
            <a:spAutoFit/>
          </a:bodyPr>
          <a:lstStyle/>
          <a:p>
            <a:r>
              <a:rPr lang="en-GB" b="0" i="0" dirty="0">
                <a:solidFill>
                  <a:srgbClr val="1D1D1B"/>
                </a:solidFill>
                <a:effectLst/>
                <a:latin typeface="Roboto" panose="02000000000000000000" pitchFamily="2" charset="0"/>
              </a:rPr>
              <a:t>“</a:t>
            </a:r>
            <a:r>
              <a:rPr lang="en-GB" b="1" i="1" dirty="0">
                <a:solidFill>
                  <a:srgbClr val="1D1D1B"/>
                </a:solidFill>
                <a:effectLst/>
                <a:latin typeface="Roboto" panose="02000000000000000000" pitchFamily="2" charset="0"/>
              </a:rPr>
              <a:t>We all want to help reduce smoking, but [not] at the expense of our staff safety or livelihoods. And the reality is the responsible retailers who’ll be hit hardest by this Bill aren’t those already selling to minors. It’s unthinkable that the government is contemplating new laws when existing age-of-sale enforcement by thousands of illicit shops is so woeful.” </a:t>
            </a:r>
            <a:r>
              <a:rPr lang="en-GB" dirty="0">
                <a:solidFill>
                  <a:srgbClr val="1D1D1B"/>
                </a:solidFill>
                <a:effectLst/>
                <a:latin typeface="Roboto" panose="02000000000000000000" pitchFamily="2" charset="0"/>
              </a:rPr>
              <a:t>Paul Cheema C-Talk</a:t>
            </a:r>
            <a:endParaRPr lang="en-GB" b="1" i="1" dirty="0"/>
          </a:p>
        </p:txBody>
      </p:sp>
      <p:pic>
        <p:nvPicPr>
          <p:cNvPr id="6" name="Picture 5" descr="A screenshot of a website&#10;&#10;AI-generated content may be incorrect.">
            <a:extLst>
              <a:ext uri="{FF2B5EF4-FFF2-40B4-BE49-F238E27FC236}">
                <a16:creationId xmlns:a16="http://schemas.microsoft.com/office/drawing/2014/main" id="{3E58E62C-2166-7F2B-5599-1B1B75938E38}"/>
              </a:ext>
            </a:extLst>
          </p:cNvPr>
          <p:cNvPicPr>
            <a:picLocks noChangeAspect="1"/>
          </p:cNvPicPr>
          <p:nvPr/>
        </p:nvPicPr>
        <p:blipFill rotWithShape="1">
          <a:blip r:embed="rId3"/>
          <a:srcRect l="15123" t="34013" r="38178" b="11565"/>
          <a:stretch>
            <a:fillRect/>
          </a:stretch>
        </p:blipFill>
        <p:spPr bwMode="auto">
          <a:xfrm>
            <a:off x="7678111" y="1160078"/>
            <a:ext cx="3622539" cy="2268921"/>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C2FCEF79-08AE-681C-E662-CEAF99ED2D14}"/>
              </a:ext>
            </a:extLst>
          </p:cNvPr>
          <p:cNvPicPr>
            <a:picLocks noChangeAspect="1"/>
          </p:cNvPicPr>
          <p:nvPr/>
        </p:nvPicPr>
        <p:blipFill rotWithShape="1">
          <a:blip r:embed="rId4"/>
          <a:srcRect l="16619" t="27211" r="39508"/>
          <a:stretch>
            <a:fillRect/>
          </a:stretch>
        </p:blipFill>
        <p:spPr bwMode="auto">
          <a:xfrm>
            <a:off x="7453884" y="3455737"/>
            <a:ext cx="2514600" cy="2242185"/>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FBF67143-E348-ACB2-87B4-FA2B67306C6C}"/>
              </a:ext>
            </a:extLst>
          </p:cNvPr>
          <p:cNvSpPr txBox="1"/>
          <p:nvPr/>
        </p:nvSpPr>
        <p:spPr>
          <a:xfrm>
            <a:off x="484632" y="1228690"/>
            <a:ext cx="6181344" cy="1077218"/>
          </a:xfrm>
          <a:prstGeom prst="rect">
            <a:avLst/>
          </a:prstGeom>
          <a:noFill/>
        </p:spPr>
        <p:txBody>
          <a:bodyPr wrap="square" rtlCol="0">
            <a:spAutoFit/>
          </a:bodyPr>
          <a:lstStyle/>
          <a:p>
            <a:r>
              <a:rPr lang="en-GB" sz="3200" dirty="0"/>
              <a:t>Challenges to Tobacco and Vapes Bill</a:t>
            </a:r>
          </a:p>
        </p:txBody>
      </p:sp>
    </p:spTree>
    <p:extLst>
      <p:ext uri="{BB962C8B-B14F-4D97-AF65-F5344CB8AC3E}">
        <p14:creationId xmlns:p14="http://schemas.microsoft.com/office/powerpoint/2010/main" val="1448453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A2A1A-1143-0B6B-BDA7-772F20B483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4D166E-B410-2AC2-959F-89E2E0C27A5A}"/>
              </a:ext>
            </a:extLst>
          </p:cNvPr>
          <p:cNvSpPr>
            <a:spLocks noGrp="1"/>
          </p:cNvSpPr>
          <p:nvPr>
            <p:ph type="title"/>
          </p:nvPr>
        </p:nvSpPr>
        <p:spPr/>
        <p:txBody>
          <a:bodyPr>
            <a:normAutofit fontScale="90000"/>
          </a:bodyPr>
          <a:lstStyle/>
          <a:p>
            <a:r>
              <a:rPr lang="en-GB" b="1" dirty="0"/>
              <a:t>Smokefree Generation Policy</a:t>
            </a:r>
          </a:p>
        </p:txBody>
      </p:sp>
      <p:sp>
        <p:nvSpPr>
          <p:cNvPr id="3" name="Content Placeholder 2">
            <a:extLst>
              <a:ext uri="{FF2B5EF4-FFF2-40B4-BE49-F238E27FC236}">
                <a16:creationId xmlns:a16="http://schemas.microsoft.com/office/drawing/2014/main" id="{A5CEA21D-F3C1-8E7A-29CF-2702BAD5ADB6}"/>
              </a:ext>
            </a:extLst>
          </p:cNvPr>
          <p:cNvSpPr>
            <a:spLocks noGrp="1"/>
          </p:cNvSpPr>
          <p:nvPr>
            <p:ph idx="1"/>
          </p:nvPr>
        </p:nvSpPr>
        <p:spPr/>
        <p:txBody>
          <a:bodyPr>
            <a:normAutofit lnSpcReduction="10000"/>
          </a:bodyPr>
          <a:lstStyle/>
          <a:p>
            <a:r>
              <a:rPr lang="en-GB" sz="3600" dirty="0"/>
              <a:t>It is an offence to sell any of the following to a person born on or after 1 January 2009— (a) a tobacco product; (b) a herbal smoking product; (c) cigarette papers. </a:t>
            </a:r>
          </a:p>
          <a:p>
            <a:r>
              <a:rPr lang="en-GB" sz="3600" dirty="0"/>
              <a:t>A person who commits an offence under this section is liable on summary conviction to a fine not exceeding level 4 on the standard scale. (£2500)</a:t>
            </a:r>
          </a:p>
          <a:p>
            <a:endParaRPr lang="en-GB" dirty="0"/>
          </a:p>
        </p:txBody>
      </p:sp>
    </p:spTree>
    <p:extLst>
      <p:ext uri="{BB962C8B-B14F-4D97-AF65-F5344CB8AC3E}">
        <p14:creationId xmlns:p14="http://schemas.microsoft.com/office/powerpoint/2010/main" val="3656180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B4129-9EA3-498A-D113-15D5EF5F34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64C316-B07E-4EE4-0308-A66096B4360A}"/>
              </a:ext>
            </a:extLst>
          </p:cNvPr>
          <p:cNvSpPr>
            <a:spLocks noGrp="1"/>
          </p:cNvSpPr>
          <p:nvPr>
            <p:ph type="title"/>
          </p:nvPr>
        </p:nvSpPr>
        <p:spPr/>
        <p:txBody>
          <a:bodyPr>
            <a:normAutofit fontScale="90000"/>
          </a:bodyPr>
          <a:lstStyle/>
          <a:p>
            <a:r>
              <a:rPr lang="en-GB" b="1" dirty="0"/>
              <a:t>Smokefree Generation Policy</a:t>
            </a:r>
          </a:p>
        </p:txBody>
      </p:sp>
      <p:sp>
        <p:nvSpPr>
          <p:cNvPr id="3" name="Content Placeholder 2">
            <a:extLst>
              <a:ext uri="{FF2B5EF4-FFF2-40B4-BE49-F238E27FC236}">
                <a16:creationId xmlns:a16="http://schemas.microsoft.com/office/drawing/2014/main" id="{C751AC22-2913-CF95-5A5C-9671CA2FA39E}"/>
              </a:ext>
            </a:extLst>
          </p:cNvPr>
          <p:cNvSpPr>
            <a:spLocks noGrp="1"/>
          </p:cNvSpPr>
          <p:nvPr>
            <p:ph idx="1"/>
          </p:nvPr>
        </p:nvSpPr>
        <p:spPr/>
        <p:txBody>
          <a:bodyPr>
            <a:normAutofit/>
          </a:bodyPr>
          <a:lstStyle/>
          <a:p>
            <a:r>
              <a:rPr lang="en-GB" sz="3600" dirty="0"/>
              <a:t>Currently – salesperson asks customer how old they are.</a:t>
            </a:r>
          </a:p>
          <a:p>
            <a:r>
              <a:rPr lang="en-GB" sz="3600" dirty="0"/>
              <a:t>Future – salesperson asks customer what their date of birth is.</a:t>
            </a:r>
          </a:p>
          <a:p>
            <a:pPr marL="0" indent="0">
              <a:buNone/>
            </a:pPr>
            <a:r>
              <a:rPr lang="en-GB" sz="3600" dirty="0"/>
              <a:t>Due Diligence – asking for ID which gives date of birth (no change)</a:t>
            </a:r>
          </a:p>
          <a:p>
            <a:endParaRPr lang="en-GB" dirty="0"/>
          </a:p>
        </p:txBody>
      </p:sp>
    </p:spTree>
    <p:extLst>
      <p:ext uri="{BB962C8B-B14F-4D97-AF65-F5344CB8AC3E}">
        <p14:creationId xmlns:p14="http://schemas.microsoft.com/office/powerpoint/2010/main" val="2548181337"/>
      </p:ext>
    </p:extLst>
  </p:cSld>
  <p:clrMapOvr>
    <a:masterClrMapping/>
  </p:clrMapOvr>
</p:sld>
</file>

<file path=ppt/theme/theme1.xml><?xml version="1.0" encoding="utf-8"?>
<a:theme xmlns:a="http://schemas.openxmlformats.org/drawingml/2006/main" name="CTSI blank page (use with video or pic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TSI_PowerPoint_Presentation v2.pptx" id="{26726FE9-E4F1-4C30-9946-55325ECE3630}" vid="{02D151C1-17BB-41AC-B67A-D3C17DFC81AE}"/>
    </a:ext>
  </a:extLst>
</a:theme>
</file>

<file path=ppt/theme/theme2.xml><?xml version="1.0" encoding="utf-8"?>
<a:theme xmlns:a="http://schemas.openxmlformats.org/drawingml/2006/main" name="1_CTSI standard page">
  <a:themeElements>
    <a:clrScheme name="CTSI">
      <a:dk1>
        <a:sysClr val="windowText" lastClr="000000"/>
      </a:dk1>
      <a:lt1>
        <a:sysClr val="window" lastClr="FFFFFF"/>
      </a:lt1>
      <a:dk2>
        <a:srgbClr val="4C2B5E"/>
      </a:dk2>
      <a:lt2>
        <a:srgbClr val="EEECE1"/>
      </a:lt2>
      <a:accent1>
        <a:srgbClr val="4C2B5E"/>
      </a:accent1>
      <a:accent2>
        <a:srgbClr val="C1D843"/>
      </a:accent2>
      <a:accent3>
        <a:srgbClr val="6FB531"/>
      </a:accent3>
      <a:accent4>
        <a:srgbClr val="6FB531"/>
      </a:accent4>
      <a:accent5>
        <a:srgbClr val="6FB531"/>
      </a:accent5>
      <a:accent6>
        <a:srgbClr val="AB2676"/>
      </a:accent6>
      <a:hlink>
        <a:srgbClr val="0000BF"/>
      </a:hlink>
      <a:folHlink>
        <a:srgbClr val="801C58"/>
      </a:folHlink>
    </a:clrScheme>
    <a:fontScheme name="CTSI Template">
      <a:majorFont>
        <a:latin typeface="Neo Sans St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TSI_PowerPoint_Presentation v2.pptx" id="{26726FE9-E4F1-4C30-9946-55325ECE3630}" vid="{7A27EE88-FFF9-45AE-A22D-F2A42A06DCB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TotalTime>
  <Words>635</Words>
  <Application>Microsoft Office PowerPoint</Application>
  <PresentationFormat>Widescreen</PresentationFormat>
  <Paragraphs>63</Paragraphs>
  <Slides>14</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Aptos</vt:lpstr>
      <vt:lpstr>Arial</vt:lpstr>
      <vt:lpstr>Calibri</vt:lpstr>
      <vt:lpstr>Neo Sans Std</vt:lpstr>
      <vt:lpstr>NeoSans</vt:lpstr>
      <vt:lpstr>Roboto</vt:lpstr>
      <vt:lpstr>CTSI blank page (use with video or pics)</vt:lpstr>
      <vt:lpstr>1_CTSI standard page</vt:lpstr>
      <vt:lpstr>Role of enforcement in Tobacco Control</vt:lpstr>
      <vt:lpstr>2 main ways of reducing tobacco harm</vt:lpstr>
      <vt:lpstr>  </vt:lpstr>
      <vt:lpstr>Push back against legislation</vt:lpstr>
      <vt:lpstr>PowerPoint Presentation</vt:lpstr>
      <vt:lpstr>PowerPoint Presentation</vt:lpstr>
      <vt:lpstr>  </vt:lpstr>
      <vt:lpstr>Smokefree Generation Policy</vt:lpstr>
      <vt:lpstr>Smokefree Generation Policy</vt:lpstr>
      <vt:lpstr>Tobacco and Vapes Bill</vt:lpstr>
      <vt:lpstr>Tobacco and Vapes Bill</vt:lpstr>
      <vt:lpstr>Tobacco and Vapes Bill</vt:lpstr>
      <vt:lpstr>Tobacco and Vapes Bill</vt:lpstr>
      <vt:lpstr>Summary</vt:lpstr>
    </vt:vector>
  </TitlesOfParts>
  <Company>Warrington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Pike, Kate</dc:creator>
  <cp:lastModifiedBy>Pike, Kate</cp:lastModifiedBy>
  <cp:revision>1</cp:revision>
  <dcterms:created xsi:type="dcterms:W3CDTF">2025-11-28T16:08:13Z</dcterms:created>
  <dcterms:modified xsi:type="dcterms:W3CDTF">2025-12-01T13:37:20Z</dcterms:modified>
</cp:coreProperties>
</file>