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6" r:id="rId4"/>
    <p:sldId id="268" r:id="rId5"/>
    <p:sldId id="274" r:id="rId6"/>
    <p:sldId id="257" r:id="rId7"/>
    <p:sldId id="269" r:id="rId8"/>
    <p:sldId id="280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E9FC0-2326-4538-A687-B938739E5D76}" v="14" dt="2026-05-18T21:54:24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, Victor" userId="112228a0-2b55-430e-b335-0be0734d13dc" providerId="ADAL" clId="{62D7A843-F1A9-41A4-90DE-82CD81193DA6}"/>
    <pc:docChg chg="undo custSel addSld delSld modSld">
      <pc:chgData name="Joseph, Victor" userId="112228a0-2b55-430e-b335-0be0734d13dc" providerId="ADAL" clId="{62D7A843-F1A9-41A4-90DE-82CD81193DA6}" dt="2026-06-15T23:26:14.409" v="1087" actId="729"/>
      <pc:docMkLst>
        <pc:docMk/>
      </pc:docMkLst>
      <pc:sldChg chg="modSp mod">
        <pc:chgData name="Joseph, Victor" userId="112228a0-2b55-430e-b335-0be0734d13dc" providerId="ADAL" clId="{62D7A843-F1A9-41A4-90DE-82CD81193DA6}" dt="2026-06-08T23:33:46.362" v="1086" actId="20577"/>
        <pc:sldMkLst>
          <pc:docMk/>
          <pc:sldMk cId="3081306671" sldId="256"/>
        </pc:sldMkLst>
        <pc:spChg chg="mod">
          <ac:chgData name="Joseph, Victor" userId="112228a0-2b55-430e-b335-0be0734d13dc" providerId="ADAL" clId="{62D7A843-F1A9-41A4-90DE-82CD81193DA6}" dt="2026-05-18T13:01:05.428" v="818" actId="403"/>
          <ac:spMkLst>
            <pc:docMk/>
            <pc:sldMk cId="3081306671" sldId="256"/>
            <ac:spMk id="2" creationId="{983F40A7-6427-8AF2-D914-1070EC1932D2}"/>
          </ac:spMkLst>
        </pc:spChg>
        <pc:spChg chg="mod">
          <ac:chgData name="Joseph, Victor" userId="112228a0-2b55-430e-b335-0be0734d13dc" providerId="ADAL" clId="{62D7A843-F1A9-41A4-90DE-82CD81193DA6}" dt="2026-06-08T23:33:46.362" v="1086" actId="20577"/>
          <ac:spMkLst>
            <pc:docMk/>
            <pc:sldMk cId="3081306671" sldId="256"/>
            <ac:spMk id="3" creationId="{62F28130-297E-EF2F-6A97-D180EF3E1C73}"/>
          </ac:spMkLst>
        </pc:spChg>
      </pc:sldChg>
      <pc:sldChg chg="mod modShow">
        <pc:chgData name="Joseph, Victor" userId="112228a0-2b55-430e-b335-0be0734d13dc" providerId="ADAL" clId="{62D7A843-F1A9-41A4-90DE-82CD81193DA6}" dt="2026-06-15T23:26:14.409" v="1087" actId="729"/>
        <pc:sldMkLst>
          <pc:docMk/>
          <pc:sldMk cId="2811712477" sldId="257"/>
        </pc:sldMkLst>
      </pc:sldChg>
      <pc:sldChg chg="mod modShow">
        <pc:chgData name="Joseph, Victor" userId="112228a0-2b55-430e-b335-0be0734d13dc" providerId="ADAL" clId="{62D7A843-F1A9-41A4-90DE-82CD81193DA6}" dt="2026-06-15T23:26:14.409" v="1087" actId="729"/>
        <pc:sldMkLst>
          <pc:docMk/>
          <pc:sldMk cId="3325699541" sldId="266"/>
        </pc:sldMkLst>
      </pc:sldChg>
      <pc:sldChg chg="mod modShow">
        <pc:chgData name="Joseph, Victor" userId="112228a0-2b55-430e-b335-0be0734d13dc" providerId="ADAL" clId="{62D7A843-F1A9-41A4-90DE-82CD81193DA6}" dt="2026-06-15T23:26:14.409" v="1087" actId="729"/>
        <pc:sldMkLst>
          <pc:docMk/>
          <pc:sldMk cId="1593496438" sldId="267"/>
        </pc:sldMkLst>
      </pc:sldChg>
      <pc:sldChg chg="mod modShow">
        <pc:chgData name="Joseph, Victor" userId="112228a0-2b55-430e-b335-0be0734d13dc" providerId="ADAL" clId="{62D7A843-F1A9-41A4-90DE-82CD81193DA6}" dt="2026-06-15T23:26:14.409" v="1087" actId="729"/>
        <pc:sldMkLst>
          <pc:docMk/>
          <pc:sldMk cId="4097479623" sldId="268"/>
        </pc:sldMkLst>
      </pc:sldChg>
      <pc:sldChg chg="modSp mod">
        <pc:chgData name="Joseph, Victor" userId="112228a0-2b55-430e-b335-0be0734d13dc" providerId="ADAL" clId="{62D7A843-F1A9-41A4-90DE-82CD81193DA6}" dt="2026-05-18T21:38:42.278" v="986" actId="27636"/>
        <pc:sldMkLst>
          <pc:docMk/>
          <pc:sldMk cId="2959873359" sldId="269"/>
        </pc:sldMkLst>
        <pc:spChg chg="mod">
          <ac:chgData name="Joseph, Victor" userId="112228a0-2b55-430e-b335-0be0734d13dc" providerId="ADAL" clId="{62D7A843-F1A9-41A4-90DE-82CD81193DA6}" dt="2026-05-18T21:33:42.530" v="854" actId="27636"/>
          <ac:spMkLst>
            <pc:docMk/>
            <pc:sldMk cId="2959873359" sldId="269"/>
            <ac:spMk id="2" creationId="{AF78CF70-FF59-9B93-96A7-62899ED7363A}"/>
          </ac:spMkLst>
        </pc:spChg>
        <pc:spChg chg="mod">
          <ac:chgData name="Joseph, Victor" userId="112228a0-2b55-430e-b335-0be0734d13dc" providerId="ADAL" clId="{62D7A843-F1A9-41A4-90DE-82CD81193DA6}" dt="2026-05-18T21:38:42.278" v="986" actId="27636"/>
          <ac:spMkLst>
            <pc:docMk/>
            <pc:sldMk cId="2959873359" sldId="269"/>
            <ac:spMk id="3" creationId="{F00D5598-011A-157F-6517-11642EBF46FD}"/>
          </ac:spMkLst>
        </pc:spChg>
      </pc:sldChg>
      <pc:sldChg chg="mod modShow">
        <pc:chgData name="Joseph, Victor" userId="112228a0-2b55-430e-b335-0be0734d13dc" providerId="ADAL" clId="{62D7A843-F1A9-41A4-90DE-82CD81193DA6}" dt="2026-06-15T23:26:14.409" v="1087" actId="729"/>
        <pc:sldMkLst>
          <pc:docMk/>
          <pc:sldMk cId="2364046995" sldId="274"/>
        </pc:sldMkLst>
      </pc:sldChg>
      <pc:sldChg chg="modSp">
        <pc:chgData name="Joseph, Victor" userId="112228a0-2b55-430e-b335-0be0734d13dc" providerId="ADAL" clId="{62D7A843-F1A9-41A4-90DE-82CD81193DA6}" dt="2026-05-18T12:53:32.011" v="750"/>
        <pc:sldMkLst>
          <pc:docMk/>
          <pc:sldMk cId="2547434488" sldId="275"/>
        </pc:sldMkLst>
        <pc:graphicFrameChg chg="mod">
          <ac:chgData name="Joseph, Victor" userId="112228a0-2b55-430e-b335-0be0734d13dc" providerId="ADAL" clId="{62D7A843-F1A9-41A4-90DE-82CD81193DA6}" dt="2026-05-18T12:53:32.011" v="750"/>
          <ac:graphicFrameMkLst>
            <pc:docMk/>
            <pc:sldMk cId="2547434488" sldId="275"/>
            <ac:graphicFrameMk id="6" creationId="{70AB25E5-BE25-4FA9-ACD5-0D883E479C30}"/>
          </ac:graphicFrameMkLst>
        </pc:graphicFrameChg>
      </pc:sldChg>
      <pc:sldChg chg="new del">
        <pc:chgData name="Joseph, Victor" userId="112228a0-2b55-430e-b335-0be0734d13dc" providerId="ADAL" clId="{62D7A843-F1A9-41A4-90DE-82CD81193DA6}" dt="2026-05-18T12:45:03.512" v="111" actId="47"/>
        <pc:sldMkLst>
          <pc:docMk/>
          <pc:sldMk cId="1814433418" sldId="276"/>
        </pc:sldMkLst>
      </pc:sldChg>
      <pc:sldChg chg="delSp modSp add del mod setBg delDesignElem">
        <pc:chgData name="Joseph, Victor" userId="112228a0-2b55-430e-b335-0be0734d13dc" providerId="ADAL" clId="{62D7A843-F1A9-41A4-90DE-82CD81193DA6}" dt="2026-05-18T12:44:28.574" v="107" actId="47"/>
        <pc:sldMkLst>
          <pc:docMk/>
          <pc:sldMk cId="1186896799" sldId="277"/>
        </pc:sldMkLst>
      </pc:sldChg>
      <pc:sldChg chg="delSp add del setBg delDesignElem">
        <pc:chgData name="Joseph, Victor" userId="112228a0-2b55-430e-b335-0be0734d13dc" providerId="ADAL" clId="{62D7A843-F1A9-41A4-90DE-82CD81193DA6}" dt="2026-05-18T12:44:39.762" v="109" actId="47"/>
        <pc:sldMkLst>
          <pc:docMk/>
          <pc:sldMk cId="1768568549" sldId="278"/>
        </pc:sldMkLst>
      </pc:sldChg>
      <pc:sldChg chg="delSp modSp add del mod setBg delDesignElem">
        <pc:chgData name="Joseph, Victor" userId="112228a0-2b55-430e-b335-0be0734d13dc" providerId="ADAL" clId="{62D7A843-F1A9-41A4-90DE-82CD81193DA6}" dt="2026-05-18T12:44:35.136" v="108" actId="47"/>
        <pc:sldMkLst>
          <pc:docMk/>
          <pc:sldMk cId="3901248945" sldId="279"/>
        </pc:sldMkLst>
      </pc:sldChg>
      <pc:sldChg chg="delSp modSp add mod setBg delDesignElem">
        <pc:chgData name="Joseph, Victor" userId="112228a0-2b55-430e-b335-0be0734d13dc" providerId="ADAL" clId="{62D7A843-F1A9-41A4-90DE-82CD81193DA6}" dt="2026-05-18T12:51:14.504" v="745" actId="27636"/>
        <pc:sldMkLst>
          <pc:docMk/>
          <pc:sldMk cId="4284456587" sldId="280"/>
        </pc:sldMkLst>
        <pc:spChg chg="mod">
          <ac:chgData name="Joseph, Victor" userId="112228a0-2b55-430e-b335-0be0734d13dc" providerId="ADAL" clId="{62D7A843-F1A9-41A4-90DE-82CD81193DA6}" dt="2026-05-18T12:46:14.359" v="150" actId="20577"/>
          <ac:spMkLst>
            <pc:docMk/>
            <pc:sldMk cId="4284456587" sldId="280"/>
            <ac:spMk id="2" creationId="{E660271A-480E-A67F-6A90-3B2CE0449E99}"/>
          </ac:spMkLst>
        </pc:spChg>
        <pc:spChg chg="mod">
          <ac:chgData name="Joseph, Victor" userId="112228a0-2b55-430e-b335-0be0734d13dc" providerId="ADAL" clId="{62D7A843-F1A9-41A4-90DE-82CD81193DA6}" dt="2026-05-18T12:51:14.504" v="745" actId="27636"/>
          <ac:spMkLst>
            <pc:docMk/>
            <pc:sldMk cId="4284456587" sldId="280"/>
            <ac:spMk id="3" creationId="{56CCAC38-5301-E79F-5F74-B8B78D951AD0}"/>
          </ac:spMkLst>
        </pc:spChg>
      </pc:sldChg>
      <pc:sldChg chg="delSp add del setBg delDesignElem">
        <pc:chgData name="Joseph, Victor" userId="112228a0-2b55-430e-b335-0be0734d13dc" providerId="ADAL" clId="{62D7A843-F1A9-41A4-90DE-82CD81193DA6}" dt="2026-05-18T12:43:42.143" v="106" actId="47"/>
        <pc:sldMkLst>
          <pc:docMk/>
          <pc:sldMk cId="3290469066" sldId="281"/>
        </pc:sldMkLst>
      </pc:sldChg>
      <pc:sldChg chg="delSp add del setBg delDesignElem">
        <pc:chgData name="Joseph, Victor" userId="112228a0-2b55-430e-b335-0be0734d13dc" providerId="ADAL" clId="{62D7A843-F1A9-41A4-90DE-82CD81193DA6}" dt="2026-05-18T12:45:01.246" v="110" actId="47"/>
        <pc:sldMkLst>
          <pc:docMk/>
          <pc:sldMk cId="976858520" sldId="282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ph.org.uk/training-careers/specialty-training/curriculum/" TargetMode="External"/><Relationship Id="rId2" Type="http://schemas.openxmlformats.org/officeDocument/2006/relationships/hyperlink" Target="https://www.fph.org.uk/blog/building-public-health-workforce-model-making-it-relevant-to-local-context/" TargetMode="External"/><Relationship Id="rId1" Type="http://schemas.openxmlformats.org/officeDocument/2006/relationships/hyperlink" Target="https://www.fph.org.uk/training-careers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ph.org.uk/blog/building-public-health-workforce-model-making-it-relevant-to-local-context/" TargetMode="External"/><Relationship Id="rId2" Type="http://schemas.openxmlformats.org/officeDocument/2006/relationships/hyperlink" Target="https://www.fph.org.uk/training-careers/" TargetMode="External"/><Relationship Id="rId1" Type="http://schemas.openxmlformats.org/officeDocument/2006/relationships/hyperlink" Target="https://www.fph.org.uk/training-careers/specialty-training/curriculum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13BB1-9DE0-47EA-9E67-16E8C80EA645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36B9DDB-CE2C-4B82-BCA5-4CECA775C738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"/>
            </a:rPr>
            <a:t>Training &amp; Careers - Faculty of Public Health</a:t>
          </a:r>
          <a:endParaRPr lang="en-US" dirty="0"/>
        </a:p>
      </dgm:t>
    </dgm:pt>
    <dgm:pt modelId="{7318C1D6-013B-4715-8DDB-AEDFC2E24481}" type="parTrans" cxnId="{196C6B24-0BE3-4100-AC2A-09C1B881B8D9}">
      <dgm:prSet/>
      <dgm:spPr/>
      <dgm:t>
        <a:bodyPr/>
        <a:lstStyle/>
        <a:p>
          <a:endParaRPr lang="en-US"/>
        </a:p>
      </dgm:t>
    </dgm:pt>
    <dgm:pt modelId="{D318FAD5-2A2F-4C87-81BD-70AD8BB51503}" type="sibTrans" cxnId="{196C6B24-0BE3-4100-AC2A-09C1B881B8D9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99F12DFC-6883-4FAF-B396-77982300AA45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2"/>
            </a:rPr>
            <a:t>Building Public Health Workforce Model: Making It Relevant to Local Context - Faculty of Public Health</a:t>
          </a:r>
          <a:endParaRPr lang="en-US" dirty="0"/>
        </a:p>
      </dgm:t>
    </dgm:pt>
    <dgm:pt modelId="{6560F05F-1011-4B9B-8A42-465B099164E3}" type="parTrans" cxnId="{DE42B100-C420-4E7E-B077-0E5E9DEDE54B}">
      <dgm:prSet/>
      <dgm:spPr/>
      <dgm:t>
        <a:bodyPr/>
        <a:lstStyle/>
        <a:p>
          <a:endParaRPr lang="en-US"/>
        </a:p>
      </dgm:t>
    </dgm:pt>
    <dgm:pt modelId="{14CB450D-ECA6-4E7B-936A-D35234DFE71B}" type="sibTrans" cxnId="{DE42B100-C420-4E7E-B077-0E5E9DEDE54B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434966CE-5131-46DD-B4AB-F3B91708087E}">
      <dgm:prSet/>
      <dgm:spPr/>
      <dgm:t>
        <a:bodyPr/>
        <a:lstStyle/>
        <a:p>
          <a:pPr>
            <a:buNone/>
          </a:pPr>
          <a:r>
            <a:rPr lang="en-GB" dirty="0">
              <a:hlinkClick xmlns:r="http://schemas.openxmlformats.org/officeDocument/2006/relationships" r:id="rId3"/>
            </a:rPr>
            <a:t>Curriculum - FPH - Faculty of Public Health</a:t>
          </a:r>
          <a:endParaRPr lang="en-US" dirty="0"/>
        </a:p>
      </dgm:t>
    </dgm:pt>
    <dgm:pt modelId="{946CEF0C-F473-43CC-B63F-6A9CAE4E1F7E}" type="parTrans" cxnId="{31F8E5CE-9F25-443E-B751-5E71A915A95E}">
      <dgm:prSet/>
      <dgm:spPr/>
      <dgm:t>
        <a:bodyPr/>
        <a:lstStyle/>
        <a:p>
          <a:endParaRPr lang="en-GB"/>
        </a:p>
      </dgm:t>
    </dgm:pt>
    <dgm:pt modelId="{F95433C2-122B-4110-91ED-739A20CFEFFA}" type="sibTrans" cxnId="{31F8E5CE-9F25-443E-B751-5E71A915A95E}">
      <dgm:prSet phldrT="1" phldr="0"/>
      <dgm:spPr/>
      <dgm:t>
        <a:bodyPr/>
        <a:lstStyle/>
        <a:p>
          <a:r>
            <a:rPr lang="en-GB"/>
            <a:t>1</a:t>
          </a:r>
        </a:p>
      </dgm:t>
    </dgm:pt>
    <dgm:pt modelId="{91C50F41-E61D-4CB5-8CD9-164A7798CBE2}" type="pres">
      <dgm:prSet presAssocID="{34713BB1-9DE0-47EA-9E67-16E8C80EA645}" presName="Name0" presStyleCnt="0">
        <dgm:presLayoutVars>
          <dgm:animLvl val="lvl"/>
          <dgm:resizeHandles val="exact"/>
        </dgm:presLayoutVars>
      </dgm:prSet>
      <dgm:spPr/>
    </dgm:pt>
    <dgm:pt modelId="{42627741-EC8A-4C4D-83A6-DF44906D3C4F}" type="pres">
      <dgm:prSet presAssocID="{434966CE-5131-46DD-B4AB-F3B91708087E}" presName="compositeNode" presStyleCnt="0">
        <dgm:presLayoutVars>
          <dgm:bulletEnabled val="1"/>
        </dgm:presLayoutVars>
      </dgm:prSet>
      <dgm:spPr/>
    </dgm:pt>
    <dgm:pt modelId="{CFBB83E1-0BA1-4148-A3C6-2607A86B79A4}" type="pres">
      <dgm:prSet presAssocID="{434966CE-5131-46DD-B4AB-F3B91708087E}" presName="bgRect" presStyleLbl="bgAccFollowNode1" presStyleIdx="0" presStyleCnt="3"/>
      <dgm:spPr/>
    </dgm:pt>
    <dgm:pt modelId="{B64AC374-E3BC-4AEC-8562-C82BBC5C2AD1}" type="pres">
      <dgm:prSet presAssocID="{F95433C2-122B-4110-91ED-739A20CFEFFA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6D033B9-8D88-48AB-A852-A81CE41DAF8B}" type="pres">
      <dgm:prSet presAssocID="{434966CE-5131-46DD-B4AB-F3B91708087E}" presName="bottomLine" presStyleLbl="alignNode1" presStyleIdx="1" presStyleCnt="6">
        <dgm:presLayoutVars/>
      </dgm:prSet>
      <dgm:spPr/>
    </dgm:pt>
    <dgm:pt modelId="{08A868AA-2E25-492F-BE38-2098BB1A1884}" type="pres">
      <dgm:prSet presAssocID="{434966CE-5131-46DD-B4AB-F3B91708087E}" presName="nodeText" presStyleLbl="bgAccFollowNode1" presStyleIdx="0" presStyleCnt="3">
        <dgm:presLayoutVars>
          <dgm:bulletEnabled val="1"/>
        </dgm:presLayoutVars>
      </dgm:prSet>
      <dgm:spPr/>
    </dgm:pt>
    <dgm:pt modelId="{86F68DFE-FADB-4051-AD6B-02748774D408}" type="pres">
      <dgm:prSet presAssocID="{F95433C2-122B-4110-91ED-739A20CFEFFA}" presName="sibTrans" presStyleCnt="0"/>
      <dgm:spPr/>
    </dgm:pt>
    <dgm:pt modelId="{C5C42419-59EB-441B-9C8B-4E119F7660D3}" type="pres">
      <dgm:prSet presAssocID="{836B9DDB-CE2C-4B82-BCA5-4CECA775C738}" presName="compositeNode" presStyleCnt="0">
        <dgm:presLayoutVars>
          <dgm:bulletEnabled val="1"/>
        </dgm:presLayoutVars>
      </dgm:prSet>
      <dgm:spPr/>
    </dgm:pt>
    <dgm:pt modelId="{4DDEE26C-34A2-4A3F-AD24-4F270FDDA07C}" type="pres">
      <dgm:prSet presAssocID="{836B9DDB-CE2C-4B82-BCA5-4CECA775C738}" presName="bgRect" presStyleLbl="bgAccFollowNode1" presStyleIdx="1" presStyleCnt="3"/>
      <dgm:spPr/>
    </dgm:pt>
    <dgm:pt modelId="{D783FC7C-BC46-4F6F-B6D6-102522ED930A}" type="pres">
      <dgm:prSet presAssocID="{D318FAD5-2A2F-4C87-81BD-70AD8BB5150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0B99E417-C6AB-4171-B94D-EE664F250842}" type="pres">
      <dgm:prSet presAssocID="{836B9DDB-CE2C-4B82-BCA5-4CECA775C738}" presName="bottomLine" presStyleLbl="alignNode1" presStyleIdx="3" presStyleCnt="6">
        <dgm:presLayoutVars/>
      </dgm:prSet>
      <dgm:spPr/>
    </dgm:pt>
    <dgm:pt modelId="{6DEB567B-6D22-4C75-80BB-3CAB403F22D2}" type="pres">
      <dgm:prSet presAssocID="{836B9DDB-CE2C-4B82-BCA5-4CECA775C738}" presName="nodeText" presStyleLbl="bgAccFollowNode1" presStyleIdx="1" presStyleCnt="3">
        <dgm:presLayoutVars>
          <dgm:bulletEnabled val="1"/>
        </dgm:presLayoutVars>
      </dgm:prSet>
      <dgm:spPr/>
    </dgm:pt>
    <dgm:pt modelId="{A1D44A9F-3219-4C35-8517-D6955C805965}" type="pres">
      <dgm:prSet presAssocID="{D318FAD5-2A2F-4C87-81BD-70AD8BB51503}" presName="sibTrans" presStyleCnt="0"/>
      <dgm:spPr/>
    </dgm:pt>
    <dgm:pt modelId="{2F3BCF7D-6FFA-415F-8D04-82801A03321A}" type="pres">
      <dgm:prSet presAssocID="{99F12DFC-6883-4FAF-B396-77982300AA45}" presName="compositeNode" presStyleCnt="0">
        <dgm:presLayoutVars>
          <dgm:bulletEnabled val="1"/>
        </dgm:presLayoutVars>
      </dgm:prSet>
      <dgm:spPr/>
    </dgm:pt>
    <dgm:pt modelId="{B07245A5-FAEC-4DFB-99E0-842C1119F752}" type="pres">
      <dgm:prSet presAssocID="{99F12DFC-6883-4FAF-B396-77982300AA45}" presName="bgRect" presStyleLbl="bgAccFollowNode1" presStyleIdx="2" presStyleCnt="3"/>
      <dgm:spPr/>
    </dgm:pt>
    <dgm:pt modelId="{8C39DDF5-43F2-411A-A84F-8E6ABD6F14C6}" type="pres">
      <dgm:prSet presAssocID="{14CB450D-ECA6-4E7B-936A-D35234DFE71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134C746-6F36-4B59-AE97-C8656263F56D}" type="pres">
      <dgm:prSet presAssocID="{99F12DFC-6883-4FAF-B396-77982300AA45}" presName="bottomLine" presStyleLbl="alignNode1" presStyleIdx="5" presStyleCnt="6">
        <dgm:presLayoutVars/>
      </dgm:prSet>
      <dgm:spPr/>
    </dgm:pt>
    <dgm:pt modelId="{644372F1-2313-47A3-B1F5-3BF062B26BE0}" type="pres">
      <dgm:prSet presAssocID="{99F12DFC-6883-4FAF-B396-77982300AA45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DE42B100-C420-4E7E-B077-0E5E9DEDE54B}" srcId="{34713BB1-9DE0-47EA-9E67-16E8C80EA645}" destId="{99F12DFC-6883-4FAF-B396-77982300AA45}" srcOrd="2" destOrd="0" parTransId="{6560F05F-1011-4B9B-8A42-465B099164E3}" sibTransId="{14CB450D-ECA6-4E7B-936A-D35234DFE71B}"/>
    <dgm:cxn modelId="{8B313D1E-27C4-4635-875B-A76126D77296}" type="presOf" srcId="{99F12DFC-6883-4FAF-B396-77982300AA45}" destId="{644372F1-2313-47A3-B1F5-3BF062B26BE0}" srcOrd="1" destOrd="0" presId="urn:microsoft.com/office/officeart/2016/7/layout/BasicLinearProcessNumbered"/>
    <dgm:cxn modelId="{6072F022-2DB8-4CAA-8977-AC8CCEBA3F3F}" type="presOf" srcId="{836B9DDB-CE2C-4B82-BCA5-4CECA775C738}" destId="{6DEB567B-6D22-4C75-80BB-3CAB403F22D2}" srcOrd="1" destOrd="0" presId="urn:microsoft.com/office/officeart/2016/7/layout/BasicLinearProcessNumbered"/>
    <dgm:cxn modelId="{78246724-A338-4521-985C-7F89F1E65BD2}" type="presOf" srcId="{34713BB1-9DE0-47EA-9E67-16E8C80EA645}" destId="{91C50F41-E61D-4CB5-8CD9-164A7798CBE2}" srcOrd="0" destOrd="0" presId="urn:microsoft.com/office/officeart/2016/7/layout/BasicLinearProcessNumbered"/>
    <dgm:cxn modelId="{196C6B24-0BE3-4100-AC2A-09C1B881B8D9}" srcId="{34713BB1-9DE0-47EA-9E67-16E8C80EA645}" destId="{836B9DDB-CE2C-4B82-BCA5-4CECA775C738}" srcOrd="1" destOrd="0" parTransId="{7318C1D6-013B-4715-8DDB-AEDFC2E24481}" sibTransId="{D318FAD5-2A2F-4C87-81BD-70AD8BB51503}"/>
    <dgm:cxn modelId="{58E5976E-EA25-49E6-9A70-5F6F2BDA089F}" type="presOf" srcId="{836B9DDB-CE2C-4B82-BCA5-4CECA775C738}" destId="{4DDEE26C-34A2-4A3F-AD24-4F270FDDA07C}" srcOrd="0" destOrd="0" presId="urn:microsoft.com/office/officeart/2016/7/layout/BasicLinearProcessNumbered"/>
    <dgm:cxn modelId="{E44B7A51-424A-4612-A74C-62A93AB173DB}" type="presOf" srcId="{D318FAD5-2A2F-4C87-81BD-70AD8BB51503}" destId="{D783FC7C-BC46-4F6F-B6D6-102522ED930A}" srcOrd="0" destOrd="0" presId="urn:microsoft.com/office/officeart/2016/7/layout/BasicLinearProcessNumbered"/>
    <dgm:cxn modelId="{D900E471-EB42-4C4F-8F91-4F2B6EFD55ED}" type="presOf" srcId="{434966CE-5131-46DD-B4AB-F3B91708087E}" destId="{08A868AA-2E25-492F-BE38-2098BB1A1884}" srcOrd="1" destOrd="0" presId="urn:microsoft.com/office/officeart/2016/7/layout/BasicLinearProcessNumbered"/>
    <dgm:cxn modelId="{587863A9-4A98-4324-91AF-3C4F3AC92C07}" type="presOf" srcId="{99F12DFC-6883-4FAF-B396-77982300AA45}" destId="{B07245A5-FAEC-4DFB-99E0-842C1119F752}" srcOrd="0" destOrd="0" presId="urn:microsoft.com/office/officeart/2016/7/layout/BasicLinearProcessNumbered"/>
    <dgm:cxn modelId="{31F8E5CE-9F25-443E-B751-5E71A915A95E}" srcId="{34713BB1-9DE0-47EA-9E67-16E8C80EA645}" destId="{434966CE-5131-46DD-B4AB-F3B91708087E}" srcOrd="0" destOrd="0" parTransId="{946CEF0C-F473-43CC-B63F-6A9CAE4E1F7E}" sibTransId="{F95433C2-122B-4110-91ED-739A20CFEFFA}"/>
    <dgm:cxn modelId="{53C7A7E2-6B63-4891-8B0E-02C63ED3BEDD}" type="presOf" srcId="{14CB450D-ECA6-4E7B-936A-D35234DFE71B}" destId="{8C39DDF5-43F2-411A-A84F-8E6ABD6F14C6}" srcOrd="0" destOrd="0" presId="urn:microsoft.com/office/officeart/2016/7/layout/BasicLinearProcessNumbered"/>
    <dgm:cxn modelId="{7FCAA8E5-37E4-42C4-9C89-4388199E859B}" type="presOf" srcId="{F95433C2-122B-4110-91ED-739A20CFEFFA}" destId="{B64AC374-E3BC-4AEC-8562-C82BBC5C2AD1}" srcOrd="0" destOrd="0" presId="urn:microsoft.com/office/officeart/2016/7/layout/BasicLinearProcessNumbered"/>
    <dgm:cxn modelId="{9765C4F2-5B36-4CAB-A065-A355C23D9D76}" type="presOf" srcId="{434966CE-5131-46DD-B4AB-F3B91708087E}" destId="{CFBB83E1-0BA1-4148-A3C6-2607A86B79A4}" srcOrd="0" destOrd="0" presId="urn:microsoft.com/office/officeart/2016/7/layout/BasicLinearProcessNumbered"/>
    <dgm:cxn modelId="{3CE74F04-5481-4261-A134-9FACEA6E98C0}" type="presParOf" srcId="{91C50F41-E61D-4CB5-8CD9-164A7798CBE2}" destId="{42627741-EC8A-4C4D-83A6-DF44906D3C4F}" srcOrd="0" destOrd="0" presId="urn:microsoft.com/office/officeart/2016/7/layout/BasicLinearProcessNumbered"/>
    <dgm:cxn modelId="{F6073E97-2ECC-44B0-9DDB-BA65046F2BFB}" type="presParOf" srcId="{42627741-EC8A-4C4D-83A6-DF44906D3C4F}" destId="{CFBB83E1-0BA1-4148-A3C6-2607A86B79A4}" srcOrd="0" destOrd="0" presId="urn:microsoft.com/office/officeart/2016/7/layout/BasicLinearProcessNumbered"/>
    <dgm:cxn modelId="{18FF07AF-A1C1-43D3-920F-8148543B8D0D}" type="presParOf" srcId="{42627741-EC8A-4C4D-83A6-DF44906D3C4F}" destId="{B64AC374-E3BC-4AEC-8562-C82BBC5C2AD1}" srcOrd="1" destOrd="0" presId="urn:microsoft.com/office/officeart/2016/7/layout/BasicLinearProcessNumbered"/>
    <dgm:cxn modelId="{EB1DA067-225B-4D7D-BDA5-67D198E49ABE}" type="presParOf" srcId="{42627741-EC8A-4C4D-83A6-DF44906D3C4F}" destId="{76D033B9-8D88-48AB-A852-A81CE41DAF8B}" srcOrd="2" destOrd="0" presId="urn:microsoft.com/office/officeart/2016/7/layout/BasicLinearProcessNumbered"/>
    <dgm:cxn modelId="{A02710C2-3C8D-47AA-801B-BAC25917ADD0}" type="presParOf" srcId="{42627741-EC8A-4C4D-83A6-DF44906D3C4F}" destId="{08A868AA-2E25-492F-BE38-2098BB1A1884}" srcOrd="3" destOrd="0" presId="urn:microsoft.com/office/officeart/2016/7/layout/BasicLinearProcessNumbered"/>
    <dgm:cxn modelId="{A01BE163-D1A8-47EF-BF8C-B8E9DA72C69D}" type="presParOf" srcId="{91C50F41-E61D-4CB5-8CD9-164A7798CBE2}" destId="{86F68DFE-FADB-4051-AD6B-02748774D408}" srcOrd="1" destOrd="0" presId="urn:microsoft.com/office/officeart/2016/7/layout/BasicLinearProcessNumbered"/>
    <dgm:cxn modelId="{D2CAD0DD-4C72-47F6-8B38-AF08C0AB0155}" type="presParOf" srcId="{91C50F41-E61D-4CB5-8CD9-164A7798CBE2}" destId="{C5C42419-59EB-441B-9C8B-4E119F7660D3}" srcOrd="2" destOrd="0" presId="urn:microsoft.com/office/officeart/2016/7/layout/BasicLinearProcessNumbered"/>
    <dgm:cxn modelId="{C3D6E4FB-E4D3-411A-8A2B-69A80220B4D7}" type="presParOf" srcId="{C5C42419-59EB-441B-9C8B-4E119F7660D3}" destId="{4DDEE26C-34A2-4A3F-AD24-4F270FDDA07C}" srcOrd="0" destOrd="0" presId="urn:microsoft.com/office/officeart/2016/7/layout/BasicLinearProcessNumbered"/>
    <dgm:cxn modelId="{59D65FD8-7ECD-43F0-B021-B64CF322E589}" type="presParOf" srcId="{C5C42419-59EB-441B-9C8B-4E119F7660D3}" destId="{D783FC7C-BC46-4F6F-B6D6-102522ED930A}" srcOrd="1" destOrd="0" presId="urn:microsoft.com/office/officeart/2016/7/layout/BasicLinearProcessNumbered"/>
    <dgm:cxn modelId="{1A6760D7-48EF-41A1-8E1B-68812E8DA422}" type="presParOf" srcId="{C5C42419-59EB-441B-9C8B-4E119F7660D3}" destId="{0B99E417-C6AB-4171-B94D-EE664F250842}" srcOrd="2" destOrd="0" presId="urn:microsoft.com/office/officeart/2016/7/layout/BasicLinearProcessNumbered"/>
    <dgm:cxn modelId="{080E4889-1652-4DCC-A277-DE8328226441}" type="presParOf" srcId="{C5C42419-59EB-441B-9C8B-4E119F7660D3}" destId="{6DEB567B-6D22-4C75-80BB-3CAB403F22D2}" srcOrd="3" destOrd="0" presId="urn:microsoft.com/office/officeart/2016/7/layout/BasicLinearProcessNumbered"/>
    <dgm:cxn modelId="{A42431B3-AB90-4978-BDB9-912389003D32}" type="presParOf" srcId="{91C50F41-E61D-4CB5-8CD9-164A7798CBE2}" destId="{A1D44A9F-3219-4C35-8517-D6955C805965}" srcOrd="3" destOrd="0" presId="urn:microsoft.com/office/officeart/2016/7/layout/BasicLinearProcessNumbered"/>
    <dgm:cxn modelId="{4E8DDF3B-113F-4906-8012-2F8EA51E8A7A}" type="presParOf" srcId="{91C50F41-E61D-4CB5-8CD9-164A7798CBE2}" destId="{2F3BCF7D-6FFA-415F-8D04-82801A03321A}" srcOrd="4" destOrd="0" presId="urn:microsoft.com/office/officeart/2016/7/layout/BasicLinearProcessNumbered"/>
    <dgm:cxn modelId="{BF80E176-B22D-461C-B885-767170996124}" type="presParOf" srcId="{2F3BCF7D-6FFA-415F-8D04-82801A03321A}" destId="{B07245A5-FAEC-4DFB-99E0-842C1119F752}" srcOrd="0" destOrd="0" presId="urn:microsoft.com/office/officeart/2016/7/layout/BasicLinearProcessNumbered"/>
    <dgm:cxn modelId="{8A559B81-570E-4C04-A76E-C12E8F4BE93A}" type="presParOf" srcId="{2F3BCF7D-6FFA-415F-8D04-82801A03321A}" destId="{8C39DDF5-43F2-411A-A84F-8E6ABD6F14C6}" srcOrd="1" destOrd="0" presId="urn:microsoft.com/office/officeart/2016/7/layout/BasicLinearProcessNumbered"/>
    <dgm:cxn modelId="{1EB628B8-63C6-4DD0-B82A-BB6FF2544EA9}" type="presParOf" srcId="{2F3BCF7D-6FFA-415F-8D04-82801A03321A}" destId="{2134C746-6F36-4B59-AE97-C8656263F56D}" srcOrd="2" destOrd="0" presId="urn:microsoft.com/office/officeart/2016/7/layout/BasicLinearProcessNumbered"/>
    <dgm:cxn modelId="{D66BA97F-87C3-4461-97E3-99C735E24063}" type="presParOf" srcId="{2F3BCF7D-6FFA-415F-8D04-82801A03321A}" destId="{644372F1-2313-47A3-B1F5-3BF062B26BE0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B83E1-0BA1-4148-A3C6-2607A86B79A4}">
      <dsp:nvSpPr>
        <dsp:cNvPr id="0" name=""/>
        <dsp:cNvSpPr/>
      </dsp:nvSpPr>
      <dsp:spPr>
        <a:xfrm>
          <a:off x="0" y="1268590"/>
          <a:ext cx="2083385" cy="291673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29" tIns="330200" rIns="16242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hlinkClick xmlns:r="http://schemas.openxmlformats.org/officeDocument/2006/relationships" r:id="rId1"/>
            </a:rPr>
            <a:t>Curriculum - FPH - Faculty of Public Health</a:t>
          </a:r>
          <a:endParaRPr lang="en-US" sz="1400" kern="1200" dirty="0"/>
        </a:p>
      </dsp:txBody>
      <dsp:txXfrm>
        <a:off x="0" y="2376951"/>
        <a:ext cx="2083385" cy="1750043"/>
      </dsp:txXfrm>
    </dsp:sp>
    <dsp:sp modelId="{B64AC374-E3BC-4AEC-8562-C82BBC5C2AD1}">
      <dsp:nvSpPr>
        <dsp:cNvPr id="0" name=""/>
        <dsp:cNvSpPr/>
      </dsp:nvSpPr>
      <dsp:spPr>
        <a:xfrm>
          <a:off x="604181" y="1560264"/>
          <a:ext cx="875021" cy="87502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220" tIns="12700" rIns="6822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kern="1200"/>
            <a:t>1</a:t>
          </a:r>
        </a:p>
      </dsp:txBody>
      <dsp:txXfrm>
        <a:off x="732325" y="1688408"/>
        <a:ext cx="618733" cy="618733"/>
      </dsp:txXfrm>
    </dsp:sp>
    <dsp:sp modelId="{76D033B9-8D88-48AB-A852-A81CE41DAF8B}">
      <dsp:nvSpPr>
        <dsp:cNvPr id="0" name=""/>
        <dsp:cNvSpPr/>
      </dsp:nvSpPr>
      <dsp:spPr>
        <a:xfrm>
          <a:off x="0" y="4185257"/>
          <a:ext cx="2083385" cy="72"/>
        </a:xfrm>
        <a:prstGeom prst="rect">
          <a:avLst/>
        </a:prstGeom>
        <a:gradFill rotWithShape="0">
          <a:gsLst>
            <a:gs pos="0">
              <a:schemeClr val="accent5">
                <a:hueOff val="-2430430"/>
                <a:satOff val="-165"/>
                <a:lumOff val="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30430"/>
                <a:satOff val="-165"/>
                <a:lumOff val="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30430"/>
                <a:satOff val="-165"/>
                <a:lumOff val="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2430430"/>
              <a:satOff val="-165"/>
              <a:lumOff val="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DEE26C-34A2-4A3F-AD24-4F270FDDA07C}">
      <dsp:nvSpPr>
        <dsp:cNvPr id="0" name=""/>
        <dsp:cNvSpPr/>
      </dsp:nvSpPr>
      <dsp:spPr>
        <a:xfrm>
          <a:off x="2291723" y="1268590"/>
          <a:ext cx="2083385" cy="2916739"/>
        </a:xfrm>
        <a:prstGeom prst="rect">
          <a:avLst/>
        </a:prstGeom>
        <a:solidFill>
          <a:schemeClr val="accent5">
            <a:tint val="40000"/>
            <a:alpha val="90000"/>
            <a:hueOff val="-5972333"/>
            <a:satOff val="1333"/>
            <a:lumOff val="20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972333"/>
              <a:satOff val="1333"/>
              <a:lumOff val="20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29" tIns="330200" rIns="16242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hlinkClick xmlns:r="http://schemas.openxmlformats.org/officeDocument/2006/relationships" r:id="rId2"/>
            </a:rPr>
            <a:t>Training &amp; Careers - Faculty of Public Health</a:t>
          </a:r>
          <a:endParaRPr lang="en-US" sz="1400" kern="1200" dirty="0"/>
        </a:p>
      </dsp:txBody>
      <dsp:txXfrm>
        <a:off x="2291723" y="2376951"/>
        <a:ext cx="2083385" cy="1750043"/>
      </dsp:txXfrm>
    </dsp:sp>
    <dsp:sp modelId="{D783FC7C-BC46-4F6F-B6D6-102522ED930A}">
      <dsp:nvSpPr>
        <dsp:cNvPr id="0" name=""/>
        <dsp:cNvSpPr/>
      </dsp:nvSpPr>
      <dsp:spPr>
        <a:xfrm>
          <a:off x="2895905" y="1560264"/>
          <a:ext cx="875021" cy="875021"/>
        </a:xfrm>
        <a:prstGeom prst="ellipse">
          <a:avLst/>
        </a:prstGeom>
        <a:gradFill rotWithShape="0">
          <a:gsLst>
            <a:gs pos="0">
              <a:schemeClr val="accent5">
                <a:hueOff val="-4860860"/>
                <a:satOff val="-330"/>
                <a:lumOff val="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860860"/>
                <a:satOff val="-330"/>
                <a:lumOff val="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860860"/>
                <a:satOff val="-330"/>
                <a:lumOff val="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4860860"/>
              <a:satOff val="-330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220" tIns="12700" rIns="6822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2</a:t>
          </a:r>
        </a:p>
      </dsp:txBody>
      <dsp:txXfrm>
        <a:off x="3024049" y="1688408"/>
        <a:ext cx="618733" cy="618733"/>
      </dsp:txXfrm>
    </dsp:sp>
    <dsp:sp modelId="{0B99E417-C6AB-4171-B94D-EE664F250842}">
      <dsp:nvSpPr>
        <dsp:cNvPr id="0" name=""/>
        <dsp:cNvSpPr/>
      </dsp:nvSpPr>
      <dsp:spPr>
        <a:xfrm>
          <a:off x="2291723" y="4185257"/>
          <a:ext cx="2083385" cy="72"/>
        </a:xfrm>
        <a:prstGeom prst="rect">
          <a:avLst/>
        </a:prstGeom>
        <a:gradFill rotWithShape="0">
          <a:gsLst>
            <a:gs pos="0">
              <a:schemeClr val="accent5">
                <a:hueOff val="-7291290"/>
                <a:satOff val="-496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291290"/>
                <a:satOff val="-496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291290"/>
                <a:satOff val="-496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7291290"/>
              <a:satOff val="-496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7245A5-FAEC-4DFB-99E0-842C1119F752}">
      <dsp:nvSpPr>
        <dsp:cNvPr id="0" name=""/>
        <dsp:cNvSpPr/>
      </dsp:nvSpPr>
      <dsp:spPr>
        <a:xfrm>
          <a:off x="4583447" y="1268590"/>
          <a:ext cx="2083385" cy="2916739"/>
        </a:xfrm>
        <a:prstGeom prst="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29" tIns="330200" rIns="16242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hlinkClick xmlns:r="http://schemas.openxmlformats.org/officeDocument/2006/relationships" r:id="rId3"/>
            </a:rPr>
            <a:t>Building Public Health Workforce Model: Making It Relevant to Local Context - Faculty of Public Health</a:t>
          </a:r>
          <a:endParaRPr lang="en-US" sz="1400" kern="1200" dirty="0"/>
        </a:p>
      </dsp:txBody>
      <dsp:txXfrm>
        <a:off x="4583447" y="2376951"/>
        <a:ext cx="2083385" cy="1750043"/>
      </dsp:txXfrm>
    </dsp:sp>
    <dsp:sp modelId="{8C39DDF5-43F2-411A-A84F-8E6ABD6F14C6}">
      <dsp:nvSpPr>
        <dsp:cNvPr id="0" name=""/>
        <dsp:cNvSpPr/>
      </dsp:nvSpPr>
      <dsp:spPr>
        <a:xfrm>
          <a:off x="5187629" y="1560264"/>
          <a:ext cx="875021" cy="875021"/>
        </a:xfrm>
        <a:prstGeom prst="ellipse">
          <a:avLst/>
        </a:prstGeom>
        <a:gradFill rotWithShape="0">
          <a:gsLst>
            <a:gs pos="0">
              <a:schemeClr val="accent5">
                <a:hueOff val="-9721720"/>
                <a:satOff val="-661"/>
                <a:lumOff val="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721720"/>
                <a:satOff val="-661"/>
                <a:lumOff val="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721720"/>
                <a:satOff val="-661"/>
                <a:lumOff val="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9721720"/>
              <a:satOff val="-661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220" tIns="12700" rIns="6822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3</a:t>
          </a:r>
        </a:p>
      </dsp:txBody>
      <dsp:txXfrm>
        <a:off x="5315773" y="1688408"/>
        <a:ext cx="618733" cy="618733"/>
      </dsp:txXfrm>
    </dsp:sp>
    <dsp:sp modelId="{2134C746-6F36-4B59-AE97-C8656263F56D}">
      <dsp:nvSpPr>
        <dsp:cNvPr id="0" name=""/>
        <dsp:cNvSpPr/>
      </dsp:nvSpPr>
      <dsp:spPr>
        <a:xfrm>
          <a:off x="4583447" y="4185257"/>
          <a:ext cx="2083385" cy="72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725F9-B7C8-4AB3-A5A7-6859B75DA7FA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F6C01-28DD-49F2-97DF-23915AF73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093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68017-A428-4A77-9C5E-265B73E71B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199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4C334-852F-656D-214A-7B4507D4C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CEF0F-3218-EE92-0E31-4F792789B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E661A-515F-786A-5822-8670A1AC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C9D96-7638-8F79-373F-73B191E6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70A67-B75A-EDC9-EFC4-17D9FE649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78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E0EE0-3485-1236-070C-AB0D5540B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8ECE4-58A9-4127-0FBE-A6B7B59FC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40AB8-06F1-D878-5C6C-82DF701C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F8248-7225-681D-D29C-43957F2DB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D4200-2624-F9EA-1F74-5D97E2CD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3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5623E2-1482-07EA-86E6-E17097467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1A8D9-9E55-8304-5E70-C3D683D70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DB335-6865-88FA-6159-C41F25C9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E428E-49C3-82B9-9F0C-EBCF78C6F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24D3F-FC28-EA80-1BE0-8201569E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33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AC432-F6B1-1F75-BB4D-8138EBD28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A7390-A2D3-2BCB-5DFC-348E0AAC4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3DF06-A493-0BE4-7EE8-AF4344245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8A76C-7BEC-C6EE-CB19-650259361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3CBBA-0E76-9834-111B-B04713F0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41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62347-1409-E0BB-87AA-B45A8ED2B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4676F1-2DB0-4F62-C03F-704E8841D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E9491-F10A-FB99-08AC-46B836507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AFDBB-776C-F13F-848F-841102B6C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D7663-DB94-FA9F-F0BF-719861DA0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23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816AA-6B21-42A0-766F-2EA7802A3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0C6C9-EC58-7C7B-6307-7F8512B46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62FA4-5874-F123-3578-0526E27B4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C6FAC-F1CF-568A-5588-8457B74D6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E6254-641D-4503-EBEC-2EE8C19D9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FAE734-13A6-39D5-654E-2AC22DD7F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0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1C0C4-BF06-E54D-48F4-ACB44B047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80084-39F3-EB83-452A-2EFAAF113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0C745-8AC2-0A59-4D6F-09565689B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591AF5-437D-06A3-3FD1-21D72A4E68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ED9CC6-2DD1-C866-F07F-F4F2FDC2D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4068D0-656A-9E37-7D92-670A8AE20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CDE473-410D-0210-FD68-182BD5C8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7DC8BC-A746-6CC9-DEA8-FDD69DA0F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81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737E4-B423-01A9-0868-98980F71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8BBA1-C486-0091-1143-B4BC3ACCA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BBF33-654B-E31B-DECB-D74B887F5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A52320-0BD1-8DD6-A0CA-0A13BE3D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46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417CC-BF3B-50FB-9C0F-6B93B954F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7247AF-CC0C-65A1-501C-4025069E9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E6DFD-00B4-32DE-E25A-FA2A3017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51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7E8D-E933-BA9F-EF48-5ACFEBA7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63231-A679-74B1-C12B-41E50597C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654CD-4C29-90FB-FA85-4417EDA3B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B3E83-BCF8-3B25-0047-8D8204877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3F9F6-D543-0E7F-D616-4B5339D6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05E69-C87A-445C-2EFE-44700EE1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95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80465-087D-ECE0-B4F4-FF2280B7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FD5DE3-D7CB-5334-7606-6EA043322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2CDE0D-7699-84CD-352B-53419D95E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707B5-EE04-AF40-C174-A996DD901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A2FC9-5527-1521-0F4E-25F5A479A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F375F-DBFA-E6A0-86D8-3A892FB9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9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26E9C-CB84-7D94-6D1A-F86BD9254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A894B7-A311-B746-EB2F-C57BF4940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74402-72DF-D43B-C730-29F8A8896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AB394-B83E-4971-8D60-6E55FC3BFD7D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EE3A3-746E-BF32-5B0E-F65A60DD21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BFDD-8A65-857C-7B04-313CBCE13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AF332C-B43B-4C86-A386-56608C6411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6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3F40A7-6427-8AF2-D914-1070EC1932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3988" y="320041"/>
            <a:ext cx="6707084" cy="3892668"/>
          </a:xfrm>
        </p:spPr>
        <p:txBody>
          <a:bodyPr>
            <a:noAutofit/>
          </a:bodyPr>
          <a:lstStyle/>
          <a:p>
            <a:pPr algn="l"/>
            <a:r>
              <a:rPr lang="en-GB" sz="4800" dirty="0"/>
              <a:t>About The UK Faculty of Public Health (FPH) – Competency-based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F28130-297E-EF2F-6A97-D180EF3E1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53699" y="4631161"/>
            <a:ext cx="6707366" cy="156948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i="1" dirty="0"/>
              <a:t>Victor Joseph, Bob Fryatt, Liz Mason</a:t>
            </a:r>
            <a:br>
              <a:rPr lang="en-US" i="1" dirty="0"/>
            </a:br>
            <a:r>
              <a:rPr lang="en-US" i="1" dirty="0"/>
              <a:t>FPH Global Health Committee</a:t>
            </a:r>
          </a:p>
          <a:p>
            <a:pPr algn="l"/>
            <a:endParaRPr lang="en-US" i="1" dirty="0"/>
          </a:p>
          <a:p>
            <a:pPr algn="l"/>
            <a:r>
              <a:rPr lang="en-US" i="1" dirty="0"/>
              <a:t>Presented at World Health Assembly, Side Event, 20 May 2026, Geneva, Switzerland.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11FD0B-F9E4-44E8-238A-7790E408D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623503"/>
            <a:ext cx="4087368" cy="5292859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0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87A2FA-49FA-DF95-8722-56112B516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E485E-B12B-932F-565B-9567FBAC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GB" sz="5400"/>
              <a:t>About the UK Faculty of Public Health (1)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28327F-2E90-16D5-3484-CC5F3D99FD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511" r="5550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0C2915-9B0E-E9E9-3933-9422C22A3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GB" sz="1900"/>
              <a:t>Membership organisation for around 6000 public health professionals across the UK and around the world</a:t>
            </a:r>
          </a:p>
          <a:p>
            <a:r>
              <a:rPr lang="en-GB" sz="1900"/>
              <a:t>Registered Charity</a:t>
            </a:r>
          </a:p>
          <a:p>
            <a:r>
              <a:rPr lang="en-GB" sz="1900"/>
              <a:t>Our role is to improve the health and wellbeing of local community and national population</a:t>
            </a:r>
          </a:p>
          <a:p>
            <a:r>
              <a:rPr lang="en-GB" sz="1900"/>
              <a:t>The Faculty of Public Health (FPH) was formed in 1972.</a:t>
            </a:r>
          </a:p>
          <a:p>
            <a:r>
              <a:rPr lang="en-GB" sz="1900"/>
              <a:t>The FPH is the standard setting body for public health specialists within the UK. It is also a source of knowledge and guidance around public health and advocates for public health nationally and globally.</a:t>
            </a:r>
          </a:p>
        </p:txBody>
      </p:sp>
    </p:spTree>
    <p:extLst>
      <p:ext uri="{BB962C8B-B14F-4D97-AF65-F5344CB8AC3E}">
        <p14:creationId xmlns:p14="http://schemas.microsoft.com/office/powerpoint/2010/main" val="1593496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4D46527-8963-4773-8769-07E6ACE08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1411B7-870B-51D7-A3C8-6E43E8159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65125"/>
            <a:ext cx="5257800" cy="1325563"/>
          </a:xfrm>
        </p:spPr>
        <p:txBody>
          <a:bodyPr>
            <a:normAutofit/>
          </a:bodyPr>
          <a:lstStyle/>
          <a:p>
            <a:r>
              <a:rPr lang="en-GB"/>
              <a:t>About the UK Faculty of Public Health (2)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D86476-CE72-0D55-3A2C-966F1B4ABD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221" r="11260" b="1"/>
          <a:stretch>
            <a:fillRect/>
          </a:stretch>
        </p:blipFill>
        <p:spPr>
          <a:xfrm>
            <a:off x="1357759" y="365125"/>
            <a:ext cx="3476977" cy="5884027"/>
          </a:xfrm>
          <a:custGeom>
            <a:avLst/>
            <a:gdLst/>
            <a:ahLst/>
            <a:cxnLst/>
            <a:rect l="l" t="t" r="r" b="b"/>
            <a:pathLst>
              <a:path w="4643496" h="5550370">
                <a:moveTo>
                  <a:pt x="81586" y="0"/>
                </a:moveTo>
                <a:lnTo>
                  <a:pt x="4561910" y="0"/>
                </a:lnTo>
                <a:cubicBezTo>
                  <a:pt x="4606969" y="0"/>
                  <a:pt x="4643496" y="36527"/>
                  <a:pt x="4643496" y="81586"/>
                </a:cubicBezTo>
                <a:lnTo>
                  <a:pt x="4643496" y="5468784"/>
                </a:lnTo>
                <a:cubicBezTo>
                  <a:pt x="4643496" y="5513843"/>
                  <a:pt x="4606969" y="5550370"/>
                  <a:pt x="4561910" y="5550370"/>
                </a:cubicBezTo>
                <a:lnTo>
                  <a:pt x="81586" y="5550370"/>
                </a:lnTo>
                <a:cubicBezTo>
                  <a:pt x="36527" y="5550370"/>
                  <a:pt x="0" y="5513843"/>
                  <a:pt x="0" y="5468784"/>
                </a:cubicBezTo>
                <a:lnTo>
                  <a:pt x="0" y="81586"/>
                </a:lnTo>
                <a:cubicBezTo>
                  <a:pt x="0" y="36527"/>
                  <a:pt x="36527" y="0"/>
                  <a:pt x="81586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01AD8-B79E-DFE3-C70D-8A4E7326C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b="1" dirty="0"/>
              <a:t>VISION:</a:t>
            </a:r>
            <a:r>
              <a:rPr lang="en-GB" sz="1500" dirty="0"/>
              <a:t> </a:t>
            </a:r>
          </a:p>
          <a:p>
            <a:pPr marL="0" indent="0">
              <a:buNone/>
            </a:pPr>
            <a:r>
              <a:rPr lang="en-GB" sz="1500" dirty="0"/>
              <a:t>Pragmatic, evidence-informed recommendations to improve health and tackle inequalities in the United Kingdom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b="1" dirty="0"/>
              <a:t>PRIORITIES</a:t>
            </a:r>
          </a:p>
          <a:p>
            <a:r>
              <a:rPr lang="en-GB" sz="1500" dirty="0"/>
              <a:t>Promote policies and programmes that improve the health and wellbeing of people and communities and tackle health inequalities.</a:t>
            </a:r>
          </a:p>
          <a:p>
            <a:r>
              <a:rPr lang="en-GB" sz="1500" dirty="0"/>
              <a:t>Tackle poverty to ensure everyone has the chance to live a long and healthy life.</a:t>
            </a:r>
          </a:p>
          <a:p>
            <a:r>
              <a:rPr lang="en-GB" sz="1500" dirty="0"/>
              <a:t>Protect the nation from infectious diseases and prepare for health threats and emergencies.</a:t>
            </a:r>
          </a:p>
          <a:p>
            <a:r>
              <a:rPr lang="en-GB" sz="1500" dirty="0"/>
              <a:t>Increase investment in public health and prevention as assets for society, and make health a priority for cross-government action.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920E13D1-85D7-4BF3-9903-59216CB5A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365355" y="705367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699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F69B43-51BA-20EA-6308-6C297F9D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GB" sz="3800"/>
              <a:t>Global Health Committee (GHC) of Faculty of Public Health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2B4F92-1AA1-4A7B-2D94-2414002043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511" r="5550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B9DC-8AF3-A41C-46D8-37759E3BB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b="1" dirty="0"/>
              <a:t>GHC:</a:t>
            </a:r>
            <a:r>
              <a:rPr lang="en-GB" sz="1500" dirty="0"/>
              <a:t> Is a standing Committee of the Board of the Faculty.</a:t>
            </a:r>
          </a:p>
          <a:p>
            <a:pPr marL="0" indent="0">
              <a:buNone/>
            </a:pPr>
            <a:r>
              <a:rPr lang="en-GB" sz="1500" b="1" dirty="0"/>
              <a:t>Vision:</a:t>
            </a:r>
            <a:r>
              <a:rPr lang="en-GB" sz="1500" dirty="0"/>
              <a:t> is to promote multidisciplinary, competency-based public health development globally through the organised efforts of FPH members.</a:t>
            </a:r>
          </a:p>
          <a:p>
            <a:pPr marL="0" indent="0">
              <a:buNone/>
            </a:pPr>
            <a:r>
              <a:rPr lang="en-GB" sz="1500" b="1" dirty="0"/>
              <a:t>Aims and objectives</a:t>
            </a:r>
          </a:p>
          <a:p>
            <a:r>
              <a:rPr lang="en-GB" sz="1500" dirty="0"/>
              <a:t>To increase and support the international membership of FPH</a:t>
            </a:r>
          </a:p>
          <a:p>
            <a:r>
              <a:rPr lang="en-GB" sz="1500" dirty="0"/>
              <a:t>To promote and facilitate the work of the internationally-facing special interest groups</a:t>
            </a:r>
          </a:p>
          <a:p>
            <a:r>
              <a:rPr lang="en-GB" sz="1500" dirty="0"/>
              <a:t>To advocate for and contribute to international action to address global health challenges</a:t>
            </a:r>
          </a:p>
          <a:p>
            <a:r>
              <a:rPr lang="en-GB" sz="1500" dirty="0"/>
              <a:t>To mobilise FPH education, standards and professionalisation capability for global public health workforce development</a:t>
            </a:r>
          </a:p>
          <a:p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409747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ECCDFA-3EB3-FA39-6599-2E671D61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GB" sz="5400" b="1"/>
              <a:t>FPH Africa Special Interest Group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6A3849-237B-8C32-0D6D-DBCBC5D2B4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221" r="11260" b="1"/>
          <a:stretch>
            <a:fillRect/>
          </a:stretch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D9FE3-D5F2-58D7-E9D6-EA94C6B00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Vision: </a:t>
            </a:r>
            <a:r>
              <a:rPr lang="en-GB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Promoting better health for all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Aim: </a:t>
            </a:r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 the health and wellbeing of the people in Africa.</a:t>
            </a:r>
          </a:p>
          <a:p>
            <a:pPr marL="0" indent="0">
              <a:buNone/>
            </a:pP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Objectives: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Enable public health professionals from the SIG to provide equitable support to all countries across the African continent.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Focus efforts to add value to improving public health in Africa by acting as an umbrella group with an overview of the work being undertaken by several partner groups.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Offer cost-effective public health consultancy to Africa on a charitable basis. Also volunteer the skills, expertise and time of its members. 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</a:pPr>
            <a:r>
              <a:rPr lang="en-GB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 with partner organisations in the UK and elsewhere; and establish and maintain a two-way respectful partnership with public health partners in Africa.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7D1A0-B147-A6E4-FBD1-DCA717C8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EFCA1C6-747A-408B-8542-875642A27A87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04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GB" sz="3800" b="1"/>
              <a:t>FPH, UK: AFRICA Special Interest Group (SIG) Work Plan</a:t>
            </a:r>
            <a:endParaRPr lang="en-GB" sz="38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7805A3-8AC1-63F7-3CF0-694530ECFC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511" r="5550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0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GB" sz="2000"/>
              <a:t>Establish relationship with World Health Organisation Afro-Region; and Africa CDC.</a:t>
            </a:r>
          </a:p>
          <a:p>
            <a:r>
              <a:rPr lang="en-GB" sz="2000"/>
              <a:t>Implement MOU between the UK FPH and South Africa College of Public Health on building public health workforce training.</a:t>
            </a:r>
          </a:p>
          <a:p>
            <a:r>
              <a:rPr lang="en-GB" sz="2000"/>
              <a:t>Consolidate and expand learning from Anti-microbial Stewardship (AMS) in African countries</a:t>
            </a:r>
          </a:p>
          <a:p>
            <a:r>
              <a:rPr lang="en-GB" sz="2000"/>
              <a:t>Advocate for Climate and Health actions in Africa </a:t>
            </a:r>
          </a:p>
        </p:txBody>
      </p:sp>
    </p:spTree>
    <p:extLst>
      <p:ext uri="{BB962C8B-B14F-4D97-AF65-F5344CB8AC3E}">
        <p14:creationId xmlns:p14="http://schemas.microsoft.com/office/powerpoint/2010/main" val="2811712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65CC72-EF00-07C7-AA8E-A1EEE50922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40" r="3678" b="1"/>
          <a:stretch>
            <a:fillRect/>
          </a:stretch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4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8CF70-FF59-9B93-96A7-62899ED7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 fontScale="90000"/>
          </a:bodyPr>
          <a:lstStyle/>
          <a:p>
            <a:r>
              <a:rPr lang="en-GB" sz="2800" b="1" dirty="0"/>
              <a:t>How Public Health Specialty Competency-based Training is Organised by the Faculty of Public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D5598-011A-157F-6517-11642EBF4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4811" y="1868487"/>
            <a:ext cx="6366619" cy="4581526"/>
          </a:xfrm>
        </p:spPr>
        <p:txBody>
          <a:bodyPr>
            <a:normAutofit/>
          </a:bodyPr>
          <a:lstStyle/>
          <a:p>
            <a:r>
              <a:rPr lang="en-GB" sz="1800" dirty="0"/>
              <a:t>5-year training programme for Public Health Specialty Registrars</a:t>
            </a:r>
          </a:p>
          <a:p>
            <a:r>
              <a:rPr lang="en-GB" sz="1800" dirty="0"/>
              <a:t>Curriculum for training 2022 (currently under review)</a:t>
            </a:r>
          </a:p>
          <a:p>
            <a:r>
              <a:rPr lang="en-GB" sz="1800" dirty="0"/>
              <a:t>Master of Public Health (MPH)</a:t>
            </a:r>
          </a:p>
          <a:p>
            <a:r>
              <a:rPr lang="en-GB" sz="1800" dirty="0"/>
              <a:t>Initial placement at Local authorities and later at various organisations</a:t>
            </a:r>
          </a:p>
          <a:p>
            <a:r>
              <a:rPr lang="en-GB" sz="1800" dirty="0"/>
              <a:t>Diplomate of the Faculty of Public Health (DFPH) Exams</a:t>
            </a:r>
          </a:p>
          <a:p>
            <a:r>
              <a:rPr lang="en-GB" sz="1800" dirty="0"/>
              <a:t>Membership of the Faculty of Public Health (MFPH) Exams</a:t>
            </a:r>
          </a:p>
          <a:p>
            <a:r>
              <a:rPr lang="en-GB" sz="1800" dirty="0"/>
              <a:t>Annual Assessment Review of Competency Progression (ARCP)</a:t>
            </a:r>
          </a:p>
          <a:p>
            <a:r>
              <a:rPr lang="en-GB" sz="1800" dirty="0"/>
              <a:t>Final assessments (KA10) as competent and operating at Consultant in Public Health level</a:t>
            </a:r>
          </a:p>
          <a:p>
            <a:r>
              <a:rPr lang="en-GB" sz="1800" dirty="0"/>
              <a:t>Sign off by the Faculty of Public Health: Certificate of Completion of Training (CCT) in Public Health </a:t>
            </a:r>
          </a:p>
        </p:txBody>
      </p:sp>
    </p:spTree>
    <p:extLst>
      <p:ext uri="{BB962C8B-B14F-4D97-AF65-F5344CB8AC3E}">
        <p14:creationId xmlns:p14="http://schemas.microsoft.com/office/powerpoint/2010/main" val="2959873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AFCED-A19C-8A4D-5633-D8CA1F3C0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50CADD-AA47-90B2-F7FB-8CB2ACCDF2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40" r="3678" b="1"/>
          <a:stretch>
            <a:fillRect/>
          </a:stretch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60271A-480E-A67F-6A90-3B2CE0449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GB" sz="2800" b="1" dirty="0"/>
              <a:t>Public Health Specialty Training Curriculum 2022 – Key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CAC38-5301-E79F-5F74-B8B78D951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1931" y="1576252"/>
            <a:ext cx="6436601" cy="494646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800" dirty="0"/>
              <a:t>Use of Public Health Intelligence to survey and assess a population’s health system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Assessing evidence  of effectiveness of effectiveness of intervention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Policy and strategy development and implementation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Strategic leadership and collaborative working for health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Health improvement, determinants of health and health communication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Health Protection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Health and Care Public Health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Academic Public Health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Professional, personal and Ethical development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Integration and application of competences for consultant practice</a:t>
            </a:r>
          </a:p>
        </p:txBody>
      </p:sp>
    </p:spTree>
    <p:extLst>
      <p:ext uri="{BB962C8B-B14F-4D97-AF65-F5344CB8AC3E}">
        <p14:creationId xmlns:p14="http://schemas.microsoft.com/office/powerpoint/2010/main" val="4284456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950E-DD95-32FE-4555-1428B022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Resources: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70AB25E5-BE25-4FA9-ACD5-0D883E479C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77582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7434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B42242681BC4CBBB71BE86FE06047" ma:contentTypeVersion="12" ma:contentTypeDescription="Create a new document." ma:contentTypeScope="" ma:versionID="414e350fa43dd4ac9de2bec2e38dfe94">
  <xsd:schema xmlns:xsd="http://www.w3.org/2001/XMLSchema" xmlns:xs="http://www.w3.org/2001/XMLSchema" xmlns:p="http://schemas.microsoft.com/office/2006/metadata/properties" xmlns:ns2="e67cb295-8812-47c9-9248-9673d9cc8220" xmlns:ns3="e1ed3461-5179-4433-a3c7-0f59bac8a946" targetNamespace="http://schemas.microsoft.com/office/2006/metadata/properties" ma:root="true" ma:fieldsID="12165feb081524598b0c472b0edfd103" ns2:_="" ns3:_="">
    <xsd:import namespace="e67cb295-8812-47c9-9248-9673d9cc8220"/>
    <xsd:import namespace="e1ed3461-5179-4433-a3c7-0f59bac8a9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cb295-8812-47c9-9248-9673d9cc8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b4c895c-a328-49c6-bb97-e2f335a09b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ed3461-5179-4433-a3c7-0f59bac8a9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654006c6-2805-4bfe-aae1-e92411bba836}" ma:internalName="TaxCatchAll" ma:showField="CatchAllData" ma:web="e1ed3461-5179-4433-a3c7-0f59bac8a9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7cb295-8812-47c9-9248-9673d9cc8220">
      <Terms xmlns="http://schemas.microsoft.com/office/infopath/2007/PartnerControls"/>
    </lcf76f155ced4ddcb4097134ff3c332f>
    <TaxCatchAll xmlns="e1ed3461-5179-4433-a3c7-0f59bac8a946" xsi:nil="true"/>
  </documentManagement>
</p:properties>
</file>

<file path=customXml/itemProps1.xml><?xml version="1.0" encoding="utf-8"?>
<ds:datastoreItem xmlns:ds="http://schemas.openxmlformats.org/officeDocument/2006/customXml" ds:itemID="{2E64430A-EA0D-43CF-9B8A-7F969B666247}"/>
</file>

<file path=customXml/itemProps2.xml><?xml version="1.0" encoding="utf-8"?>
<ds:datastoreItem xmlns:ds="http://schemas.openxmlformats.org/officeDocument/2006/customXml" ds:itemID="{4A6866F6-2292-4E5E-B210-7C64AF9F46D4}"/>
</file>

<file path=customXml/itemProps3.xml><?xml version="1.0" encoding="utf-8"?>
<ds:datastoreItem xmlns:ds="http://schemas.openxmlformats.org/officeDocument/2006/customXml" ds:itemID="{884ACAFA-8DFA-4E03-8F3E-3C07AFABD5EB}"/>
</file>

<file path=docProps/app.xml><?xml version="1.0" encoding="utf-8"?>
<Properties xmlns="http://schemas.openxmlformats.org/officeDocument/2006/extended-properties" xmlns:vt="http://schemas.openxmlformats.org/officeDocument/2006/docPropsVTypes">
  <TotalTime>6564</TotalTime>
  <Words>749</Words>
  <Application>Microsoft Office PowerPoint</Application>
  <PresentationFormat>Widescreen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About The UK Faculty of Public Health (FPH) – Competency-based Training</vt:lpstr>
      <vt:lpstr>About the UK Faculty of Public Health (1)</vt:lpstr>
      <vt:lpstr>About the UK Faculty of Public Health (2)</vt:lpstr>
      <vt:lpstr>Global Health Committee (GHC) of Faculty of Public Health</vt:lpstr>
      <vt:lpstr>FPH Africa Special Interest Group</vt:lpstr>
      <vt:lpstr>FPH, UK: AFRICA Special Interest Group (SIG) Work Plan</vt:lpstr>
      <vt:lpstr>How Public Health Specialty Competency-based Training is Organised by the Faculty of Public Health</vt:lpstr>
      <vt:lpstr>Public Health Specialty Training Curriculum 2022 – Key Areas</vt:lpstr>
      <vt:lpstr>Resources:</vt:lpstr>
    </vt:vector>
  </TitlesOfParts>
  <Company>%Company%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Joseph, Victor</dc:creator>
  <cp:lastModifiedBy>Joseph, Victor</cp:lastModifiedBy>
  <cp:revision>1</cp:revision>
  <dcterms:created xsi:type="dcterms:W3CDTF">2026-05-16T13:16:44Z</dcterms:created>
  <dcterms:modified xsi:type="dcterms:W3CDTF">2026-06-15T23:26:18Z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0x010100A1FB42242681BC4CBBB71BE86FE06047</vt:lpwstr>
  </property>
</Properties>
</file>