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 id="2147483673" r:id="rId2"/>
    <p:sldMasterId id="2147483685" r:id="rId3"/>
    <p:sldMasterId id="2147483697" r:id="rId4"/>
    <p:sldMasterId id="2147483703" r:id="rId5"/>
    <p:sldMasterId id="2147483717" r:id="rId6"/>
    <p:sldMasterId id="2147483734" r:id="rId7"/>
    <p:sldMasterId id="2147483746" r:id="rId8"/>
  </p:sldMasterIdLst>
  <p:notesMasterIdLst>
    <p:notesMasterId r:id="rId68"/>
  </p:notesMasterIdLst>
  <p:sldIdLst>
    <p:sldId id="302" r:id="rId9"/>
    <p:sldId id="305" r:id="rId10"/>
    <p:sldId id="363" r:id="rId11"/>
    <p:sldId id="2147474115" r:id="rId12"/>
    <p:sldId id="310" r:id="rId13"/>
    <p:sldId id="2147474116" r:id="rId14"/>
    <p:sldId id="2147474117" r:id="rId15"/>
    <p:sldId id="2147474114" r:id="rId16"/>
    <p:sldId id="364" r:id="rId17"/>
    <p:sldId id="367" r:id="rId18"/>
    <p:sldId id="314" r:id="rId19"/>
    <p:sldId id="315" r:id="rId20"/>
    <p:sldId id="370" r:id="rId21"/>
    <p:sldId id="368" r:id="rId22"/>
    <p:sldId id="307" r:id="rId23"/>
    <p:sldId id="308" r:id="rId24"/>
    <p:sldId id="371" r:id="rId25"/>
    <p:sldId id="372" r:id="rId26"/>
    <p:sldId id="357" r:id="rId27"/>
    <p:sldId id="277" r:id="rId28"/>
    <p:sldId id="278" r:id="rId29"/>
    <p:sldId id="279" r:id="rId30"/>
    <p:sldId id="280" r:id="rId31"/>
    <p:sldId id="276" r:id="rId32"/>
    <p:sldId id="401" r:id="rId33"/>
    <p:sldId id="402" r:id="rId34"/>
    <p:sldId id="403" r:id="rId35"/>
    <p:sldId id="404" r:id="rId36"/>
    <p:sldId id="405" r:id="rId37"/>
    <p:sldId id="406" r:id="rId38"/>
    <p:sldId id="407" r:id="rId39"/>
    <p:sldId id="256" r:id="rId40"/>
    <p:sldId id="382" r:id="rId41"/>
    <p:sldId id="257" r:id="rId42"/>
    <p:sldId id="383" r:id="rId43"/>
    <p:sldId id="384" r:id="rId44"/>
    <p:sldId id="385" r:id="rId45"/>
    <p:sldId id="400" r:id="rId46"/>
    <p:sldId id="388" r:id="rId47"/>
    <p:sldId id="389" r:id="rId48"/>
    <p:sldId id="390" r:id="rId49"/>
    <p:sldId id="359" r:id="rId50"/>
    <p:sldId id="392" r:id="rId51"/>
    <p:sldId id="290" r:id="rId52"/>
    <p:sldId id="299" r:id="rId53"/>
    <p:sldId id="296" r:id="rId54"/>
    <p:sldId id="297" r:id="rId55"/>
    <p:sldId id="300" r:id="rId56"/>
    <p:sldId id="360" r:id="rId57"/>
    <p:sldId id="394" r:id="rId58"/>
    <p:sldId id="395" r:id="rId59"/>
    <p:sldId id="396" r:id="rId60"/>
    <p:sldId id="397" r:id="rId61"/>
    <p:sldId id="398" r:id="rId62"/>
    <p:sldId id="373" r:id="rId63"/>
    <p:sldId id="379" r:id="rId64"/>
    <p:sldId id="378" r:id="rId65"/>
    <p:sldId id="374" r:id="rId66"/>
    <p:sldId id="303"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FA14357-1BDD-03CC-9C30-DDBD59C0D760}" name="Georgia Harris" initials="GH" userId="S::georgiaharris@fph.org.uk::ef60706f-87d9-42d4-b24d-41b2dfbbd38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8" d="100"/>
          <a:sy n="108" d="100"/>
        </p:scale>
        <p:origin x="7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7.xml"/><Relationship Id="rId71" Type="http://schemas.openxmlformats.org/officeDocument/2006/relationships/theme" Target="theme/theme1.xml"/></Relationships>
</file>

<file path=ppt/diagrams/_rels/data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image" Target="../media/image34.png"/><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diagrams/_rels/drawing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image" Target="../media/image34.png"/><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4932E3-FCB3-473B-8D39-739D9734D3A5}"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GB"/>
        </a:p>
      </dgm:t>
    </dgm:pt>
    <dgm:pt modelId="{A384D7F5-473F-4507-8A43-71B4BFF997D6}">
      <dgm:prSet phldrT="[Text]" custT="1"/>
      <dgm:spPr>
        <a:solidFill>
          <a:schemeClr val="bg1">
            <a:lumMod val="50000"/>
          </a:schemeClr>
        </a:solidFill>
      </dgm:spPr>
      <dgm:t>
        <a:bodyPr/>
        <a:lstStyle/>
        <a:p>
          <a:r>
            <a:rPr lang="en-GB" sz="1300" b="1" dirty="0"/>
            <a:t>Climate &amp; Health Committee</a:t>
          </a:r>
        </a:p>
      </dgm:t>
    </dgm:pt>
    <dgm:pt modelId="{5EF08340-6957-4C18-9934-0638961B5496}" type="parTrans" cxnId="{577DE7C6-BAD2-4912-9B15-D55748F99C47}">
      <dgm:prSet/>
      <dgm:spPr/>
      <dgm:t>
        <a:bodyPr/>
        <a:lstStyle/>
        <a:p>
          <a:endParaRPr lang="en-GB" sz="600" b="1"/>
        </a:p>
      </dgm:t>
    </dgm:pt>
    <dgm:pt modelId="{71194814-93D2-4193-B194-843F9B16C61E}" type="sibTrans" cxnId="{577DE7C6-BAD2-4912-9B15-D55748F99C47}">
      <dgm:prSet/>
      <dgm:spPr/>
      <dgm:t>
        <a:bodyPr/>
        <a:lstStyle/>
        <a:p>
          <a:endParaRPr lang="en-GB" sz="600" b="1"/>
        </a:p>
      </dgm:t>
    </dgm:pt>
    <dgm:pt modelId="{3AFB8496-8ADE-4A91-B07E-837A8C5CE3A1}">
      <dgm:prSet custT="1"/>
      <dgm:spPr>
        <a:solidFill>
          <a:schemeClr val="accent3">
            <a:lumMod val="75000"/>
          </a:schemeClr>
        </a:solidFill>
      </dgm:spPr>
      <dgm:t>
        <a:bodyPr lIns="0" rIns="0"/>
        <a:lstStyle/>
        <a:p>
          <a:pPr algn="ctr"/>
          <a:endParaRPr lang="en-GB" sz="800" b="1" dirty="0"/>
        </a:p>
        <a:p>
          <a:pPr algn="ctr"/>
          <a:r>
            <a:rPr lang="en-GB" sz="1100" b="1" dirty="0"/>
            <a:t>Transport</a:t>
          </a:r>
        </a:p>
        <a:p>
          <a:pPr algn="ctr"/>
          <a:endParaRPr lang="en-GB" sz="800" b="1" dirty="0"/>
        </a:p>
      </dgm:t>
    </dgm:pt>
    <dgm:pt modelId="{D6150A43-1667-40CD-AE19-0BFB9EB7E40F}" type="parTrans" cxnId="{CD079AD5-DF89-4556-A4F4-BA23E1EDA1E8}">
      <dgm:prSet/>
      <dgm:spPr/>
      <dgm:t>
        <a:bodyPr/>
        <a:lstStyle/>
        <a:p>
          <a:endParaRPr lang="en-GB" sz="600" b="1"/>
        </a:p>
      </dgm:t>
    </dgm:pt>
    <dgm:pt modelId="{D697ACE2-5B32-45B4-9304-FDE511450A1C}" type="sibTrans" cxnId="{CD079AD5-DF89-4556-A4F4-BA23E1EDA1E8}">
      <dgm:prSet/>
      <dgm:spPr/>
      <dgm:t>
        <a:bodyPr/>
        <a:lstStyle/>
        <a:p>
          <a:endParaRPr lang="en-GB" sz="600" b="1"/>
        </a:p>
      </dgm:t>
    </dgm:pt>
    <dgm:pt modelId="{BB2A733B-0A50-4A2B-9024-DFA859AEC41C}">
      <dgm:prSet custT="1"/>
      <dgm:spPr>
        <a:solidFill>
          <a:schemeClr val="accent3">
            <a:lumMod val="75000"/>
          </a:schemeClr>
        </a:solidFill>
      </dgm:spPr>
      <dgm:t>
        <a:bodyPr lIns="0" rIns="0"/>
        <a:lstStyle/>
        <a:p>
          <a:r>
            <a:rPr lang="en-GB" sz="1050" b="1" dirty="0"/>
            <a:t>Sustainable Development</a:t>
          </a:r>
        </a:p>
      </dgm:t>
    </dgm:pt>
    <dgm:pt modelId="{46790B4F-D7D4-49A2-884F-B42D62B7D78A}" type="parTrans" cxnId="{369BA13A-1160-40CB-A24C-6EBC93CDC18E}">
      <dgm:prSet/>
      <dgm:spPr/>
      <dgm:t>
        <a:bodyPr/>
        <a:lstStyle/>
        <a:p>
          <a:endParaRPr lang="en-GB"/>
        </a:p>
      </dgm:t>
    </dgm:pt>
    <dgm:pt modelId="{BF40DCF4-265D-464F-A4ED-B86401C9F880}" type="sibTrans" cxnId="{369BA13A-1160-40CB-A24C-6EBC93CDC18E}">
      <dgm:prSet/>
      <dgm:spPr/>
      <dgm:t>
        <a:bodyPr/>
        <a:lstStyle/>
        <a:p>
          <a:endParaRPr lang="en-GB"/>
        </a:p>
      </dgm:t>
    </dgm:pt>
    <dgm:pt modelId="{2283A29F-0898-4D72-A5EB-46C225D8B972}" type="pres">
      <dgm:prSet presAssocID="{274932E3-FCB3-473B-8D39-739D9734D3A5}" presName="Name0" presStyleCnt="0">
        <dgm:presLayoutVars>
          <dgm:chMax val="1"/>
          <dgm:dir/>
          <dgm:animLvl val="ctr"/>
          <dgm:resizeHandles val="exact"/>
        </dgm:presLayoutVars>
      </dgm:prSet>
      <dgm:spPr/>
    </dgm:pt>
    <dgm:pt modelId="{108E4480-7930-4C9B-94D4-B2C4CF1ABBD3}" type="pres">
      <dgm:prSet presAssocID="{A384D7F5-473F-4507-8A43-71B4BFF997D6}" presName="centerShape" presStyleLbl="node0" presStyleIdx="0" presStyleCnt="1" custScaleX="139596" custScaleY="137323" custLinFactNeighborX="-8790" custLinFactNeighborY="3612"/>
      <dgm:spPr/>
    </dgm:pt>
    <dgm:pt modelId="{4C45C58D-865E-43D0-9A8D-E5110C4D56F6}" type="pres">
      <dgm:prSet presAssocID="{3AFB8496-8ADE-4A91-B07E-837A8C5CE3A1}" presName="node" presStyleLbl="node1" presStyleIdx="0" presStyleCnt="2" custScaleX="151781" custScaleY="152364" custRadScaleRad="125225" custRadScaleInc="-72232">
        <dgm:presLayoutVars>
          <dgm:bulletEnabled val="1"/>
        </dgm:presLayoutVars>
      </dgm:prSet>
      <dgm:spPr/>
    </dgm:pt>
    <dgm:pt modelId="{2874D494-C7A6-4436-B3F2-D428F2EC8159}" type="pres">
      <dgm:prSet presAssocID="{3AFB8496-8ADE-4A91-B07E-837A8C5CE3A1}" presName="dummy" presStyleCnt="0"/>
      <dgm:spPr/>
    </dgm:pt>
    <dgm:pt modelId="{98F733B8-119B-4571-85CE-70D4D8FBA913}" type="pres">
      <dgm:prSet presAssocID="{D697ACE2-5B32-45B4-9304-FDE511450A1C}" presName="sibTrans" presStyleLbl="sibTrans2D1" presStyleIdx="0" presStyleCnt="2" custLinFactNeighborX="-2680" custLinFactNeighborY="-1629"/>
      <dgm:spPr/>
    </dgm:pt>
    <dgm:pt modelId="{5FBBDBDC-2546-4537-9ABE-59A044AE2ED6}" type="pres">
      <dgm:prSet presAssocID="{BB2A733B-0A50-4A2B-9024-DFA859AEC41C}" presName="node" presStyleLbl="node1" presStyleIdx="1" presStyleCnt="2" custScaleX="186710" custScaleY="184261" custLinFactNeighborX="3487" custLinFactNeighborY="6822" custRadScaleRad="127514" custRadScaleInc="-76301">
        <dgm:presLayoutVars>
          <dgm:bulletEnabled val="1"/>
        </dgm:presLayoutVars>
      </dgm:prSet>
      <dgm:spPr/>
    </dgm:pt>
    <dgm:pt modelId="{D84FA9BC-D7A4-47CB-BB39-030EF71027C3}" type="pres">
      <dgm:prSet presAssocID="{BB2A733B-0A50-4A2B-9024-DFA859AEC41C}" presName="dummy" presStyleCnt="0"/>
      <dgm:spPr/>
    </dgm:pt>
    <dgm:pt modelId="{BF7ED43A-7EE0-4065-8AD0-5688B16F818D}" type="pres">
      <dgm:prSet presAssocID="{BF40DCF4-265D-464F-A4ED-B86401C9F880}" presName="sibTrans" presStyleLbl="sibTrans2D1" presStyleIdx="1" presStyleCnt="2" custLinFactNeighborX="-9809" custLinFactNeighborY="3964"/>
      <dgm:spPr/>
    </dgm:pt>
  </dgm:ptLst>
  <dgm:cxnLst>
    <dgm:cxn modelId="{369BA13A-1160-40CB-A24C-6EBC93CDC18E}" srcId="{A384D7F5-473F-4507-8A43-71B4BFF997D6}" destId="{BB2A733B-0A50-4A2B-9024-DFA859AEC41C}" srcOrd="1" destOrd="0" parTransId="{46790B4F-D7D4-49A2-884F-B42D62B7D78A}" sibTransId="{BF40DCF4-265D-464F-A4ED-B86401C9F880}"/>
    <dgm:cxn modelId="{E6C2265E-9CD0-4622-84E9-2249D510F542}" type="presOf" srcId="{A384D7F5-473F-4507-8A43-71B4BFF997D6}" destId="{108E4480-7930-4C9B-94D4-B2C4CF1ABBD3}" srcOrd="0" destOrd="0" presId="urn:microsoft.com/office/officeart/2005/8/layout/radial6"/>
    <dgm:cxn modelId="{1206B85A-5A8E-4391-AB67-2EFF92680CC9}" type="presOf" srcId="{274932E3-FCB3-473B-8D39-739D9734D3A5}" destId="{2283A29F-0898-4D72-A5EB-46C225D8B972}" srcOrd="0" destOrd="0" presId="urn:microsoft.com/office/officeart/2005/8/layout/radial6"/>
    <dgm:cxn modelId="{A4972497-3CFC-44E2-BE48-6877722B89E8}" type="presOf" srcId="{D697ACE2-5B32-45B4-9304-FDE511450A1C}" destId="{98F733B8-119B-4571-85CE-70D4D8FBA913}" srcOrd="0" destOrd="0" presId="urn:microsoft.com/office/officeart/2005/8/layout/radial6"/>
    <dgm:cxn modelId="{7FFDFB9D-98C9-40CC-9BAE-21C9475613B1}" type="presOf" srcId="{BB2A733B-0A50-4A2B-9024-DFA859AEC41C}" destId="{5FBBDBDC-2546-4537-9ABE-59A044AE2ED6}" srcOrd="0" destOrd="0" presId="urn:microsoft.com/office/officeart/2005/8/layout/radial6"/>
    <dgm:cxn modelId="{577DE7C6-BAD2-4912-9B15-D55748F99C47}" srcId="{274932E3-FCB3-473B-8D39-739D9734D3A5}" destId="{A384D7F5-473F-4507-8A43-71B4BFF997D6}" srcOrd="0" destOrd="0" parTransId="{5EF08340-6957-4C18-9934-0638961B5496}" sibTransId="{71194814-93D2-4193-B194-843F9B16C61E}"/>
    <dgm:cxn modelId="{EF23AECB-CFAB-4A2C-BF4A-63402161BDEB}" type="presOf" srcId="{BF40DCF4-265D-464F-A4ED-B86401C9F880}" destId="{BF7ED43A-7EE0-4065-8AD0-5688B16F818D}" srcOrd="0" destOrd="0" presId="urn:microsoft.com/office/officeart/2005/8/layout/radial6"/>
    <dgm:cxn modelId="{CD079AD5-DF89-4556-A4F4-BA23E1EDA1E8}" srcId="{A384D7F5-473F-4507-8A43-71B4BFF997D6}" destId="{3AFB8496-8ADE-4A91-B07E-837A8C5CE3A1}" srcOrd="0" destOrd="0" parTransId="{D6150A43-1667-40CD-AE19-0BFB9EB7E40F}" sibTransId="{D697ACE2-5B32-45B4-9304-FDE511450A1C}"/>
    <dgm:cxn modelId="{1C8AFCDD-AE5C-4F7B-9B6E-4573FF3AD639}" type="presOf" srcId="{3AFB8496-8ADE-4A91-B07E-837A8C5CE3A1}" destId="{4C45C58D-865E-43D0-9A8D-E5110C4D56F6}" srcOrd="0" destOrd="0" presId="urn:microsoft.com/office/officeart/2005/8/layout/radial6"/>
    <dgm:cxn modelId="{1CBB9CD3-67D9-4973-99E7-304C1C252D88}" type="presParOf" srcId="{2283A29F-0898-4D72-A5EB-46C225D8B972}" destId="{108E4480-7930-4C9B-94D4-B2C4CF1ABBD3}" srcOrd="0" destOrd="0" presId="urn:microsoft.com/office/officeart/2005/8/layout/radial6"/>
    <dgm:cxn modelId="{FACF76EC-8DBE-43BD-9F51-CEBED4B6871B}" type="presParOf" srcId="{2283A29F-0898-4D72-A5EB-46C225D8B972}" destId="{4C45C58D-865E-43D0-9A8D-E5110C4D56F6}" srcOrd="1" destOrd="0" presId="urn:microsoft.com/office/officeart/2005/8/layout/radial6"/>
    <dgm:cxn modelId="{0EB8FAF6-8827-48C1-A21F-876037E154B1}" type="presParOf" srcId="{2283A29F-0898-4D72-A5EB-46C225D8B972}" destId="{2874D494-C7A6-4436-B3F2-D428F2EC8159}" srcOrd="2" destOrd="0" presId="urn:microsoft.com/office/officeart/2005/8/layout/radial6"/>
    <dgm:cxn modelId="{F3A77BC6-E3A5-46EF-A9D1-85F2F7B58BDD}" type="presParOf" srcId="{2283A29F-0898-4D72-A5EB-46C225D8B972}" destId="{98F733B8-119B-4571-85CE-70D4D8FBA913}" srcOrd="3" destOrd="0" presId="urn:microsoft.com/office/officeart/2005/8/layout/radial6"/>
    <dgm:cxn modelId="{D5926F36-3EE4-4CAD-8C05-6464C2CBF637}" type="presParOf" srcId="{2283A29F-0898-4D72-A5EB-46C225D8B972}" destId="{5FBBDBDC-2546-4537-9ABE-59A044AE2ED6}" srcOrd="4" destOrd="0" presId="urn:microsoft.com/office/officeart/2005/8/layout/radial6"/>
    <dgm:cxn modelId="{6A5C19CC-ABD4-488E-ABD9-99CE54D907B7}" type="presParOf" srcId="{2283A29F-0898-4D72-A5EB-46C225D8B972}" destId="{D84FA9BC-D7A4-47CB-BB39-030EF71027C3}" srcOrd="5" destOrd="0" presId="urn:microsoft.com/office/officeart/2005/8/layout/radial6"/>
    <dgm:cxn modelId="{65E15B0E-2FCF-47E0-ADFA-ED6384A3C032}" type="presParOf" srcId="{2283A29F-0898-4D72-A5EB-46C225D8B972}" destId="{BF7ED43A-7EE0-4065-8AD0-5688B16F818D}" srcOrd="6"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6A93C25-63C4-46CA-BA5B-5369C0D31801}" type="doc">
      <dgm:prSet loTypeId="urn:microsoft.com/office/officeart/2018/2/layout/IconCircleList" loCatId="icon" qsTypeId="urn:microsoft.com/office/officeart/2005/8/quickstyle/simple1" qsCatId="simple" csTypeId="urn:microsoft.com/office/officeart/2005/8/colors/accent1_2" csCatId="accent1" phldr="1"/>
      <dgm:spPr/>
    </dgm:pt>
    <dgm:pt modelId="{4C82F8B7-C2C7-40F5-8348-E87B54B40EA5}">
      <dgm:prSet phldrT="[Text]" custT="1"/>
      <dgm:spPr/>
      <dgm:t>
        <a:bodyPr/>
        <a:lstStyle/>
        <a:p>
          <a:pPr>
            <a:lnSpc>
              <a:spcPct val="100000"/>
            </a:lnSpc>
          </a:pPr>
          <a:r>
            <a:rPr lang="en-GB" sz="1600"/>
            <a:t>The People’s Tribunal blog with SD SIG</a:t>
          </a:r>
        </a:p>
      </dgm:t>
    </dgm:pt>
    <dgm:pt modelId="{37FBB002-C516-430E-B01B-8AD3D1F01BE3}" type="parTrans" cxnId="{6865B794-46A2-4CCD-A375-F7586F88CD72}">
      <dgm:prSet/>
      <dgm:spPr/>
      <dgm:t>
        <a:bodyPr/>
        <a:lstStyle/>
        <a:p>
          <a:endParaRPr lang="en-GB" sz="1600"/>
        </a:p>
      </dgm:t>
    </dgm:pt>
    <dgm:pt modelId="{978F0BAB-0F52-432A-A8B2-3A4450A33979}" type="sibTrans" cxnId="{6865B794-46A2-4CCD-A375-F7586F88CD72}">
      <dgm:prSet/>
      <dgm:spPr/>
      <dgm:t>
        <a:bodyPr/>
        <a:lstStyle/>
        <a:p>
          <a:pPr>
            <a:lnSpc>
              <a:spcPct val="100000"/>
            </a:lnSpc>
          </a:pPr>
          <a:endParaRPr lang="en-GB" sz="1600"/>
        </a:p>
      </dgm:t>
    </dgm:pt>
    <dgm:pt modelId="{CBEBFB06-D8D1-4711-987B-5DA9E7823631}">
      <dgm:prSet phldrT="[Text]" custT="1"/>
      <dgm:spPr/>
      <dgm:t>
        <a:bodyPr/>
        <a:lstStyle/>
        <a:p>
          <a:pPr>
            <a:lnSpc>
              <a:spcPct val="100000"/>
            </a:lnSpc>
          </a:pPr>
          <a:r>
            <a:rPr lang="en-GB" sz="1600" dirty="0"/>
            <a:t>Statement on the PH impact of the conflict on Sudan with Sudan SIG</a:t>
          </a:r>
        </a:p>
      </dgm:t>
    </dgm:pt>
    <dgm:pt modelId="{E22A0DD9-7EB9-481E-B903-FF87D131A596}" type="parTrans" cxnId="{5A833DED-EB5C-441F-A281-EBA59554C9A2}">
      <dgm:prSet/>
      <dgm:spPr/>
      <dgm:t>
        <a:bodyPr/>
        <a:lstStyle/>
        <a:p>
          <a:endParaRPr lang="en-GB" sz="1600"/>
        </a:p>
      </dgm:t>
    </dgm:pt>
    <dgm:pt modelId="{D6ABACF5-A8F6-4827-B413-8FF786EF02B9}" type="sibTrans" cxnId="{5A833DED-EB5C-441F-A281-EBA59554C9A2}">
      <dgm:prSet/>
      <dgm:spPr/>
      <dgm:t>
        <a:bodyPr/>
        <a:lstStyle/>
        <a:p>
          <a:pPr>
            <a:lnSpc>
              <a:spcPct val="100000"/>
            </a:lnSpc>
          </a:pPr>
          <a:endParaRPr lang="en-GB" sz="1600"/>
        </a:p>
      </dgm:t>
    </dgm:pt>
    <dgm:pt modelId="{34D6EA90-3710-469D-9CB9-6A8621F239C7}">
      <dgm:prSet phldrT="[Text]" custT="1"/>
      <dgm:spPr/>
      <dgm:t>
        <a:bodyPr/>
        <a:lstStyle/>
        <a:p>
          <a:pPr>
            <a:lnSpc>
              <a:spcPct val="100000"/>
            </a:lnSpc>
          </a:pPr>
          <a:r>
            <a:rPr lang="en-GB" sz="1600" dirty="0"/>
            <a:t>Statement on the Impact of the earthquake in Morocco and the floods in Libya </a:t>
          </a:r>
        </a:p>
      </dgm:t>
    </dgm:pt>
    <dgm:pt modelId="{402F0C5E-7B4A-46A9-B4F7-B978B29D54DD}" type="parTrans" cxnId="{494E0C0D-4BA2-4DB6-9A08-4551495CD7DC}">
      <dgm:prSet/>
      <dgm:spPr/>
      <dgm:t>
        <a:bodyPr/>
        <a:lstStyle/>
        <a:p>
          <a:endParaRPr lang="en-GB" sz="1600"/>
        </a:p>
      </dgm:t>
    </dgm:pt>
    <dgm:pt modelId="{1E4F0FAC-C27D-46BC-B862-A04F7AEBE107}" type="sibTrans" cxnId="{494E0C0D-4BA2-4DB6-9A08-4551495CD7DC}">
      <dgm:prSet/>
      <dgm:spPr/>
      <dgm:t>
        <a:bodyPr/>
        <a:lstStyle/>
        <a:p>
          <a:pPr>
            <a:lnSpc>
              <a:spcPct val="100000"/>
            </a:lnSpc>
          </a:pPr>
          <a:endParaRPr lang="en-GB" sz="1600"/>
        </a:p>
      </dgm:t>
    </dgm:pt>
    <dgm:pt modelId="{DAEE48F3-5598-49F5-B180-89AE861A73EF}">
      <dgm:prSet phldrT="[Text]" custT="1"/>
      <dgm:spPr/>
      <dgm:t>
        <a:bodyPr/>
        <a:lstStyle/>
        <a:p>
          <a:pPr>
            <a:lnSpc>
              <a:spcPct val="100000"/>
            </a:lnSpc>
          </a:pPr>
          <a:r>
            <a:rPr lang="en-GB" sz="1600"/>
            <a:t>AMR colleagues visiting from Ghana</a:t>
          </a:r>
        </a:p>
      </dgm:t>
    </dgm:pt>
    <dgm:pt modelId="{71DCC0A0-1571-4928-8450-C9B0421655AF}" type="parTrans" cxnId="{B92EA3FB-6953-42C0-9114-42B883CC0F4B}">
      <dgm:prSet/>
      <dgm:spPr/>
      <dgm:t>
        <a:bodyPr/>
        <a:lstStyle/>
        <a:p>
          <a:endParaRPr lang="en-GB" sz="1600"/>
        </a:p>
      </dgm:t>
    </dgm:pt>
    <dgm:pt modelId="{A7D8EF20-86D1-4DE3-A3F2-0A41FD78E1E8}" type="sibTrans" cxnId="{B92EA3FB-6953-42C0-9114-42B883CC0F4B}">
      <dgm:prSet/>
      <dgm:spPr/>
      <dgm:t>
        <a:bodyPr/>
        <a:lstStyle/>
        <a:p>
          <a:pPr>
            <a:lnSpc>
              <a:spcPct val="100000"/>
            </a:lnSpc>
          </a:pPr>
          <a:endParaRPr lang="en-GB" sz="1600"/>
        </a:p>
      </dgm:t>
    </dgm:pt>
    <dgm:pt modelId="{CDC8F7F8-D4BD-401A-8902-24F52B82D03B}">
      <dgm:prSet phldrT="[Text]" custT="1"/>
      <dgm:spPr/>
      <dgm:t>
        <a:bodyPr/>
        <a:lstStyle/>
        <a:p>
          <a:pPr>
            <a:lnSpc>
              <a:spcPct val="100000"/>
            </a:lnSpc>
          </a:pPr>
          <a:r>
            <a:rPr lang="en-GB" sz="1600"/>
            <a:t>Engagement with FPH members in Africa</a:t>
          </a:r>
        </a:p>
      </dgm:t>
    </dgm:pt>
    <dgm:pt modelId="{389602CA-3D79-4AC2-A3ED-1E9FEEC888FC}" type="parTrans" cxnId="{625DE20C-B96C-4142-AE08-BEF3608FEF7A}">
      <dgm:prSet/>
      <dgm:spPr/>
      <dgm:t>
        <a:bodyPr/>
        <a:lstStyle/>
        <a:p>
          <a:endParaRPr lang="en-GB" sz="1600"/>
        </a:p>
      </dgm:t>
    </dgm:pt>
    <dgm:pt modelId="{52C48E01-9240-41E4-B2F2-03A916C381AF}" type="sibTrans" cxnId="{625DE20C-B96C-4142-AE08-BEF3608FEF7A}">
      <dgm:prSet/>
      <dgm:spPr/>
      <dgm:t>
        <a:bodyPr/>
        <a:lstStyle/>
        <a:p>
          <a:pPr>
            <a:lnSpc>
              <a:spcPct val="100000"/>
            </a:lnSpc>
          </a:pPr>
          <a:endParaRPr lang="en-GB" sz="1600"/>
        </a:p>
      </dgm:t>
    </dgm:pt>
    <dgm:pt modelId="{F1E4CB65-1FF0-4C9A-B8D3-111839007FC4}">
      <dgm:prSet phldrT="[Text]" custT="1"/>
      <dgm:spPr/>
      <dgm:t>
        <a:bodyPr/>
        <a:lstStyle/>
        <a:p>
          <a:pPr>
            <a:lnSpc>
              <a:spcPct val="100000"/>
            </a:lnSpc>
          </a:pPr>
          <a:r>
            <a:rPr lang="en-GB" sz="1600"/>
            <a:t>Webinar on the MoU with SA</a:t>
          </a:r>
        </a:p>
      </dgm:t>
    </dgm:pt>
    <dgm:pt modelId="{9EC41D18-C139-4544-B1E7-288EFC60EFC2}" type="parTrans" cxnId="{9947FDBD-1CA0-47C9-80FD-2A9E6F2F9D2A}">
      <dgm:prSet/>
      <dgm:spPr/>
      <dgm:t>
        <a:bodyPr/>
        <a:lstStyle/>
        <a:p>
          <a:endParaRPr lang="en-GB" sz="1600"/>
        </a:p>
      </dgm:t>
    </dgm:pt>
    <dgm:pt modelId="{438AE646-ECFD-4A4B-B1B1-76ECC2E126BE}" type="sibTrans" cxnId="{9947FDBD-1CA0-47C9-80FD-2A9E6F2F9D2A}">
      <dgm:prSet/>
      <dgm:spPr/>
      <dgm:t>
        <a:bodyPr/>
        <a:lstStyle/>
        <a:p>
          <a:pPr>
            <a:lnSpc>
              <a:spcPct val="100000"/>
            </a:lnSpc>
          </a:pPr>
          <a:endParaRPr lang="en-GB" sz="1600"/>
        </a:p>
      </dgm:t>
    </dgm:pt>
    <dgm:pt modelId="{B2E4C953-97A1-46B0-9BF9-9DB5A84FA5EA}">
      <dgm:prSet phldrT="[Text]" custT="1"/>
      <dgm:spPr/>
      <dgm:t>
        <a:bodyPr/>
        <a:lstStyle/>
        <a:p>
          <a:pPr>
            <a:lnSpc>
              <a:spcPct val="100000"/>
            </a:lnSpc>
          </a:pPr>
          <a:r>
            <a:rPr lang="en-GB" sz="1600" dirty="0"/>
            <a:t>Africa SIG and FPH celebrate BHM</a:t>
          </a:r>
        </a:p>
      </dgm:t>
    </dgm:pt>
    <dgm:pt modelId="{20DCB45A-6CA5-44C3-8227-FB1DEFC33853}" type="parTrans" cxnId="{709C731A-FCE4-4856-A643-367ADD0AA1CB}">
      <dgm:prSet/>
      <dgm:spPr/>
      <dgm:t>
        <a:bodyPr/>
        <a:lstStyle/>
        <a:p>
          <a:endParaRPr lang="en-GB" sz="1600"/>
        </a:p>
      </dgm:t>
    </dgm:pt>
    <dgm:pt modelId="{2BAEF0F1-E8DE-4324-BB98-53C868821980}" type="sibTrans" cxnId="{709C731A-FCE4-4856-A643-367ADD0AA1CB}">
      <dgm:prSet/>
      <dgm:spPr/>
      <dgm:t>
        <a:bodyPr/>
        <a:lstStyle/>
        <a:p>
          <a:pPr>
            <a:lnSpc>
              <a:spcPct val="100000"/>
            </a:lnSpc>
          </a:pPr>
          <a:endParaRPr lang="en-GB" sz="1600"/>
        </a:p>
      </dgm:t>
    </dgm:pt>
    <dgm:pt modelId="{0135A5DD-B21E-42C6-A75F-272346E2A0B3}">
      <dgm:prSet phldrT="[Text]" custT="1"/>
      <dgm:spPr/>
      <dgm:t>
        <a:bodyPr/>
        <a:lstStyle/>
        <a:p>
          <a:pPr>
            <a:lnSpc>
              <a:spcPct val="100000"/>
            </a:lnSpc>
          </a:pPr>
          <a:r>
            <a:rPr lang="en-GB" sz="1600"/>
            <a:t>Workshop on mentoring at CPIA</a:t>
          </a:r>
        </a:p>
      </dgm:t>
    </dgm:pt>
    <dgm:pt modelId="{BE0E4A38-7FA7-493D-A639-E4AFC43F32C8}" type="parTrans" cxnId="{85B62810-B889-4D8E-B637-0C05B4770A17}">
      <dgm:prSet/>
      <dgm:spPr/>
      <dgm:t>
        <a:bodyPr/>
        <a:lstStyle/>
        <a:p>
          <a:endParaRPr lang="en-GB" sz="1600"/>
        </a:p>
      </dgm:t>
    </dgm:pt>
    <dgm:pt modelId="{7BA37473-FA70-4E2A-A195-E384030C28F3}" type="sibTrans" cxnId="{85B62810-B889-4D8E-B637-0C05B4770A17}">
      <dgm:prSet/>
      <dgm:spPr/>
      <dgm:t>
        <a:bodyPr/>
        <a:lstStyle/>
        <a:p>
          <a:pPr>
            <a:lnSpc>
              <a:spcPct val="100000"/>
            </a:lnSpc>
          </a:pPr>
          <a:endParaRPr lang="en-GB" sz="1600"/>
        </a:p>
      </dgm:t>
    </dgm:pt>
    <dgm:pt modelId="{379C393B-5490-4CDB-89A4-FC146A23CD67}">
      <dgm:prSet phldrT="[Text]" custT="1"/>
      <dgm:spPr/>
      <dgm:t>
        <a:bodyPr/>
        <a:lstStyle/>
        <a:p>
          <a:pPr>
            <a:lnSpc>
              <a:spcPct val="100000"/>
            </a:lnSpc>
          </a:pPr>
          <a:r>
            <a:rPr lang="en-GB" sz="1600" dirty="0"/>
            <a:t>Research bids with colleagues in Africa</a:t>
          </a:r>
        </a:p>
      </dgm:t>
    </dgm:pt>
    <dgm:pt modelId="{97776DAB-F7D8-4DB1-B994-03B2C9BF7C29}" type="parTrans" cxnId="{F8BB60BC-1AAD-44B1-A2D9-6157327FDDB9}">
      <dgm:prSet/>
      <dgm:spPr/>
      <dgm:t>
        <a:bodyPr/>
        <a:lstStyle/>
        <a:p>
          <a:endParaRPr lang="en-GB" sz="1600"/>
        </a:p>
      </dgm:t>
    </dgm:pt>
    <dgm:pt modelId="{7C737370-F6B1-4696-85EE-7F528CDB38B9}" type="sibTrans" cxnId="{F8BB60BC-1AAD-44B1-A2D9-6157327FDDB9}">
      <dgm:prSet/>
      <dgm:spPr/>
      <dgm:t>
        <a:bodyPr/>
        <a:lstStyle/>
        <a:p>
          <a:endParaRPr lang="en-GB" sz="1600"/>
        </a:p>
      </dgm:t>
    </dgm:pt>
    <dgm:pt modelId="{35F33595-D4B1-4482-B8BA-1FE5E83BAB81}" type="pres">
      <dgm:prSet presAssocID="{06A93C25-63C4-46CA-BA5B-5369C0D31801}" presName="root" presStyleCnt="0">
        <dgm:presLayoutVars>
          <dgm:dir/>
          <dgm:resizeHandles val="exact"/>
        </dgm:presLayoutVars>
      </dgm:prSet>
      <dgm:spPr/>
    </dgm:pt>
    <dgm:pt modelId="{D50993DB-F6E6-4C59-9B75-479E331107A9}" type="pres">
      <dgm:prSet presAssocID="{06A93C25-63C4-46CA-BA5B-5369C0D31801}" presName="container" presStyleCnt="0">
        <dgm:presLayoutVars>
          <dgm:dir/>
          <dgm:resizeHandles val="exact"/>
        </dgm:presLayoutVars>
      </dgm:prSet>
      <dgm:spPr/>
    </dgm:pt>
    <dgm:pt modelId="{0AC9DEB9-4408-4441-8717-301FBF12752E}" type="pres">
      <dgm:prSet presAssocID="{F1E4CB65-1FF0-4C9A-B8D3-111839007FC4}" presName="compNode" presStyleCnt="0"/>
      <dgm:spPr/>
    </dgm:pt>
    <dgm:pt modelId="{C9C16AB0-A03D-4B5B-9538-3BC67BDE4443}" type="pres">
      <dgm:prSet presAssocID="{F1E4CB65-1FF0-4C9A-B8D3-111839007FC4}" presName="iconBgRect" presStyleLbl="bgShp" presStyleIdx="0" presStyleCnt="9"/>
      <dgm:spPr/>
    </dgm:pt>
    <dgm:pt modelId="{4631BB90-4A07-440D-8448-51BDB74B7321}" type="pres">
      <dgm:prSet presAssocID="{F1E4CB65-1FF0-4C9A-B8D3-111839007FC4}" presName="iconRect" presStyleLbl="node1" presStyleIdx="0" presStyleCnt="9"/>
      <dgm:spPr>
        <a:blipFill>
          <a:blip xmlns:r="http://schemas.openxmlformats.org/officeDocument/2006/relationships" r:embed="rId1">
            <a:extLst>
              <a:ext uri="{28A0092B-C50C-407E-A947-70E740481C1C}">
                <a14:useLocalDpi xmlns:a14="http://schemas.microsoft.com/office/drawing/2010/main" val="0"/>
              </a:ext>
            </a:extLst>
          </a:blip>
          <a:stretch>
            <a:fillRect/>
          </a:stretch>
        </a:blipFill>
      </dgm:spPr>
      <dgm:extLst>
        <a:ext uri="{E40237B7-FDA0-4F09-8148-C483321AD2D9}">
          <dgm14:cNvPr xmlns:dgm14="http://schemas.microsoft.com/office/drawing/2010/diagram" id="0" name="" descr="Group"/>
        </a:ext>
      </dgm:extLst>
    </dgm:pt>
    <dgm:pt modelId="{AB1A3796-BDA9-48A2-ABAD-2C3F156CE15B}" type="pres">
      <dgm:prSet presAssocID="{F1E4CB65-1FF0-4C9A-B8D3-111839007FC4}" presName="spaceRect" presStyleCnt="0"/>
      <dgm:spPr/>
    </dgm:pt>
    <dgm:pt modelId="{813666FB-42AF-48FA-A308-C4B7D23FA561}" type="pres">
      <dgm:prSet presAssocID="{F1E4CB65-1FF0-4C9A-B8D3-111839007FC4}" presName="textRect" presStyleLbl="revTx" presStyleIdx="0" presStyleCnt="9">
        <dgm:presLayoutVars>
          <dgm:chMax val="1"/>
          <dgm:chPref val="1"/>
        </dgm:presLayoutVars>
      </dgm:prSet>
      <dgm:spPr/>
    </dgm:pt>
    <dgm:pt modelId="{CBAC0809-0001-4259-965E-73C5F1B082E3}" type="pres">
      <dgm:prSet presAssocID="{438AE646-ECFD-4A4B-B1B1-76ECC2E126BE}" presName="sibTrans" presStyleLbl="sibTrans2D1" presStyleIdx="0" presStyleCnt="0"/>
      <dgm:spPr/>
    </dgm:pt>
    <dgm:pt modelId="{517770AF-6458-4BB3-9493-B5C210F84691}" type="pres">
      <dgm:prSet presAssocID="{4C82F8B7-C2C7-40F5-8348-E87B54B40EA5}" presName="compNode" presStyleCnt="0"/>
      <dgm:spPr/>
    </dgm:pt>
    <dgm:pt modelId="{F1F90457-73A5-44A8-958F-C5E51D48015E}" type="pres">
      <dgm:prSet presAssocID="{4C82F8B7-C2C7-40F5-8348-E87B54B40EA5}" presName="iconBgRect" presStyleLbl="bgShp" presStyleIdx="1" presStyleCnt="9"/>
      <dgm:spPr/>
    </dgm:pt>
    <dgm:pt modelId="{D9C4153F-55C2-4429-932C-9D417089430F}" type="pres">
      <dgm:prSet presAssocID="{4C82F8B7-C2C7-40F5-8348-E87B54B40EA5}" presName="iconRect" presStyleLbl="node1" presStyleIdx="1" presStyleCnt="9"/>
      <dgm:spPr>
        <a:blipFill>
          <a:blip xmlns:r="http://schemas.openxmlformats.org/officeDocument/2006/relationships" r:embed="rId2">
            <a:extLst>
              <a:ext uri="{28A0092B-C50C-407E-A947-70E740481C1C}">
                <a14:useLocalDpi xmlns:a14="http://schemas.microsoft.com/office/drawing/2010/main" val="0"/>
              </a:ext>
            </a:extLst>
          </a:blip>
          <a:stretch>
            <a:fillRect/>
          </a:stretch>
        </a:blipFill>
      </dgm:spPr>
      <dgm:extLst>
        <a:ext uri="{E40237B7-FDA0-4F09-8148-C483321AD2D9}">
          <dgm14:cNvPr xmlns:dgm14="http://schemas.microsoft.com/office/drawing/2010/diagram" id="0" name="" descr="Earth Globe Americas"/>
        </a:ext>
      </dgm:extLst>
    </dgm:pt>
    <dgm:pt modelId="{0B1B833A-489C-4351-B2D3-59C91A2A3DC6}" type="pres">
      <dgm:prSet presAssocID="{4C82F8B7-C2C7-40F5-8348-E87B54B40EA5}" presName="spaceRect" presStyleCnt="0"/>
      <dgm:spPr/>
    </dgm:pt>
    <dgm:pt modelId="{200A7341-69A9-4C3D-A5A7-1C15A0550C51}" type="pres">
      <dgm:prSet presAssocID="{4C82F8B7-C2C7-40F5-8348-E87B54B40EA5}" presName="textRect" presStyleLbl="revTx" presStyleIdx="1" presStyleCnt="9">
        <dgm:presLayoutVars>
          <dgm:chMax val="1"/>
          <dgm:chPref val="1"/>
        </dgm:presLayoutVars>
      </dgm:prSet>
      <dgm:spPr/>
    </dgm:pt>
    <dgm:pt modelId="{689135EA-3C32-4200-BF22-37E59A6C1C8F}" type="pres">
      <dgm:prSet presAssocID="{978F0BAB-0F52-432A-A8B2-3A4450A33979}" presName="sibTrans" presStyleLbl="sibTrans2D1" presStyleIdx="0" presStyleCnt="0"/>
      <dgm:spPr/>
    </dgm:pt>
    <dgm:pt modelId="{2CF9BA7B-6823-4D63-9A78-E25337F515B5}" type="pres">
      <dgm:prSet presAssocID="{CBEBFB06-D8D1-4711-987B-5DA9E7823631}" presName="compNode" presStyleCnt="0"/>
      <dgm:spPr/>
    </dgm:pt>
    <dgm:pt modelId="{B695045F-D954-4A93-8909-C066B9948C2B}" type="pres">
      <dgm:prSet presAssocID="{CBEBFB06-D8D1-4711-987B-5DA9E7823631}" presName="iconBgRect" presStyleLbl="bgShp" presStyleIdx="2" presStyleCnt="9"/>
      <dgm:spPr/>
    </dgm:pt>
    <dgm:pt modelId="{5AD05A80-17C7-4C1E-8C9A-B0C478746B4A}" type="pres">
      <dgm:prSet presAssocID="{CBEBFB06-D8D1-4711-987B-5DA9E7823631}" presName="iconRect" presStyleLbl="node1" presStyleIdx="2" presStyleCnt="9"/>
      <dgm:spPr>
        <a:blipFill>
          <a:blip xmlns:r="http://schemas.openxmlformats.org/officeDocument/2006/relationships" r:embed="rId3">
            <a:extLst>
              <a:ext uri="{28A0092B-C50C-407E-A947-70E740481C1C}">
                <a14:useLocalDpi xmlns:a14="http://schemas.microsoft.com/office/drawing/2010/main" val="0"/>
              </a:ext>
            </a:extLst>
          </a:blip>
          <a:stretch>
            <a:fillRect/>
          </a:stretch>
        </a:blipFill>
      </dgm:spPr>
      <dgm:extLst>
        <a:ext uri="{E40237B7-FDA0-4F09-8148-C483321AD2D9}">
          <dgm14:cNvPr xmlns:dgm14="http://schemas.microsoft.com/office/drawing/2010/diagram" id="0" name="" descr="Earth Globe Europe-Africa"/>
        </a:ext>
      </dgm:extLst>
    </dgm:pt>
    <dgm:pt modelId="{7CACD35C-646C-4627-AB38-B5DC4A7D380F}" type="pres">
      <dgm:prSet presAssocID="{CBEBFB06-D8D1-4711-987B-5DA9E7823631}" presName="spaceRect" presStyleCnt="0"/>
      <dgm:spPr/>
    </dgm:pt>
    <dgm:pt modelId="{914B77A6-A24D-468E-A36D-65D59C4C69D6}" type="pres">
      <dgm:prSet presAssocID="{CBEBFB06-D8D1-4711-987B-5DA9E7823631}" presName="textRect" presStyleLbl="revTx" presStyleIdx="2" presStyleCnt="9">
        <dgm:presLayoutVars>
          <dgm:chMax val="1"/>
          <dgm:chPref val="1"/>
        </dgm:presLayoutVars>
      </dgm:prSet>
      <dgm:spPr/>
    </dgm:pt>
    <dgm:pt modelId="{BBE10126-4055-4A0E-A5E1-A215A5BBD436}" type="pres">
      <dgm:prSet presAssocID="{D6ABACF5-A8F6-4827-B413-8FF786EF02B9}" presName="sibTrans" presStyleLbl="sibTrans2D1" presStyleIdx="0" presStyleCnt="0"/>
      <dgm:spPr/>
    </dgm:pt>
    <dgm:pt modelId="{C5A038CB-7495-44DB-8150-FA38EB52E149}" type="pres">
      <dgm:prSet presAssocID="{0135A5DD-B21E-42C6-A75F-272346E2A0B3}" presName="compNode" presStyleCnt="0"/>
      <dgm:spPr/>
    </dgm:pt>
    <dgm:pt modelId="{A9988B45-249F-4ACB-A4D7-97CD364A19C4}" type="pres">
      <dgm:prSet presAssocID="{0135A5DD-B21E-42C6-A75F-272346E2A0B3}" presName="iconBgRect" presStyleLbl="bgShp" presStyleIdx="3" presStyleCnt="9"/>
      <dgm:spPr/>
    </dgm:pt>
    <dgm:pt modelId="{8C899A7E-481E-4AC4-AA35-C238675524A8}" type="pres">
      <dgm:prSet presAssocID="{0135A5DD-B21E-42C6-A75F-272346E2A0B3}" presName="iconRect" presStyleLbl="node1" presStyleIdx="3" presStyleCnt="9"/>
      <dgm:spPr>
        <a:blipFill>
          <a:blip xmlns:r="http://schemas.openxmlformats.org/officeDocument/2006/relationships" r:embed="rId4">
            <a:extLst>
              <a:ext uri="{28A0092B-C50C-407E-A947-70E740481C1C}">
                <a14:useLocalDpi xmlns:a14="http://schemas.microsoft.com/office/drawing/2010/main" val="0"/>
              </a:ext>
            </a:extLst>
          </a:blip>
          <a:stretch>
            <a:fillRect/>
          </a:stretch>
        </a:blipFill>
      </dgm:spPr>
      <dgm:extLst>
        <a:ext uri="{E40237B7-FDA0-4F09-8148-C483321AD2D9}">
          <dgm14:cNvPr xmlns:dgm14="http://schemas.microsoft.com/office/drawing/2010/diagram" id="0" name="" descr="Handshake"/>
        </a:ext>
      </dgm:extLst>
    </dgm:pt>
    <dgm:pt modelId="{744EA530-90A0-46B0-94C0-4FC877F7F6BA}" type="pres">
      <dgm:prSet presAssocID="{0135A5DD-B21E-42C6-A75F-272346E2A0B3}" presName="spaceRect" presStyleCnt="0"/>
      <dgm:spPr/>
    </dgm:pt>
    <dgm:pt modelId="{D8491EA8-22E5-4EFE-9FFF-95D708A45FA5}" type="pres">
      <dgm:prSet presAssocID="{0135A5DD-B21E-42C6-A75F-272346E2A0B3}" presName="textRect" presStyleLbl="revTx" presStyleIdx="3" presStyleCnt="9">
        <dgm:presLayoutVars>
          <dgm:chMax val="1"/>
          <dgm:chPref val="1"/>
        </dgm:presLayoutVars>
      </dgm:prSet>
      <dgm:spPr/>
    </dgm:pt>
    <dgm:pt modelId="{5AA2C2F9-25E4-4BD2-8CD4-5A41B8D27028}" type="pres">
      <dgm:prSet presAssocID="{7BA37473-FA70-4E2A-A195-E384030C28F3}" presName="sibTrans" presStyleLbl="sibTrans2D1" presStyleIdx="0" presStyleCnt="0"/>
      <dgm:spPr/>
    </dgm:pt>
    <dgm:pt modelId="{52928D71-F68D-46FF-9B1D-8343779316B1}" type="pres">
      <dgm:prSet presAssocID="{34D6EA90-3710-469D-9CB9-6A8621F239C7}" presName="compNode" presStyleCnt="0"/>
      <dgm:spPr/>
    </dgm:pt>
    <dgm:pt modelId="{1062F13C-7F52-44F3-A0BE-B91314ABADC8}" type="pres">
      <dgm:prSet presAssocID="{34D6EA90-3710-469D-9CB9-6A8621F239C7}" presName="iconBgRect" presStyleLbl="bgShp" presStyleIdx="4" presStyleCnt="9"/>
      <dgm:spPr/>
    </dgm:pt>
    <dgm:pt modelId="{6E87511D-CA05-4777-AA79-78F8A23C7524}" type="pres">
      <dgm:prSet presAssocID="{34D6EA90-3710-469D-9CB9-6A8621F239C7}" presName="iconRect" presStyleLbl="node1" presStyleIdx="4" presStyleCnt="9"/>
      <dgm:spPr>
        <a:blipFill>
          <a:blip xmlns:r="http://schemas.openxmlformats.org/officeDocument/2006/relationships" r:embed="rId5">
            <a:extLst>
              <a:ext uri="{28A0092B-C50C-407E-A947-70E740481C1C}">
                <a14:useLocalDpi xmlns:a14="http://schemas.microsoft.com/office/drawing/2010/main" val="0"/>
              </a:ext>
            </a:extLst>
          </a:blip>
          <a:stretch>
            <a:fillRect/>
          </a:stretch>
        </a:blipFill>
      </dgm:spPr>
      <dgm:extLst>
        <a:ext uri="{E40237B7-FDA0-4F09-8148-C483321AD2D9}">
          <dgm14:cNvPr xmlns:dgm14="http://schemas.microsoft.com/office/drawing/2010/diagram" id="0" name="" descr="Users"/>
        </a:ext>
      </dgm:extLst>
    </dgm:pt>
    <dgm:pt modelId="{AB372760-0DD1-47B5-8C81-5B5CC12263E6}" type="pres">
      <dgm:prSet presAssocID="{34D6EA90-3710-469D-9CB9-6A8621F239C7}" presName="spaceRect" presStyleCnt="0"/>
      <dgm:spPr/>
    </dgm:pt>
    <dgm:pt modelId="{F171C93C-9259-4396-ABB4-538196CB64DB}" type="pres">
      <dgm:prSet presAssocID="{34D6EA90-3710-469D-9CB9-6A8621F239C7}" presName="textRect" presStyleLbl="revTx" presStyleIdx="4" presStyleCnt="9">
        <dgm:presLayoutVars>
          <dgm:chMax val="1"/>
          <dgm:chPref val="1"/>
        </dgm:presLayoutVars>
      </dgm:prSet>
      <dgm:spPr/>
    </dgm:pt>
    <dgm:pt modelId="{760329C5-C38A-4733-ADE6-A2BCA512E9B5}" type="pres">
      <dgm:prSet presAssocID="{1E4F0FAC-C27D-46BC-B862-A04F7AEBE107}" presName="sibTrans" presStyleLbl="sibTrans2D1" presStyleIdx="0" presStyleCnt="0"/>
      <dgm:spPr/>
    </dgm:pt>
    <dgm:pt modelId="{279B4621-D5AC-4514-BE94-D1FA623845A7}" type="pres">
      <dgm:prSet presAssocID="{DAEE48F3-5598-49F5-B180-89AE861A73EF}" presName="compNode" presStyleCnt="0"/>
      <dgm:spPr/>
    </dgm:pt>
    <dgm:pt modelId="{91FD20EA-3F8A-439E-B5FC-5D224ACFE0C4}" type="pres">
      <dgm:prSet presAssocID="{DAEE48F3-5598-49F5-B180-89AE861A73EF}" presName="iconBgRect" presStyleLbl="bgShp" presStyleIdx="5" presStyleCnt="9"/>
      <dgm:spPr/>
    </dgm:pt>
    <dgm:pt modelId="{264581B4-47F7-4A0E-9544-41FB22D2BB40}" type="pres">
      <dgm:prSet presAssocID="{DAEE48F3-5598-49F5-B180-89AE861A73EF}" presName="iconRect" presStyleLbl="node1" presStyleIdx="5" presStyleCnt="9"/>
      <dgm:spPr>
        <a:blipFill>
          <a:blip xmlns:r="http://schemas.openxmlformats.org/officeDocument/2006/relationships" r:embed="rId6">
            <a:extLst>
              <a:ext uri="{28A0092B-C50C-407E-A947-70E740481C1C}">
                <a14:useLocalDpi xmlns:a14="http://schemas.microsoft.com/office/drawing/2010/main" val="0"/>
              </a:ext>
            </a:extLst>
          </a:blip>
          <a:stretch>
            <a:fillRect/>
          </a:stretch>
        </a:blipFill>
      </dgm:spPr>
      <dgm:extLst>
        <a:ext uri="{E40237B7-FDA0-4F09-8148-C483321AD2D9}">
          <dgm14:cNvPr xmlns:dgm14="http://schemas.microsoft.com/office/drawing/2010/diagram" id="0" name="" descr="Web Design"/>
        </a:ext>
      </dgm:extLst>
    </dgm:pt>
    <dgm:pt modelId="{5DDEF03D-D82A-4460-8C01-00BD2A0C4CA1}" type="pres">
      <dgm:prSet presAssocID="{DAEE48F3-5598-49F5-B180-89AE861A73EF}" presName="spaceRect" presStyleCnt="0"/>
      <dgm:spPr/>
    </dgm:pt>
    <dgm:pt modelId="{78F274A2-9E9F-49D6-8FF5-8BAC2C67F3F0}" type="pres">
      <dgm:prSet presAssocID="{DAEE48F3-5598-49F5-B180-89AE861A73EF}" presName="textRect" presStyleLbl="revTx" presStyleIdx="5" presStyleCnt="9">
        <dgm:presLayoutVars>
          <dgm:chMax val="1"/>
          <dgm:chPref val="1"/>
        </dgm:presLayoutVars>
      </dgm:prSet>
      <dgm:spPr/>
    </dgm:pt>
    <dgm:pt modelId="{621DFEFB-B6C2-4574-A190-29AC278B5937}" type="pres">
      <dgm:prSet presAssocID="{A7D8EF20-86D1-4DE3-A3F2-0A41FD78E1E8}" presName="sibTrans" presStyleLbl="sibTrans2D1" presStyleIdx="0" presStyleCnt="0"/>
      <dgm:spPr/>
    </dgm:pt>
    <dgm:pt modelId="{C4579535-17AC-41A3-9F96-8C5DA829797F}" type="pres">
      <dgm:prSet presAssocID="{CDC8F7F8-D4BD-401A-8902-24F52B82D03B}" presName="compNode" presStyleCnt="0"/>
      <dgm:spPr/>
    </dgm:pt>
    <dgm:pt modelId="{827479CA-72AC-4194-9F53-C9F93A7669DE}" type="pres">
      <dgm:prSet presAssocID="{CDC8F7F8-D4BD-401A-8902-24F52B82D03B}" presName="iconBgRect" presStyleLbl="bgShp" presStyleIdx="6" presStyleCnt="9"/>
      <dgm:spPr/>
    </dgm:pt>
    <dgm:pt modelId="{E7590C57-88A2-4EE7-AC4D-56EF98547BA7}" type="pres">
      <dgm:prSet presAssocID="{CDC8F7F8-D4BD-401A-8902-24F52B82D03B}" presName="iconRect" presStyleLbl="node1" presStyleIdx="6" presStyleCnt="9"/>
      <dgm:spPr>
        <a:blipFill>
          <a:blip xmlns:r="http://schemas.openxmlformats.org/officeDocument/2006/relationships" r:embed="rId7">
            <a:extLst>
              <a:ext uri="{28A0092B-C50C-407E-A947-70E740481C1C}">
                <a14:useLocalDpi xmlns:a14="http://schemas.microsoft.com/office/drawing/2010/main" val="0"/>
              </a:ext>
            </a:extLst>
          </a:blip>
          <a:stretch>
            <a:fillRect/>
          </a:stretch>
        </a:blipFill>
      </dgm:spPr>
      <dgm:extLst>
        <a:ext uri="{E40237B7-FDA0-4F09-8148-C483321AD2D9}">
          <dgm14:cNvPr xmlns:dgm14="http://schemas.microsoft.com/office/drawing/2010/diagram" id="0" name="" descr="Balloons"/>
        </a:ext>
      </dgm:extLst>
    </dgm:pt>
    <dgm:pt modelId="{2D50579A-F3C6-4B0A-8DB1-14768F4AE57A}" type="pres">
      <dgm:prSet presAssocID="{CDC8F7F8-D4BD-401A-8902-24F52B82D03B}" presName="spaceRect" presStyleCnt="0"/>
      <dgm:spPr/>
    </dgm:pt>
    <dgm:pt modelId="{DC1CAFDD-A3BC-454D-8421-A815D7D40E1B}" type="pres">
      <dgm:prSet presAssocID="{CDC8F7F8-D4BD-401A-8902-24F52B82D03B}" presName="textRect" presStyleLbl="revTx" presStyleIdx="6" presStyleCnt="9">
        <dgm:presLayoutVars>
          <dgm:chMax val="1"/>
          <dgm:chPref val="1"/>
        </dgm:presLayoutVars>
      </dgm:prSet>
      <dgm:spPr/>
    </dgm:pt>
    <dgm:pt modelId="{F1E011A5-6BE3-445C-9D80-8E6A61ADF065}" type="pres">
      <dgm:prSet presAssocID="{52C48E01-9240-41E4-B2F2-03A916C381AF}" presName="sibTrans" presStyleLbl="sibTrans2D1" presStyleIdx="0" presStyleCnt="0"/>
      <dgm:spPr/>
    </dgm:pt>
    <dgm:pt modelId="{21E452E8-6869-4620-9F27-AE81E9606241}" type="pres">
      <dgm:prSet presAssocID="{B2E4C953-97A1-46B0-9BF9-9DB5A84FA5EA}" presName="compNode" presStyleCnt="0"/>
      <dgm:spPr/>
    </dgm:pt>
    <dgm:pt modelId="{A16EB6A5-8643-444D-9EE4-3CD7098088D0}" type="pres">
      <dgm:prSet presAssocID="{B2E4C953-97A1-46B0-9BF9-9DB5A84FA5EA}" presName="iconBgRect" presStyleLbl="bgShp" presStyleIdx="7" presStyleCnt="9"/>
      <dgm:spPr/>
    </dgm:pt>
    <dgm:pt modelId="{EECC475A-7818-4149-8448-EF1ED1FFB451}" type="pres">
      <dgm:prSet presAssocID="{B2E4C953-97A1-46B0-9BF9-9DB5A84FA5EA}" presName="iconRect" presStyleLbl="node1" presStyleIdx="7" presStyleCnt="9"/>
      <dgm:spPr>
        <a:blipFill>
          <a:blip xmlns:r="http://schemas.openxmlformats.org/officeDocument/2006/relationships" r:embed="rId8">
            <a:extLst>
              <a:ext uri="{28A0092B-C50C-407E-A947-70E740481C1C}">
                <a14:useLocalDpi xmlns:a14="http://schemas.microsoft.com/office/drawing/2010/main" val="0"/>
              </a:ext>
            </a:extLst>
          </a:blip>
          <a:stretch>
            <a:fillRect/>
          </a:stretch>
        </a:blipFill>
      </dgm:spPr>
      <dgm:extLst>
        <a:ext uri="{E40237B7-FDA0-4F09-8148-C483321AD2D9}">
          <dgm14:cNvPr xmlns:dgm14="http://schemas.microsoft.com/office/drawing/2010/diagram" id="0" name="" descr="Teacher"/>
        </a:ext>
      </dgm:extLst>
    </dgm:pt>
    <dgm:pt modelId="{84ABB1C7-B3D7-4981-B034-3A88B3874958}" type="pres">
      <dgm:prSet presAssocID="{B2E4C953-97A1-46B0-9BF9-9DB5A84FA5EA}" presName="spaceRect" presStyleCnt="0"/>
      <dgm:spPr/>
    </dgm:pt>
    <dgm:pt modelId="{40BCB631-027E-4B5D-8282-F67F7023C1BA}" type="pres">
      <dgm:prSet presAssocID="{B2E4C953-97A1-46B0-9BF9-9DB5A84FA5EA}" presName="textRect" presStyleLbl="revTx" presStyleIdx="7" presStyleCnt="9">
        <dgm:presLayoutVars>
          <dgm:chMax val="1"/>
          <dgm:chPref val="1"/>
        </dgm:presLayoutVars>
      </dgm:prSet>
      <dgm:spPr/>
    </dgm:pt>
    <dgm:pt modelId="{9D891FE0-604B-4678-8FE3-3F89880AB560}" type="pres">
      <dgm:prSet presAssocID="{2BAEF0F1-E8DE-4324-BB98-53C868821980}" presName="sibTrans" presStyleLbl="sibTrans2D1" presStyleIdx="0" presStyleCnt="0"/>
      <dgm:spPr/>
    </dgm:pt>
    <dgm:pt modelId="{7EA54419-810E-47A9-8212-157E143D8A46}" type="pres">
      <dgm:prSet presAssocID="{379C393B-5490-4CDB-89A4-FC146A23CD67}" presName="compNode" presStyleCnt="0"/>
      <dgm:spPr/>
    </dgm:pt>
    <dgm:pt modelId="{D1C441D2-EFB9-4CE6-98A4-6FE8CF04A8AE}" type="pres">
      <dgm:prSet presAssocID="{379C393B-5490-4CDB-89A4-FC146A23CD67}" presName="iconBgRect" presStyleLbl="bgShp" presStyleIdx="8" presStyleCnt="9"/>
      <dgm:spPr/>
    </dgm:pt>
    <dgm:pt modelId="{90C7A596-97F5-46B6-BBE3-D200841E338C}" type="pres">
      <dgm:prSet presAssocID="{379C393B-5490-4CDB-89A4-FC146A23CD67}" presName="iconRect" presStyleLbl="node1" presStyleIdx="8" presStyleCnt="9"/>
      <dgm:spPr/>
    </dgm:pt>
    <dgm:pt modelId="{7483606C-6305-4F3D-88D9-D3C74ACC42BD}" type="pres">
      <dgm:prSet presAssocID="{379C393B-5490-4CDB-89A4-FC146A23CD67}" presName="spaceRect" presStyleCnt="0"/>
      <dgm:spPr/>
    </dgm:pt>
    <dgm:pt modelId="{EA0985B5-0714-4A4D-B029-AF55DAA65692}" type="pres">
      <dgm:prSet presAssocID="{379C393B-5490-4CDB-89A4-FC146A23CD67}" presName="textRect" presStyleLbl="revTx" presStyleIdx="8" presStyleCnt="9">
        <dgm:presLayoutVars>
          <dgm:chMax val="1"/>
          <dgm:chPref val="1"/>
        </dgm:presLayoutVars>
      </dgm:prSet>
      <dgm:spPr/>
    </dgm:pt>
  </dgm:ptLst>
  <dgm:cxnLst>
    <dgm:cxn modelId="{F69BBB00-0581-494C-9434-900D9F1A73F2}" type="presOf" srcId="{F1E4CB65-1FF0-4C9A-B8D3-111839007FC4}" destId="{813666FB-42AF-48FA-A308-C4B7D23FA561}" srcOrd="0" destOrd="0" presId="urn:microsoft.com/office/officeart/2018/2/layout/IconCircleList"/>
    <dgm:cxn modelId="{625DE20C-B96C-4142-AE08-BEF3608FEF7A}" srcId="{06A93C25-63C4-46CA-BA5B-5369C0D31801}" destId="{CDC8F7F8-D4BD-401A-8902-24F52B82D03B}" srcOrd="6" destOrd="0" parTransId="{389602CA-3D79-4AC2-A3ED-1E9FEEC888FC}" sibTransId="{52C48E01-9240-41E4-B2F2-03A916C381AF}"/>
    <dgm:cxn modelId="{494E0C0D-4BA2-4DB6-9A08-4551495CD7DC}" srcId="{06A93C25-63C4-46CA-BA5B-5369C0D31801}" destId="{34D6EA90-3710-469D-9CB9-6A8621F239C7}" srcOrd="4" destOrd="0" parTransId="{402F0C5E-7B4A-46A9-B4F7-B978B29D54DD}" sibTransId="{1E4F0FAC-C27D-46BC-B862-A04F7AEBE107}"/>
    <dgm:cxn modelId="{85B62810-B889-4D8E-B637-0C05B4770A17}" srcId="{06A93C25-63C4-46CA-BA5B-5369C0D31801}" destId="{0135A5DD-B21E-42C6-A75F-272346E2A0B3}" srcOrd="3" destOrd="0" parTransId="{BE0E4A38-7FA7-493D-A639-E4AFC43F32C8}" sibTransId="{7BA37473-FA70-4E2A-A195-E384030C28F3}"/>
    <dgm:cxn modelId="{5C717717-7136-454C-9B71-D18462326DBA}" type="presOf" srcId="{1E4F0FAC-C27D-46BC-B862-A04F7AEBE107}" destId="{760329C5-C38A-4733-ADE6-A2BCA512E9B5}" srcOrd="0" destOrd="0" presId="urn:microsoft.com/office/officeart/2018/2/layout/IconCircleList"/>
    <dgm:cxn modelId="{709C731A-FCE4-4856-A643-367ADD0AA1CB}" srcId="{06A93C25-63C4-46CA-BA5B-5369C0D31801}" destId="{B2E4C953-97A1-46B0-9BF9-9DB5A84FA5EA}" srcOrd="7" destOrd="0" parTransId="{20DCB45A-6CA5-44C3-8227-FB1DEFC33853}" sibTransId="{2BAEF0F1-E8DE-4324-BB98-53C868821980}"/>
    <dgm:cxn modelId="{60BCAA3A-F29E-4BEE-BEA9-213536632698}" type="presOf" srcId="{4C82F8B7-C2C7-40F5-8348-E87B54B40EA5}" destId="{200A7341-69A9-4C3D-A5A7-1C15A0550C51}" srcOrd="0" destOrd="0" presId="urn:microsoft.com/office/officeart/2018/2/layout/IconCircleList"/>
    <dgm:cxn modelId="{488D9341-C135-48E6-A618-FAFA561A39A4}" type="presOf" srcId="{2BAEF0F1-E8DE-4324-BB98-53C868821980}" destId="{9D891FE0-604B-4678-8FE3-3F89880AB560}" srcOrd="0" destOrd="0" presId="urn:microsoft.com/office/officeart/2018/2/layout/IconCircleList"/>
    <dgm:cxn modelId="{0C171868-D9AA-4A9E-9484-535EA37ED74A}" type="presOf" srcId="{7BA37473-FA70-4E2A-A195-E384030C28F3}" destId="{5AA2C2F9-25E4-4BD2-8CD4-5A41B8D27028}" srcOrd="0" destOrd="0" presId="urn:microsoft.com/office/officeart/2018/2/layout/IconCircleList"/>
    <dgm:cxn modelId="{A8D43950-6A12-4C37-87BE-65FDD82CDB33}" type="presOf" srcId="{CDC8F7F8-D4BD-401A-8902-24F52B82D03B}" destId="{DC1CAFDD-A3BC-454D-8421-A815D7D40E1B}" srcOrd="0" destOrd="0" presId="urn:microsoft.com/office/officeart/2018/2/layout/IconCircleList"/>
    <dgm:cxn modelId="{6865B794-46A2-4CCD-A375-F7586F88CD72}" srcId="{06A93C25-63C4-46CA-BA5B-5369C0D31801}" destId="{4C82F8B7-C2C7-40F5-8348-E87B54B40EA5}" srcOrd="1" destOrd="0" parTransId="{37FBB002-C516-430E-B01B-8AD3D1F01BE3}" sibTransId="{978F0BAB-0F52-432A-A8B2-3A4450A33979}"/>
    <dgm:cxn modelId="{94DBDA97-209E-42D9-831B-8D14F0EAF6C0}" type="presOf" srcId="{438AE646-ECFD-4A4B-B1B1-76ECC2E126BE}" destId="{CBAC0809-0001-4259-965E-73C5F1B082E3}" srcOrd="0" destOrd="0" presId="urn:microsoft.com/office/officeart/2018/2/layout/IconCircleList"/>
    <dgm:cxn modelId="{2B746299-8B90-43A2-A14A-CD37A616BAE7}" type="presOf" srcId="{379C393B-5490-4CDB-89A4-FC146A23CD67}" destId="{EA0985B5-0714-4A4D-B029-AF55DAA65692}" srcOrd="0" destOrd="0" presId="urn:microsoft.com/office/officeart/2018/2/layout/IconCircleList"/>
    <dgm:cxn modelId="{6B0FA7A4-9D34-4133-8E2F-714F84D8E719}" type="presOf" srcId="{CBEBFB06-D8D1-4711-987B-5DA9E7823631}" destId="{914B77A6-A24D-468E-A36D-65D59C4C69D6}" srcOrd="0" destOrd="0" presId="urn:microsoft.com/office/officeart/2018/2/layout/IconCircleList"/>
    <dgm:cxn modelId="{C0CE3BAC-629A-49C9-91B0-E95AAB6B73F1}" type="presOf" srcId="{A7D8EF20-86D1-4DE3-A3F2-0A41FD78E1E8}" destId="{621DFEFB-B6C2-4574-A190-29AC278B5937}" srcOrd="0" destOrd="0" presId="urn:microsoft.com/office/officeart/2018/2/layout/IconCircleList"/>
    <dgm:cxn modelId="{1701FFAE-44B8-4C31-B848-BEA6C73B1128}" type="presOf" srcId="{06A93C25-63C4-46CA-BA5B-5369C0D31801}" destId="{35F33595-D4B1-4482-B8BA-1FE5E83BAB81}" srcOrd="0" destOrd="0" presId="urn:microsoft.com/office/officeart/2018/2/layout/IconCircleList"/>
    <dgm:cxn modelId="{76184DBB-5365-409F-B927-D0652659FCE9}" type="presOf" srcId="{DAEE48F3-5598-49F5-B180-89AE861A73EF}" destId="{78F274A2-9E9F-49D6-8FF5-8BAC2C67F3F0}" srcOrd="0" destOrd="0" presId="urn:microsoft.com/office/officeart/2018/2/layout/IconCircleList"/>
    <dgm:cxn modelId="{F8BB60BC-1AAD-44B1-A2D9-6157327FDDB9}" srcId="{06A93C25-63C4-46CA-BA5B-5369C0D31801}" destId="{379C393B-5490-4CDB-89A4-FC146A23CD67}" srcOrd="8" destOrd="0" parTransId="{97776DAB-F7D8-4DB1-B994-03B2C9BF7C29}" sibTransId="{7C737370-F6B1-4696-85EE-7F528CDB38B9}"/>
    <dgm:cxn modelId="{9947FDBD-1CA0-47C9-80FD-2A9E6F2F9D2A}" srcId="{06A93C25-63C4-46CA-BA5B-5369C0D31801}" destId="{F1E4CB65-1FF0-4C9A-B8D3-111839007FC4}" srcOrd="0" destOrd="0" parTransId="{9EC41D18-C139-4544-B1E7-288EFC60EFC2}" sibTransId="{438AE646-ECFD-4A4B-B1B1-76ECC2E126BE}"/>
    <dgm:cxn modelId="{980952C4-229D-4786-92F4-773D75577425}" type="presOf" srcId="{0135A5DD-B21E-42C6-A75F-272346E2A0B3}" destId="{D8491EA8-22E5-4EFE-9FFF-95D708A45FA5}" srcOrd="0" destOrd="0" presId="urn:microsoft.com/office/officeart/2018/2/layout/IconCircleList"/>
    <dgm:cxn modelId="{DD5E09D2-B063-4BEA-8886-13A82EDC7CFB}" type="presOf" srcId="{D6ABACF5-A8F6-4827-B413-8FF786EF02B9}" destId="{BBE10126-4055-4A0E-A5E1-A215A5BBD436}" srcOrd="0" destOrd="0" presId="urn:microsoft.com/office/officeart/2018/2/layout/IconCircleList"/>
    <dgm:cxn modelId="{5474ACD4-B356-4396-9545-8874164B0BD8}" type="presOf" srcId="{52C48E01-9240-41E4-B2F2-03A916C381AF}" destId="{F1E011A5-6BE3-445C-9D80-8E6A61ADF065}" srcOrd="0" destOrd="0" presId="urn:microsoft.com/office/officeart/2018/2/layout/IconCircleList"/>
    <dgm:cxn modelId="{3DC612D6-3C5E-43EF-A5C8-5A609D87A82C}" type="presOf" srcId="{978F0BAB-0F52-432A-A8B2-3A4450A33979}" destId="{689135EA-3C32-4200-BF22-37E59A6C1C8F}" srcOrd="0" destOrd="0" presId="urn:microsoft.com/office/officeart/2018/2/layout/IconCircleList"/>
    <dgm:cxn modelId="{EA45C8E5-8D02-4B4D-9A65-EF63E5D79744}" type="presOf" srcId="{34D6EA90-3710-469D-9CB9-6A8621F239C7}" destId="{F171C93C-9259-4396-ABB4-538196CB64DB}" srcOrd="0" destOrd="0" presId="urn:microsoft.com/office/officeart/2018/2/layout/IconCircleList"/>
    <dgm:cxn modelId="{5A833DED-EB5C-441F-A281-EBA59554C9A2}" srcId="{06A93C25-63C4-46CA-BA5B-5369C0D31801}" destId="{CBEBFB06-D8D1-4711-987B-5DA9E7823631}" srcOrd="2" destOrd="0" parTransId="{E22A0DD9-7EB9-481E-B903-FF87D131A596}" sibTransId="{D6ABACF5-A8F6-4827-B413-8FF786EF02B9}"/>
    <dgm:cxn modelId="{B92EA3FB-6953-42C0-9114-42B883CC0F4B}" srcId="{06A93C25-63C4-46CA-BA5B-5369C0D31801}" destId="{DAEE48F3-5598-49F5-B180-89AE861A73EF}" srcOrd="5" destOrd="0" parTransId="{71DCC0A0-1571-4928-8450-C9B0421655AF}" sibTransId="{A7D8EF20-86D1-4DE3-A3F2-0A41FD78E1E8}"/>
    <dgm:cxn modelId="{1818D5FF-89B2-45AD-A8D4-C767F3C97B56}" type="presOf" srcId="{B2E4C953-97A1-46B0-9BF9-9DB5A84FA5EA}" destId="{40BCB631-027E-4B5D-8282-F67F7023C1BA}" srcOrd="0" destOrd="0" presId="urn:microsoft.com/office/officeart/2018/2/layout/IconCircleList"/>
    <dgm:cxn modelId="{235E5428-529C-46D4-8215-3E9C5319CE55}" type="presParOf" srcId="{35F33595-D4B1-4482-B8BA-1FE5E83BAB81}" destId="{D50993DB-F6E6-4C59-9B75-479E331107A9}" srcOrd="0" destOrd="0" presId="urn:microsoft.com/office/officeart/2018/2/layout/IconCircleList"/>
    <dgm:cxn modelId="{1159AA90-7A93-49A2-A9DB-C4F5E7DAEA5A}" type="presParOf" srcId="{D50993DB-F6E6-4C59-9B75-479E331107A9}" destId="{0AC9DEB9-4408-4441-8717-301FBF12752E}" srcOrd="0" destOrd="0" presId="urn:microsoft.com/office/officeart/2018/2/layout/IconCircleList"/>
    <dgm:cxn modelId="{562C9BB4-79C0-4AD8-AA95-C9DCFF772F6B}" type="presParOf" srcId="{0AC9DEB9-4408-4441-8717-301FBF12752E}" destId="{C9C16AB0-A03D-4B5B-9538-3BC67BDE4443}" srcOrd="0" destOrd="0" presId="urn:microsoft.com/office/officeart/2018/2/layout/IconCircleList"/>
    <dgm:cxn modelId="{D5C14444-0379-4002-B8D4-224A0E1D6A7A}" type="presParOf" srcId="{0AC9DEB9-4408-4441-8717-301FBF12752E}" destId="{4631BB90-4A07-440D-8448-51BDB74B7321}" srcOrd="1" destOrd="0" presId="urn:microsoft.com/office/officeart/2018/2/layout/IconCircleList"/>
    <dgm:cxn modelId="{B333B25A-3B0F-4E92-A34D-6C84A61B9FEE}" type="presParOf" srcId="{0AC9DEB9-4408-4441-8717-301FBF12752E}" destId="{AB1A3796-BDA9-48A2-ABAD-2C3F156CE15B}" srcOrd="2" destOrd="0" presId="urn:microsoft.com/office/officeart/2018/2/layout/IconCircleList"/>
    <dgm:cxn modelId="{C9267B61-E979-44BC-80AB-0E325F71B897}" type="presParOf" srcId="{0AC9DEB9-4408-4441-8717-301FBF12752E}" destId="{813666FB-42AF-48FA-A308-C4B7D23FA561}" srcOrd="3" destOrd="0" presId="urn:microsoft.com/office/officeart/2018/2/layout/IconCircleList"/>
    <dgm:cxn modelId="{94DFB705-E910-4A15-9EE2-2DCB0F444D4B}" type="presParOf" srcId="{D50993DB-F6E6-4C59-9B75-479E331107A9}" destId="{CBAC0809-0001-4259-965E-73C5F1B082E3}" srcOrd="1" destOrd="0" presId="urn:microsoft.com/office/officeart/2018/2/layout/IconCircleList"/>
    <dgm:cxn modelId="{7F53EA85-58AD-4123-A284-D9F87C88CCF8}" type="presParOf" srcId="{D50993DB-F6E6-4C59-9B75-479E331107A9}" destId="{517770AF-6458-4BB3-9493-B5C210F84691}" srcOrd="2" destOrd="0" presId="urn:microsoft.com/office/officeart/2018/2/layout/IconCircleList"/>
    <dgm:cxn modelId="{9246FE8F-35B2-416C-8F32-A215E29C9B1B}" type="presParOf" srcId="{517770AF-6458-4BB3-9493-B5C210F84691}" destId="{F1F90457-73A5-44A8-958F-C5E51D48015E}" srcOrd="0" destOrd="0" presId="urn:microsoft.com/office/officeart/2018/2/layout/IconCircleList"/>
    <dgm:cxn modelId="{59D4AC68-4A29-4604-BF12-0D5221344929}" type="presParOf" srcId="{517770AF-6458-4BB3-9493-B5C210F84691}" destId="{D9C4153F-55C2-4429-932C-9D417089430F}" srcOrd="1" destOrd="0" presId="urn:microsoft.com/office/officeart/2018/2/layout/IconCircleList"/>
    <dgm:cxn modelId="{2502EE06-A100-4BD7-A8C8-099D0B5C38D4}" type="presParOf" srcId="{517770AF-6458-4BB3-9493-B5C210F84691}" destId="{0B1B833A-489C-4351-B2D3-59C91A2A3DC6}" srcOrd="2" destOrd="0" presId="urn:microsoft.com/office/officeart/2018/2/layout/IconCircleList"/>
    <dgm:cxn modelId="{CD2BF8E6-037C-46B4-9F51-5D6FEFB96DA4}" type="presParOf" srcId="{517770AF-6458-4BB3-9493-B5C210F84691}" destId="{200A7341-69A9-4C3D-A5A7-1C15A0550C51}" srcOrd="3" destOrd="0" presId="urn:microsoft.com/office/officeart/2018/2/layout/IconCircleList"/>
    <dgm:cxn modelId="{B1835FFD-18EE-4A56-83CD-35E1DF08E881}" type="presParOf" srcId="{D50993DB-F6E6-4C59-9B75-479E331107A9}" destId="{689135EA-3C32-4200-BF22-37E59A6C1C8F}" srcOrd="3" destOrd="0" presId="urn:microsoft.com/office/officeart/2018/2/layout/IconCircleList"/>
    <dgm:cxn modelId="{6CF84034-4761-4E89-988D-196B627BF848}" type="presParOf" srcId="{D50993DB-F6E6-4C59-9B75-479E331107A9}" destId="{2CF9BA7B-6823-4D63-9A78-E25337F515B5}" srcOrd="4" destOrd="0" presId="urn:microsoft.com/office/officeart/2018/2/layout/IconCircleList"/>
    <dgm:cxn modelId="{73204201-C8CA-4E5F-AB67-36F71BBC450B}" type="presParOf" srcId="{2CF9BA7B-6823-4D63-9A78-E25337F515B5}" destId="{B695045F-D954-4A93-8909-C066B9948C2B}" srcOrd="0" destOrd="0" presId="urn:microsoft.com/office/officeart/2018/2/layout/IconCircleList"/>
    <dgm:cxn modelId="{661419BB-53B8-4D55-AB13-785E5A603BFA}" type="presParOf" srcId="{2CF9BA7B-6823-4D63-9A78-E25337F515B5}" destId="{5AD05A80-17C7-4C1E-8C9A-B0C478746B4A}" srcOrd="1" destOrd="0" presId="urn:microsoft.com/office/officeart/2018/2/layout/IconCircleList"/>
    <dgm:cxn modelId="{3A14795D-FD09-4CA7-ABBF-DBA3FC237E48}" type="presParOf" srcId="{2CF9BA7B-6823-4D63-9A78-E25337F515B5}" destId="{7CACD35C-646C-4627-AB38-B5DC4A7D380F}" srcOrd="2" destOrd="0" presId="urn:microsoft.com/office/officeart/2018/2/layout/IconCircleList"/>
    <dgm:cxn modelId="{A31B1FF7-BFC4-482A-935E-BED3CE8B24D7}" type="presParOf" srcId="{2CF9BA7B-6823-4D63-9A78-E25337F515B5}" destId="{914B77A6-A24D-468E-A36D-65D59C4C69D6}" srcOrd="3" destOrd="0" presId="urn:microsoft.com/office/officeart/2018/2/layout/IconCircleList"/>
    <dgm:cxn modelId="{BAE488F5-48BD-4490-8FAA-5B8EBB62303E}" type="presParOf" srcId="{D50993DB-F6E6-4C59-9B75-479E331107A9}" destId="{BBE10126-4055-4A0E-A5E1-A215A5BBD436}" srcOrd="5" destOrd="0" presId="urn:microsoft.com/office/officeart/2018/2/layout/IconCircleList"/>
    <dgm:cxn modelId="{06248D16-57BF-4BD1-9A4E-DD71C597931C}" type="presParOf" srcId="{D50993DB-F6E6-4C59-9B75-479E331107A9}" destId="{C5A038CB-7495-44DB-8150-FA38EB52E149}" srcOrd="6" destOrd="0" presId="urn:microsoft.com/office/officeart/2018/2/layout/IconCircleList"/>
    <dgm:cxn modelId="{EEC7AFFE-54CB-4E2C-83DF-BCDB941BCDCB}" type="presParOf" srcId="{C5A038CB-7495-44DB-8150-FA38EB52E149}" destId="{A9988B45-249F-4ACB-A4D7-97CD364A19C4}" srcOrd="0" destOrd="0" presId="urn:microsoft.com/office/officeart/2018/2/layout/IconCircleList"/>
    <dgm:cxn modelId="{2E7B50F7-6C1E-4B0E-AE7A-84696F8BD862}" type="presParOf" srcId="{C5A038CB-7495-44DB-8150-FA38EB52E149}" destId="{8C899A7E-481E-4AC4-AA35-C238675524A8}" srcOrd="1" destOrd="0" presId="urn:microsoft.com/office/officeart/2018/2/layout/IconCircleList"/>
    <dgm:cxn modelId="{21910640-1E69-4927-8AA7-4BB5736C1F1D}" type="presParOf" srcId="{C5A038CB-7495-44DB-8150-FA38EB52E149}" destId="{744EA530-90A0-46B0-94C0-4FC877F7F6BA}" srcOrd="2" destOrd="0" presId="urn:microsoft.com/office/officeart/2018/2/layout/IconCircleList"/>
    <dgm:cxn modelId="{3EAAEECA-2DB0-40B5-96C2-673DDDA0CA3E}" type="presParOf" srcId="{C5A038CB-7495-44DB-8150-FA38EB52E149}" destId="{D8491EA8-22E5-4EFE-9FFF-95D708A45FA5}" srcOrd="3" destOrd="0" presId="urn:microsoft.com/office/officeart/2018/2/layout/IconCircleList"/>
    <dgm:cxn modelId="{12B1B49A-C3CE-4A8B-AF7C-3966FC08A2C0}" type="presParOf" srcId="{D50993DB-F6E6-4C59-9B75-479E331107A9}" destId="{5AA2C2F9-25E4-4BD2-8CD4-5A41B8D27028}" srcOrd="7" destOrd="0" presId="urn:microsoft.com/office/officeart/2018/2/layout/IconCircleList"/>
    <dgm:cxn modelId="{7A8EB9A9-A8B9-462C-83C0-24D071AACA92}" type="presParOf" srcId="{D50993DB-F6E6-4C59-9B75-479E331107A9}" destId="{52928D71-F68D-46FF-9B1D-8343779316B1}" srcOrd="8" destOrd="0" presId="urn:microsoft.com/office/officeart/2018/2/layout/IconCircleList"/>
    <dgm:cxn modelId="{399A00BC-3F1A-4DB4-8291-5005C609CDE2}" type="presParOf" srcId="{52928D71-F68D-46FF-9B1D-8343779316B1}" destId="{1062F13C-7F52-44F3-A0BE-B91314ABADC8}" srcOrd="0" destOrd="0" presId="urn:microsoft.com/office/officeart/2018/2/layout/IconCircleList"/>
    <dgm:cxn modelId="{DAEB3854-2B80-4851-9842-CB40DD994038}" type="presParOf" srcId="{52928D71-F68D-46FF-9B1D-8343779316B1}" destId="{6E87511D-CA05-4777-AA79-78F8A23C7524}" srcOrd="1" destOrd="0" presId="urn:microsoft.com/office/officeart/2018/2/layout/IconCircleList"/>
    <dgm:cxn modelId="{07EF8A2A-4A9F-41D7-A642-EBA50AB0D022}" type="presParOf" srcId="{52928D71-F68D-46FF-9B1D-8343779316B1}" destId="{AB372760-0DD1-47B5-8C81-5B5CC12263E6}" srcOrd="2" destOrd="0" presId="urn:microsoft.com/office/officeart/2018/2/layout/IconCircleList"/>
    <dgm:cxn modelId="{F13D9EB3-31F7-49C3-BA1C-52AED7DF7110}" type="presParOf" srcId="{52928D71-F68D-46FF-9B1D-8343779316B1}" destId="{F171C93C-9259-4396-ABB4-538196CB64DB}" srcOrd="3" destOrd="0" presId="urn:microsoft.com/office/officeart/2018/2/layout/IconCircleList"/>
    <dgm:cxn modelId="{980BAFA5-BE07-4B00-863F-53E5C2E31370}" type="presParOf" srcId="{D50993DB-F6E6-4C59-9B75-479E331107A9}" destId="{760329C5-C38A-4733-ADE6-A2BCA512E9B5}" srcOrd="9" destOrd="0" presId="urn:microsoft.com/office/officeart/2018/2/layout/IconCircleList"/>
    <dgm:cxn modelId="{A5770EA9-74D1-4A2E-B7EA-CEEE60A9BEC7}" type="presParOf" srcId="{D50993DB-F6E6-4C59-9B75-479E331107A9}" destId="{279B4621-D5AC-4514-BE94-D1FA623845A7}" srcOrd="10" destOrd="0" presId="urn:microsoft.com/office/officeart/2018/2/layout/IconCircleList"/>
    <dgm:cxn modelId="{95EAD5F4-B82D-4C65-B805-E21A615A14DF}" type="presParOf" srcId="{279B4621-D5AC-4514-BE94-D1FA623845A7}" destId="{91FD20EA-3F8A-439E-B5FC-5D224ACFE0C4}" srcOrd="0" destOrd="0" presId="urn:microsoft.com/office/officeart/2018/2/layout/IconCircleList"/>
    <dgm:cxn modelId="{076D8BC0-DE39-4437-ADE6-D1F419602765}" type="presParOf" srcId="{279B4621-D5AC-4514-BE94-D1FA623845A7}" destId="{264581B4-47F7-4A0E-9544-41FB22D2BB40}" srcOrd="1" destOrd="0" presId="urn:microsoft.com/office/officeart/2018/2/layout/IconCircleList"/>
    <dgm:cxn modelId="{9EAA213A-3F16-46A0-BEED-2086A1784F2C}" type="presParOf" srcId="{279B4621-D5AC-4514-BE94-D1FA623845A7}" destId="{5DDEF03D-D82A-4460-8C01-00BD2A0C4CA1}" srcOrd="2" destOrd="0" presId="urn:microsoft.com/office/officeart/2018/2/layout/IconCircleList"/>
    <dgm:cxn modelId="{17D855BC-6245-4311-B3AA-BFEF8BA928DF}" type="presParOf" srcId="{279B4621-D5AC-4514-BE94-D1FA623845A7}" destId="{78F274A2-9E9F-49D6-8FF5-8BAC2C67F3F0}" srcOrd="3" destOrd="0" presId="urn:microsoft.com/office/officeart/2018/2/layout/IconCircleList"/>
    <dgm:cxn modelId="{0E4ED0FB-01EB-4743-B02C-6C3BCA428571}" type="presParOf" srcId="{D50993DB-F6E6-4C59-9B75-479E331107A9}" destId="{621DFEFB-B6C2-4574-A190-29AC278B5937}" srcOrd="11" destOrd="0" presId="urn:microsoft.com/office/officeart/2018/2/layout/IconCircleList"/>
    <dgm:cxn modelId="{8F11B72C-85A5-4A6E-B1A2-C5FB6A1C77F7}" type="presParOf" srcId="{D50993DB-F6E6-4C59-9B75-479E331107A9}" destId="{C4579535-17AC-41A3-9F96-8C5DA829797F}" srcOrd="12" destOrd="0" presId="urn:microsoft.com/office/officeart/2018/2/layout/IconCircleList"/>
    <dgm:cxn modelId="{52426BB4-30E6-48F2-98FE-08DF0F941270}" type="presParOf" srcId="{C4579535-17AC-41A3-9F96-8C5DA829797F}" destId="{827479CA-72AC-4194-9F53-C9F93A7669DE}" srcOrd="0" destOrd="0" presId="urn:microsoft.com/office/officeart/2018/2/layout/IconCircleList"/>
    <dgm:cxn modelId="{0DBE4496-B920-43A1-9A74-4D206EE9B042}" type="presParOf" srcId="{C4579535-17AC-41A3-9F96-8C5DA829797F}" destId="{E7590C57-88A2-4EE7-AC4D-56EF98547BA7}" srcOrd="1" destOrd="0" presId="urn:microsoft.com/office/officeart/2018/2/layout/IconCircleList"/>
    <dgm:cxn modelId="{86FBE6B0-DA02-4DE1-B928-E3269BBD4554}" type="presParOf" srcId="{C4579535-17AC-41A3-9F96-8C5DA829797F}" destId="{2D50579A-F3C6-4B0A-8DB1-14768F4AE57A}" srcOrd="2" destOrd="0" presId="urn:microsoft.com/office/officeart/2018/2/layout/IconCircleList"/>
    <dgm:cxn modelId="{C0875D85-45DD-4B44-A506-2433443FDB41}" type="presParOf" srcId="{C4579535-17AC-41A3-9F96-8C5DA829797F}" destId="{DC1CAFDD-A3BC-454D-8421-A815D7D40E1B}" srcOrd="3" destOrd="0" presId="urn:microsoft.com/office/officeart/2018/2/layout/IconCircleList"/>
    <dgm:cxn modelId="{5EF2FA2B-E780-4CCE-9DEE-7073F921D0E5}" type="presParOf" srcId="{D50993DB-F6E6-4C59-9B75-479E331107A9}" destId="{F1E011A5-6BE3-445C-9D80-8E6A61ADF065}" srcOrd="13" destOrd="0" presId="urn:microsoft.com/office/officeart/2018/2/layout/IconCircleList"/>
    <dgm:cxn modelId="{1207C1E7-AA1D-449C-BCAB-F8220F6248ED}" type="presParOf" srcId="{D50993DB-F6E6-4C59-9B75-479E331107A9}" destId="{21E452E8-6869-4620-9F27-AE81E9606241}" srcOrd="14" destOrd="0" presId="urn:microsoft.com/office/officeart/2018/2/layout/IconCircleList"/>
    <dgm:cxn modelId="{3B979EAD-1099-4AFD-8340-92F4DB1AA727}" type="presParOf" srcId="{21E452E8-6869-4620-9F27-AE81E9606241}" destId="{A16EB6A5-8643-444D-9EE4-3CD7098088D0}" srcOrd="0" destOrd="0" presId="urn:microsoft.com/office/officeart/2018/2/layout/IconCircleList"/>
    <dgm:cxn modelId="{2B6F9BA8-F2BE-468A-925C-A895B5661AB8}" type="presParOf" srcId="{21E452E8-6869-4620-9F27-AE81E9606241}" destId="{EECC475A-7818-4149-8448-EF1ED1FFB451}" srcOrd="1" destOrd="0" presId="urn:microsoft.com/office/officeart/2018/2/layout/IconCircleList"/>
    <dgm:cxn modelId="{23A2C068-D1E4-4BA0-B420-CE3F085D88C7}" type="presParOf" srcId="{21E452E8-6869-4620-9F27-AE81E9606241}" destId="{84ABB1C7-B3D7-4981-B034-3A88B3874958}" srcOrd="2" destOrd="0" presId="urn:microsoft.com/office/officeart/2018/2/layout/IconCircleList"/>
    <dgm:cxn modelId="{229F2E9B-5CEB-4605-8CA6-65388FEE8D26}" type="presParOf" srcId="{21E452E8-6869-4620-9F27-AE81E9606241}" destId="{40BCB631-027E-4B5D-8282-F67F7023C1BA}" srcOrd="3" destOrd="0" presId="urn:microsoft.com/office/officeart/2018/2/layout/IconCircleList"/>
    <dgm:cxn modelId="{35539D3B-0534-46DB-BBFD-F9D8FF0BE6F1}" type="presParOf" srcId="{D50993DB-F6E6-4C59-9B75-479E331107A9}" destId="{9D891FE0-604B-4678-8FE3-3F89880AB560}" srcOrd="15" destOrd="0" presId="urn:microsoft.com/office/officeart/2018/2/layout/IconCircleList"/>
    <dgm:cxn modelId="{6CC19B8C-FB86-428F-8BAE-94EB2A7BA259}" type="presParOf" srcId="{D50993DB-F6E6-4C59-9B75-479E331107A9}" destId="{7EA54419-810E-47A9-8212-157E143D8A46}" srcOrd="16" destOrd="0" presId="urn:microsoft.com/office/officeart/2018/2/layout/IconCircleList"/>
    <dgm:cxn modelId="{E866A2CC-8FBF-4A72-8051-E8712E943CA8}" type="presParOf" srcId="{7EA54419-810E-47A9-8212-157E143D8A46}" destId="{D1C441D2-EFB9-4CE6-98A4-6FE8CF04A8AE}" srcOrd="0" destOrd="0" presId="urn:microsoft.com/office/officeart/2018/2/layout/IconCircleList"/>
    <dgm:cxn modelId="{513B8F8B-4A37-48B4-854D-21E5C5BB4DDB}" type="presParOf" srcId="{7EA54419-810E-47A9-8212-157E143D8A46}" destId="{90C7A596-97F5-46B6-BBE3-D200841E338C}" srcOrd="1" destOrd="0" presId="urn:microsoft.com/office/officeart/2018/2/layout/IconCircleList"/>
    <dgm:cxn modelId="{F09997C4-0F7D-441F-9F85-EE399EF96224}" type="presParOf" srcId="{7EA54419-810E-47A9-8212-157E143D8A46}" destId="{7483606C-6305-4F3D-88D9-D3C74ACC42BD}" srcOrd="2" destOrd="0" presId="urn:microsoft.com/office/officeart/2018/2/layout/IconCircleList"/>
    <dgm:cxn modelId="{7F2374F0-A95E-4D80-85E6-5A70A26B6E71}" type="presParOf" srcId="{7EA54419-810E-47A9-8212-157E143D8A46}" destId="{EA0985B5-0714-4A4D-B029-AF55DAA65692}"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4932E3-FCB3-473B-8D39-739D9734D3A5}"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GB"/>
        </a:p>
      </dgm:t>
    </dgm:pt>
    <dgm:pt modelId="{A384D7F5-473F-4507-8A43-71B4BFF997D6}">
      <dgm:prSet phldrT="[Text]" custT="1"/>
      <dgm:spPr>
        <a:solidFill>
          <a:schemeClr val="bg1">
            <a:lumMod val="50000"/>
          </a:schemeClr>
        </a:solidFill>
      </dgm:spPr>
      <dgm:t>
        <a:bodyPr/>
        <a:lstStyle/>
        <a:p>
          <a:r>
            <a:rPr lang="en-GB" sz="1400" b="1" dirty="0"/>
            <a:t>Health Improvement Committee</a:t>
          </a:r>
        </a:p>
      </dgm:t>
    </dgm:pt>
    <dgm:pt modelId="{5EF08340-6957-4C18-9934-0638961B5496}" type="parTrans" cxnId="{577DE7C6-BAD2-4912-9B15-D55748F99C47}">
      <dgm:prSet/>
      <dgm:spPr/>
      <dgm:t>
        <a:bodyPr/>
        <a:lstStyle/>
        <a:p>
          <a:endParaRPr lang="en-GB" sz="700" b="1"/>
        </a:p>
      </dgm:t>
    </dgm:pt>
    <dgm:pt modelId="{71194814-93D2-4193-B194-843F9B16C61E}" type="sibTrans" cxnId="{577DE7C6-BAD2-4912-9B15-D55748F99C47}">
      <dgm:prSet/>
      <dgm:spPr/>
      <dgm:t>
        <a:bodyPr/>
        <a:lstStyle/>
        <a:p>
          <a:endParaRPr lang="en-GB" sz="700" b="1"/>
        </a:p>
      </dgm:t>
    </dgm:pt>
    <dgm:pt modelId="{605C5AE8-9B49-43BC-B2A2-37D5FAF4908F}">
      <dgm:prSet phldrT="[Text]" custT="1"/>
      <dgm:spPr/>
      <dgm:t>
        <a:bodyPr/>
        <a:lstStyle/>
        <a:p>
          <a:r>
            <a:rPr lang="en-GB" sz="1100" b="1" dirty="0"/>
            <a:t>Alcohol</a:t>
          </a:r>
        </a:p>
      </dgm:t>
    </dgm:pt>
    <dgm:pt modelId="{84727209-8D37-418D-8476-B19377D1BC1A}" type="parTrans" cxnId="{72471E9A-3A5F-42F7-8259-CA2E15E21A90}">
      <dgm:prSet/>
      <dgm:spPr/>
      <dgm:t>
        <a:bodyPr/>
        <a:lstStyle/>
        <a:p>
          <a:endParaRPr lang="en-GB" sz="700" b="1"/>
        </a:p>
      </dgm:t>
    </dgm:pt>
    <dgm:pt modelId="{097ADB07-9097-405C-80F1-473969D3F64A}" type="sibTrans" cxnId="{72471E9A-3A5F-42F7-8259-CA2E15E21A90}">
      <dgm:prSet/>
      <dgm:spPr/>
      <dgm:t>
        <a:bodyPr/>
        <a:lstStyle/>
        <a:p>
          <a:endParaRPr lang="en-GB" sz="700" b="1"/>
        </a:p>
      </dgm:t>
    </dgm:pt>
    <dgm:pt modelId="{1EF2F8AA-726A-4C88-9987-0CA385B005C6}">
      <dgm:prSet phldrT="[Text]" custT="1"/>
      <dgm:spPr/>
      <dgm:t>
        <a:bodyPr lIns="0" tIns="0" rIns="0" bIns="0"/>
        <a:lstStyle/>
        <a:p>
          <a:r>
            <a:rPr lang="en-GB" sz="1100" b="1" dirty="0"/>
            <a:t>Health Economics</a:t>
          </a:r>
        </a:p>
      </dgm:t>
    </dgm:pt>
    <dgm:pt modelId="{199D0CE8-9AE0-49BD-885C-E92D7E89ABA2}" type="parTrans" cxnId="{F0779119-9A8A-4F12-B0EA-9626CC57D7B3}">
      <dgm:prSet/>
      <dgm:spPr/>
      <dgm:t>
        <a:bodyPr/>
        <a:lstStyle/>
        <a:p>
          <a:endParaRPr lang="en-GB" sz="700" b="1"/>
        </a:p>
      </dgm:t>
    </dgm:pt>
    <dgm:pt modelId="{85DF2B12-A83B-492E-94A6-5327B7CF6139}" type="sibTrans" cxnId="{F0779119-9A8A-4F12-B0EA-9626CC57D7B3}">
      <dgm:prSet/>
      <dgm:spPr/>
      <dgm:t>
        <a:bodyPr/>
        <a:lstStyle/>
        <a:p>
          <a:endParaRPr lang="en-GB" sz="700" b="1"/>
        </a:p>
      </dgm:t>
    </dgm:pt>
    <dgm:pt modelId="{D68A9DB1-7003-4B4A-848B-907F379809BB}">
      <dgm:prSet phldrT="[Text]" custT="1"/>
      <dgm:spPr/>
      <dgm:t>
        <a:bodyPr/>
        <a:lstStyle/>
        <a:p>
          <a:r>
            <a:rPr lang="en-GB" sz="1100" b="1" dirty="0"/>
            <a:t>Food</a:t>
          </a:r>
        </a:p>
      </dgm:t>
    </dgm:pt>
    <dgm:pt modelId="{0FD6C554-D51D-4742-B37D-EA9F7F4AB7FD}" type="parTrans" cxnId="{1E9EC9D7-1395-4AAD-9797-6D13617DFC20}">
      <dgm:prSet/>
      <dgm:spPr/>
      <dgm:t>
        <a:bodyPr/>
        <a:lstStyle/>
        <a:p>
          <a:endParaRPr lang="en-GB" sz="700" b="1"/>
        </a:p>
      </dgm:t>
    </dgm:pt>
    <dgm:pt modelId="{1BD59835-A997-4F41-A262-CDB89B7BE2EE}" type="sibTrans" cxnId="{1E9EC9D7-1395-4AAD-9797-6D13617DFC20}">
      <dgm:prSet/>
      <dgm:spPr/>
      <dgm:t>
        <a:bodyPr/>
        <a:lstStyle/>
        <a:p>
          <a:endParaRPr lang="en-GB" sz="700" b="1"/>
        </a:p>
      </dgm:t>
    </dgm:pt>
    <dgm:pt modelId="{2BC47C2D-355A-4A2D-A656-C3FF03D197B1}">
      <dgm:prSet phldrT="[Text]" custT="1"/>
      <dgm:spPr/>
      <dgm:t>
        <a:bodyPr/>
        <a:lstStyle/>
        <a:p>
          <a:r>
            <a:rPr lang="en-GB" sz="1100" b="1" dirty="0"/>
            <a:t>Healthy Places</a:t>
          </a:r>
        </a:p>
      </dgm:t>
    </dgm:pt>
    <dgm:pt modelId="{7F5494C7-22D1-4AC6-A7A7-9D1F01FFAE66}" type="parTrans" cxnId="{1FF00E1B-5726-489E-9AE4-15566A67B3DD}">
      <dgm:prSet/>
      <dgm:spPr/>
      <dgm:t>
        <a:bodyPr/>
        <a:lstStyle/>
        <a:p>
          <a:endParaRPr lang="en-GB" sz="700" b="1"/>
        </a:p>
      </dgm:t>
    </dgm:pt>
    <dgm:pt modelId="{6656334B-CEA5-4A97-B34A-089D9F28EBA1}" type="sibTrans" cxnId="{1FF00E1B-5726-489E-9AE4-15566A67B3DD}">
      <dgm:prSet/>
      <dgm:spPr/>
      <dgm:t>
        <a:bodyPr/>
        <a:lstStyle/>
        <a:p>
          <a:endParaRPr lang="en-GB" sz="700" b="1"/>
        </a:p>
      </dgm:t>
    </dgm:pt>
    <dgm:pt modelId="{5FE8CE1A-D6B1-449B-980C-A792D6B54BCE}">
      <dgm:prSet custT="1"/>
      <dgm:spPr/>
      <dgm:t>
        <a:bodyPr/>
        <a:lstStyle/>
        <a:p>
          <a:r>
            <a:rPr lang="en-GB" sz="1100" b="1" dirty="0"/>
            <a:t>Arts &amp; Health</a:t>
          </a:r>
        </a:p>
      </dgm:t>
    </dgm:pt>
    <dgm:pt modelId="{CD0CAF7D-3287-4DB1-BDBA-2E81CFF34FA8}" type="parTrans" cxnId="{689957B8-DE51-459A-AF37-BF2AE74E14A1}">
      <dgm:prSet/>
      <dgm:spPr/>
      <dgm:t>
        <a:bodyPr/>
        <a:lstStyle/>
        <a:p>
          <a:endParaRPr lang="en-GB" sz="700" b="1"/>
        </a:p>
      </dgm:t>
    </dgm:pt>
    <dgm:pt modelId="{50437A8F-C7E7-457E-ABEE-9D8AC835EF7C}" type="sibTrans" cxnId="{689957B8-DE51-459A-AF37-BF2AE74E14A1}">
      <dgm:prSet/>
      <dgm:spPr/>
      <dgm:t>
        <a:bodyPr/>
        <a:lstStyle/>
        <a:p>
          <a:endParaRPr lang="en-GB" sz="700" b="1"/>
        </a:p>
      </dgm:t>
    </dgm:pt>
    <dgm:pt modelId="{486CC419-4273-4295-81B9-2FA391215EB1}">
      <dgm:prSet custT="1"/>
      <dgm:spPr/>
      <dgm:t>
        <a:bodyPr/>
        <a:lstStyle/>
        <a:p>
          <a:r>
            <a:rPr lang="en-GB" sz="1100" b="1" dirty="0"/>
            <a:t>MSK</a:t>
          </a:r>
        </a:p>
      </dgm:t>
    </dgm:pt>
    <dgm:pt modelId="{796FFC7D-F391-4729-B918-E14CD39CCB71}" type="parTrans" cxnId="{904FC3CC-044E-458E-9922-1EB6B0BBF682}">
      <dgm:prSet/>
      <dgm:spPr/>
      <dgm:t>
        <a:bodyPr/>
        <a:lstStyle/>
        <a:p>
          <a:endParaRPr lang="en-GB" sz="700" b="1"/>
        </a:p>
      </dgm:t>
    </dgm:pt>
    <dgm:pt modelId="{05CB5AE7-7FDC-46DD-9FCF-BAF6CAFB7C1B}" type="sibTrans" cxnId="{904FC3CC-044E-458E-9922-1EB6B0BBF682}">
      <dgm:prSet/>
      <dgm:spPr/>
      <dgm:t>
        <a:bodyPr/>
        <a:lstStyle/>
        <a:p>
          <a:endParaRPr lang="en-GB" sz="700" b="1"/>
        </a:p>
      </dgm:t>
    </dgm:pt>
    <dgm:pt modelId="{37CAEDAF-0786-4B62-B193-0521188672CE}">
      <dgm:prSet custT="1"/>
      <dgm:spPr/>
      <dgm:t>
        <a:bodyPr/>
        <a:lstStyle/>
        <a:p>
          <a:r>
            <a:rPr lang="en-GB" sz="1100" b="1" dirty="0"/>
            <a:t>Oral Health</a:t>
          </a:r>
        </a:p>
      </dgm:t>
    </dgm:pt>
    <dgm:pt modelId="{8CC7231B-3EDB-4F34-A388-FA34AA73DD89}" type="parTrans" cxnId="{40A92FE2-A1A6-4F38-AAA7-742633A598E5}">
      <dgm:prSet/>
      <dgm:spPr/>
      <dgm:t>
        <a:bodyPr/>
        <a:lstStyle/>
        <a:p>
          <a:endParaRPr lang="en-GB" sz="700" b="1"/>
        </a:p>
      </dgm:t>
    </dgm:pt>
    <dgm:pt modelId="{5E68E5A9-F5FA-4E6B-B9FC-B41F76424364}" type="sibTrans" cxnId="{40A92FE2-A1A6-4F38-AAA7-742633A598E5}">
      <dgm:prSet/>
      <dgm:spPr/>
      <dgm:t>
        <a:bodyPr/>
        <a:lstStyle/>
        <a:p>
          <a:endParaRPr lang="en-GB" sz="700" b="1"/>
        </a:p>
      </dgm:t>
    </dgm:pt>
    <dgm:pt modelId="{2CFE955D-FFF8-4762-A221-0FE3F3624C3A}">
      <dgm:prSet custT="1"/>
      <dgm:spPr/>
      <dgm:t>
        <a:bodyPr/>
        <a:lstStyle/>
        <a:p>
          <a:r>
            <a:rPr lang="en-GB" sz="1100" b="1" dirty="0"/>
            <a:t>Public Health Film</a:t>
          </a:r>
        </a:p>
      </dgm:t>
    </dgm:pt>
    <dgm:pt modelId="{BC576064-93E7-4399-9F7E-B20F392B0344}" type="parTrans" cxnId="{746B02D5-FED0-41C2-8F47-A71162787F2E}">
      <dgm:prSet/>
      <dgm:spPr/>
      <dgm:t>
        <a:bodyPr/>
        <a:lstStyle/>
        <a:p>
          <a:endParaRPr lang="en-GB" sz="700" b="1"/>
        </a:p>
      </dgm:t>
    </dgm:pt>
    <dgm:pt modelId="{2E6210F5-FD01-429D-92AC-A2B07B2B4273}" type="sibTrans" cxnId="{746B02D5-FED0-41C2-8F47-A71162787F2E}">
      <dgm:prSet/>
      <dgm:spPr/>
      <dgm:t>
        <a:bodyPr/>
        <a:lstStyle/>
        <a:p>
          <a:endParaRPr lang="en-GB" sz="700" b="1"/>
        </a:p>
      </dgm:t>
    </dgm:pt>
    <dgm:pt modelId="{A8A2B18A-6BB0-443A-A5B6-97C7B7727100}">
      <dgm:prSet custT="1"/>
      <dgm:spPr/>
      <dgm:t>
        <a:bodyPr/>
        <a:lstStyle/>
        <a:p>
          <a:r>
            <a:rPr lang="en-GB" sz="1100" b="1" dirty="0"/>
            <a:t>Poverty</a:t>
          </a:r>
        </a:p>
      </dgm:t>
    </dgm:pt>
    <dgm:pt modelId="{A2AB29F8-9F58-411E-9B71-588A2826BC76}" type="parTrans" cxnId="{50611B7D-B59F-4459-A824-8123EBC39B10}">
      <dgm:prSet/>
      <dgm:spPr/>
      <dgm:t>
        <a:bodyPr/>
        <a:lstStyle/>
        <a:p>
          <a:endParaRPr lang="en-GB"/>
        </a:p>
      </dgm:t>
    </dgm:pt>
    <dgm:pt modelId="{934D1E4C-7FF4-420E-9C07-7152B3DF73D0}" type="sibTrans" cxnId="{50611B7D-B59F-4459-A824-8123EBC39B10}">
      <dgm:prSet/>
      <dgm:spPr/>
      <dgm:t>
        <a:bodyPr/>
        <a:lstStyle/>
        <a:p>
          <a:endParaRPr lang="en-GB"/>
        </a:p>
      </dgm:t>
    </dgm:pt>
    <dgm:pt modelId="{E96C9A2B-734B-4DD6-9F48-1997168D8A49}">
      <dgm:prSet custScaleX="138955" custScaleY="138955"/>
      <dgm:spPr/>
      <dgm:t>
        <a:bodyPr/>
        <a:lstStyle/>
        <a:p>
          <a:endParaRPr lang="en-GB" dirty="0"/>
        </a:p>
      </dgm:t>
    </dgm:pt>
    <dgm:pt modelId="{8C377FB7-6FE3-4761-AE0C-DC51E936434B}" type="parTrans" cxnId="{3EB966AA-6D27-4164-BA99-A411DD1577F8}">
      <dgm:prSet/>
      <dgm:spPr/>
      <dgm:t>
        <a:bodyPr/>
        <a:lstStyle/>
        <a:p>
          <a:endParaRPr lang="en-GB"/>
        </a:p>
      </dgm:t>
    </dgm:pt>
    <dgm:pt modelId="{25881089-5E42-4369-B17A-D9FC42EA94BB}" type="sibTrans" cxnId="{3EB966AA-6D27-4164-BA99-A411DD1577F8}">
      <dgm:prSet/>
      <dgm:spPr/>
      <dgm:t>
        <a:bodyPr/>
        <a:lstStyle/>
        <a:p>
          <a:endParaRPr lang="en-GB"/>
        </a:p>
      </dgm:t>
    </dgm:pt>
    <dgm:pt modelId="{57294E4A-1EB6-4B47-8867-732873CEE20A}">
      <dgm:prSet custT="1"/>
      <dgm:spPr/>
      <dgm:t>
        <a:bodyPr/>
        <a:lstStyle/>
        <a:p>
          <a:r>
            <a:rPr lang="en-GB" sz="1100" b="1" dirty="0"/>
            <a:t>Artificial Intelligence (AI )and Digital Public Health</a:t>
          </a:r>
        </a:p>
      </dgm:t>
    </dgm:pt>
    <dgm:pt modelId="{D1D42AB0-BAE7-43F2-B6ED-BDA119A9AA51}" type="parTrans" cxnId="{1957A567-2FBD-4E25-AF1B-313468842774}">
      <dgm:prSet/>
      <dgm:spPr/>
      <dgm:t>
        <a:bodyPr/>
        <a:lstStyle/>
        <a:p>
          <a:endParaRPr lang="en-GB"/>
        </a:p>
      </dgm:t>
    </dgm:pt>
    <dgm:pt modelId="{4425F2F6-118A-4C60-96E6-5C41D58DB847}" type="sibTrans" cxnId="{1957A567-2FBD-4E25-AF1B-313468842774}">
      <dgm:prSet/>
      <dgm:spPr/>
      <dgm:t>
        <a:bodyPr/>
        <a:lstStyle/>
        <a:p>
          <a:endParaRPr lang="en-GB"/>
        </a:p>
      </dgm:t>
    </dgm:pt>
    <dgm:pt modelId="{2283A29F-0898-4D72-A5EB-46C225D8B972}" type="pres">
      <dgm:prSet presAssocID="{274932E3-FCB3-473B-8D39-739D9734D3A5}" presName="Name0" presStyleCnt="0">
        <dgm:presLayoutVars>
          <dgm:chMax val="1"/>
          <dgm:dir/>
          <dgm:animLvl val="ctr"/>
          <dgm:resizeHandles val="exact"/>
        </dgm:presLayoutVars>
      </dgm:prSet>
      <dgm:spPr/>
    </dgm:pt>
    <dgm:pt modelId="{108E4480-7930-4C9B-94D4-B2C4CF1ABBD3}" type="pres">
      <dgm:prSet presAssocID="{A384D7F5-473F-4507-8A43-71B4BFF997D6}" presName="centerShape" presStyleLbl="node0" presStyleIdx="0" presStyleCnt="1" custScaleX="172330" custScaleY="172330"/>
      <dgm:spPr/>
    </dgm:pt>
    <dgm:pt modelId="{03E8FD7C-0153-4DFC-A35F-CEE3EDED4178}" type="pres">
      <dgm:prSet presAssocID="{605C5AE8-9B49-43BC-B2A2-37D5FAF4908F}" presName="node" presStyleLbl="node1" presStyleIdx="0" presStyleCnt="10" custScaleX="138955" custScaleY="138955" custRadScaleRad="99884" custRadScaleInc="51598">
        <dgm:presLayoutVars>
          <dgm:bulletEnabled val="1"/>
        </dgm:presLayoutVars>
      </dgm:prSet>
      <dgm:spPr/>
    </dgm:pt>
    <dgm:pt modelId="{2190FC7C-6B2E-48A4-BF40-5489E6D62A2B}" type="pres">
      <dgm:prSet presAssocID="{605C5AE8-9B49-43BC-B2A2-37D5FAF4908F}" presName="dummy" presStyleCnt="0"/>
      <dgm:spPr/>
    </dgm:pt>
    <dgm:pt modelId="{DCD6583A-4724-4372-8FFA-3BF7B9EF9BAC}" type="pres">
      <dgm:prSet presAssocID="{097ADB07-9097-405C-80F1-473969D3F64A}" presName="sibTrans" presStyleLbl="sibTrans2D1" presStyleIdx="0" presStyleCnt="10"/>
      <dgm:spPr/>
    </dgm:pt>
    <dgm:pt modelId="{B7A78B4B-B4AF-4A2E-8FA6-EDD4F69B16B8}" type="pres">
      <dgm:prSet presAssocID="{5FE8CE1A-D6B1-449B-980C-A792D6B54BCE}" presName="node" presStyleLbl="node1" presStyleIdx="1" presStyleCnt="10" custScaleX="138955" custScaleY="138955" custRadScaleRad="105833" custRadScaleInc="51339">
        <dgm:presLayoutVars>
          <dgm:bulletEnabled val="1"/>
        </dgm:presLayoutVars>
      </dgm:prSet>
      <dgm:spPr/>
    </dgm:pt>
    <dgm:pt modelId="{29419334-A3D7-4912-9C4E-DBFCB8738BE3}" type="pres">
      <dgm:prSet presAssocID="{5FE8CE1A-D6B1-449B-980C-A792D6B54BCE}" presName="dummy" presStyleCnt="0"/>
      <dgm:spPr/>
    </dgm:pt>
    <dgm:pt modelId="{7E79FCE8-B812-484C-B7BC-D59EA037DEFF}" type="pres">
      <dgm:prSet presAssocID="{50437A8F-C7E7-457E-ABEE-9D8AC835EF7C}" presName="sibTrans" presStyleLbl="sibTrans2D1" presStyleIdx="1" presStyleCnt="10"/>
      <dgm:spPr/>
    </dgm:pt>
    <dgm:pt modelId="{2D5E9524-FD9F-4BB8-800B-5E9D7ACB14EF}" type="pres">
      <dgm:prSet presAssocID="{1EF2F8AA-726A-4C88-9987-0CA385B005C6}" presName="node" presStyleLbl="node1" presStyleIdx="2" presStyleCnt="10" custScaleX="149902" custScaleY="144158" custRadScaleRad="102421" custRadScaleInc="46172">
        <dgm:presLayoutVars>
          <dgm:bulletEnabled val="1"/>
        </dgm:presLayoutVars>
      </dgm:prSet>
      <dgm:spPr/>
    </dgm:pt>
    <dgm:pt modelId="{C6247DB7-93CB-45B7-B999-7E477863E201}" type="pres">
      <dgm:prSet presAssocID="{1EF2F8AA-726A-4C88-9987-0CA385B005C6}" presName="dummy" presStyleCnt="0"/>
      <dgm:spPr/>
    </dgm:pt>
    <dgm:pt modelId="{E174DC1E-0E26-496D-AD4B-634BC8EDED8F}" type="pres">
      <dgm:prSet presAssocID="{85DF2B12-A83B-492E-94A6-5327B7CF6139}" presName="sibTrans" presStyleLbl="sibTrans2D1" presStyleIdx="2" presStyleCnt="10"/>
      <dgm:spPr/>
    </dgm:pt>
    <dgm:pt modelId="{3A89BBF5-F813-4FDA-9FA4-BE25BE9EB687}" type="pres">
      <dgm:prSet presAssocID="{D68A9DB1-7003-4B4A-848B-907F379809BB}" presName="node" presStyleLbl="node1" presStyleIdx="3" presStyleCnt="10" custScaleX="138955" custScaleY="138955" custRadScaleRad="109655" custRadScaleInc="22213">
        <dgm:presLayoutVars>
          <dgm:bulletEnabled val="1"/>
        </dgm:presLayoutVars>
      </dgm:prSet>
      <dgm:spPr/>
    </dgm:pt>
    <dgm:pt modelId="{4D0504A6-357D-4B56-B4BC-DD620D3DDD6A}" type="pres">
      <dgm:prSet presAssocID="{D68A9DB1-7003-4B4A-848B-907F379809BB}" presName="dummy" presStyleCnt="0"/>
      <dgm:spPr/>
    </dgm:pt>
    <dgm:pt modelId="{15982453-F33E-4A5A-8DEB-E2CB58FC5C74}" type="pres">
      <dgm:prSet presAssocID="{1BD59835-A997-4F41-A262-CDB89B7BE2EE}" presName="sibTrans" presStyleLbl="sibTrans2D1" presStyleIdx="3" presStyleCnt="10"/>
      <dgm:spPr/>
    </dgm:pt>
    <dgm:pt modelId="{D073F94D-83C0-4A93-89AB-8DD8BEF30959}" type="pres">
      <dgm:prSet presAssocID="{2BC47C2D-355A-4A2D-A656-C3FF03D197B1}" presName="node" presStyleLbl="node1" presStyleIdx="4" presStyleCnt="10" custScaleX="138955" custScaleY="138955">
        <dgm:presLayoutVars>
          <dgm:bulletEnabled val="1"/>
        </dgm:presLayoutVars>
      </dgm:prSet>
      <dgm:spPr/>
    </dgm:pt>
    <dgm:pt modelId="{1C7A92EC-3BD4-4BA5-B71C-02D77EBF3A3E}" type="pres">
      <dgm:prSet presAssocID="{2BC47C2D-355A-4A2D-A656-C3FF03D197B1}" presName="dummy" presStyleCnt="0"/>
      <dgm:spPr/>
    </dgm:pt>
    <dgm:pt modelId="{F2BF7780-8F1C-48E2-A85E-23B52A0E2299}" type="pres">
      <dgm:prSet presAssocID="{6656334B-CEA5-4A97-B34A-089D9F28EBA1}" presName="sibTrans" presStyleLbl="sibTrans2D1" presStyleIdx="4" presStyleCnt="10"/>
      <dgm:spPr/>
    </dgm:pt>
    <dgm:pt modelId="{86C3CC7B-A407-4546-B751-EE592857A48D}" type="pres">
      <dgm:prSet presAssocID="{2CFE955D-FFF8-4762-A221-0FE3F3624C3A}" presName="node" presStyleLbl="node1" presStyleIdx="5" presStyleCnt="10" custScaleX="138955" custScaleY="138955">
        <dgm:presLayoutVars>
          <dgm:bulletEnabled val="1"/>
        </dgm:presLayoutVars>
      </dgm:prSet>
      <dgm:spPr/>
    </dgm:pt>
    <dgm:pt modelId="{04A1A50D-5C32-4C06-BA82-33C403518046}" type="pres">
      <dgm:prSet presAssocID="{2CFE955D-FFF8-4762-A221-0FE3F3624C3A}" presName="dummy" presStyleCnt="0"/>
      <dgm:spPr/>
    </dgm:pt>
    <dgm:pt modelId="{F131D831-77E5-47A9-9679-7FE248A42FBC}" type="pres">
      <dgm:prSet presAssocID="{2E6210F5-FD01-429D-92AC-A2B07B2B4273}" presName="sibTrans" presStyleLbl="sibTrans2D1" presStyleIdx="5" presStyleCnt="10"/>
      <dgm:spPr/>
    </dgm:pt>
    <dgm:pt modelId="{D12032DB-0C9F-42D2-87D3-3076A00BF495}" type="pres">
      <dgm:prSet presAssocID="{37CAEDAF-0786-4B62-B193-0521188672CE}" presName="node" presStyleLbl="node1" presStyleIdx="6" presStyleCnt="10" custScaleX="138955" custScaleY="138955">
        <dgm:presLayoutVars>
          <dgm:bulletEnabled val="1"/>
        </dgm:presLayoutVars>
      </dgm:prSet>
      <dgm:spPr/>
    </dgm:pt>
    <dgm:pt modelId="{BEB6172F-E096-4180-8D00-E87761D0BE8B}" type="pres">
      <dgm:prSet presAssocID="{37CAEDAF-0786-4B62-B193-0521188672CE}" presName="dummy" presStyleCnt="0"/>
      <dgm:spPr/>
    </dgm:pt>
    <dgm:pt modelId="{D3815234-F41C-4EB9-9651-8DB0505FF02A}" type="pres">
      <dgm:prSet presAssocID="{5E68E5A9-F5FA-4E6B-B9FC-B41F76424364}" presName="sibTrans" presStyleLbl="sibTrans2D1" presStyleIdx="6" presStyleCnt="10"/>
      <dgm:spPr/>
    </dgm:pt>
    <dgm:pt modelId="{AA3DABF7-5959-4896-8533-8E463F40B621}" type="pres">
      <dgm:prSet presAssocID="{486CC419-4273-4295-81B9-2FA391215EB1}" presName="node" presStyleLbl="node1" presStyleIdx="7" presStyleCnt="10" custScaleX="138955" custScaleY="138955" custRadScaleRad="98280" custRadScaleInc="-6136">
        <dgm:presLayoutVars>
          <dgm:bulletEnabled val="1"/>
        </dgm:presLayoutVars>
      </dgm:prSet>
      <dgm:spPr/>
    </dgm:pt>
    <dgm:pt modelId="{CF66936A-722B-4E2B-98F2-83F2E7E61F86}" type="pres">
      <dgm:prSet presAssocID="{486CC419-4273-4295-81B9-2FA391215EB1}" presName="dummy" presStyleCnt="0"/>
      <dgm:spPr/>
    </dgm:pt>
    <dgm:pt modelId="{35D2CF58-638C-4F24-AB46-2ECEA3394096}" type="pres">
      <dgm:prSet presAssocID="{05CB5AE7-7FDC-46DD-9FCF-BAF6CAFB7C1B}" presName="sibTrans" presStyleLbl="sibTrans2D1" presStyleIdx="7" presStyleCnt="10"/>
      <dgm:spPr/>
    </dgm:pt>
    <dgm:pt modelId="{9A07B106-A65F-47F1-B4BF-240B8CB28601}" type="pres">
      <dgm:prSet presAssocID="{A8A2B18A-6BB0-443A-A5B6-97C7B7727100}" presName="node" presStyleLbl="node1" presStyleIdx="8" presStyleCnt="10" custScaleX="137881" custScaleY="137881" custRadScaleRad="97535" custRadScaleInc="-4997">
        <dgm:presLayoutVars>
          <dgm:bulletEnabled val="1"/>
        </dgm:presLayoutVars>
      </dgm:prSet>
      <dgm:spPr/>
    </dgm:pt>
    <dgm:pt modelId="{3BB0284A-C9DF-4781-BFFD-9D44F995C86E}" type="pres">
      <dgm:prSet presAssocID="{A8A2B18A-6BB0-443A-A5B6-97C7B7727100}" presName="dummy" presStyleCnt="0"/>
      <dgm:spPr/>
    </dgm:pt>
    <dgm:pt modelId="{13B6DD0E-CA78-44F9-ABBF-29D42F420F01}" type="pres">
      <dgm:prSet presAssocID="{934D1E4C-7FF4-420E-9C07-7152B3DF73D0}" presName="sibTrans" presStyleLbl="sibTrans2D1" presStyleIdx="8" presStyleCnt="10"/>
      <dgm:spPr/>
    </dgm:pt>
    <dgm:pt modelId="{AF7815CE-5BC9-4C32-973C-9D7AED93F8A4}" type="pres">
      <dgm:prSet presAssocID="{57294E4A-1EB6-4B47-8867-732873CEE20A}" presName="node" presStyleLbl="node1" presStyleIdx="9" presStyleCnt="10" custScaleX="172171" custScaleY="155496" custRadScaleRad="98850" custRadScaleInc="24494">
        <dgm:presLayoutVars>
          <dgm:bulletEnabled val="1"/>
        </dgm:presLayoutVars>
      </dgm:prSet>
      <dgm:spPr/>
    </dgm:pt>
    <dgm:pt modelId="{391648A2-122C-41D1-9DF4-66C33BD2ABD3}" type="pres">
      <dgm:prSet presAssocID="{57294E4A-1EB6-4B47-8867-732873CEE20A}" presName="dummy" presStyleCnt="0"/>
      <dgm:spPr/>
    </dgm:pt>
    <dgm:pt modelId="{6548203D-27AB-434C-9CEC-D69F2E258772}" type="pres">
      <dgm:prSet presAssocID="{4425F2F6-118A-4C60-96E6-5C41D58DB847}" presName="sibTrans" presStyleLbl="sibTrans2D1" presStyleIdx="9" presStyleCnt="10"/>
      <dgm:spPr/>
    </dgm:pt>
  </dgm:ptLst>
  <dgm:cxnLst>
    <dgm:cxn modelId="{A988D501-0F7A-4223-B03F-0933EE85BC4A}" type="presOf" srcId="{2CFE955D-FFF8-4762-A221-0FE3F3624C3A}" destId="{86C3CC7B-A407-4546-B751-EE592857A48D}" srcOrd="0" destOrd="0" presId="urn:microsoft.com/office/officeart/2005/8/layout/radial6"/>
    <dgm:cxn modelId="{F6ACF30B-AB25-4A0E-9458-130FF23B2A5B}" type="presOf" srcId="{A8A2B18A-6BB0-443A-A5B6-97C7B7727100}" destId="{9A07B106-A65F-47F1-B4BF-240B8CB28601}" srcOrd="0" destOrd="0" presId="urn:microsoft.com/office/officeart/2005/8/layout/radial6"/>
    <dgm:cxn modelId="{F0779119-9A8A-4F12-B0EA-9626CC57D7B3}" srcId="{A384D7F5-473F-4507-8A43-71B4BFF997D6}" destId="{1EF2F8AA-726A-4C88-9987-0CA385B005C6}" srcOrd="2" destOrd="0" parTransId="{199D0CE8-9AE0-49BD-885C-E92D7E89ABA2}" sibTransId="{85DF2B12-A83B-492E-94A6-5327B7CF6139}"/>
    <dgm:cxn modelId="{1FF00E1B-5726-489E-9AE4-15566A67B3DD}" srcId="{A384D7F5-473F-4507-8A43-71B4BFF997D6}" destId="{2BC47C2D-355A-4A2D-A656-C3FF03D197B1}" srcOrd="4" destOrd="0" parTransId="{7F5494C7-22D1-4AC6-A7A7-9D1F01FFAE66}" sibTransId="{6656334B-CEA5-4A97-B34A-089D9F28EBA1}"/>
    <dgm:cxn modelId="{24D9E231-0022-4D08-886A-84F0438CBF16}" type="presOf" srcId="{5FE8CE1A-D6B1-449B-980C-A792D6B54BCE}" destId="{B7A78B4B-B4AF-4A2E-8FA6-EDD4F69B16B8}" srcOrd="0" destOrd="0" presId="urn:microsoft.com/office/officeart/2005/8/layout/radial6"/>
    <dgm:cxn modelId="{E919CE34-28B4-40E3-9701-A9B14BEF9B8A}" type="presOf" srcId="{097ADB07-9097-405C-80F1-473969D3F64A}" destId="{DCD6583A-4724-4372-8FFA-3BF7B9EF9BAC}" srcOrd="0" destOrd="0" presId="urn:microsoft.com/office/officeart/2005/8/layout/radial6"/>
    <dgm:cxn modelId="{3CBA313E-6B15-4D32-A91C-AB6BABF83306}" type="presOf" srcId="{85DF2B12-A83B-492E-94A6-5327B7CF6139}" destId="{E174DC1E-0E26-496D-AD4B-634BC8EDED8F}" srcOrd="0" destOrd="0" presId="urn:microsoft.com/office/officeart/2005/8/layout/radial6"/>
    <dgm:cxn modelId="{A578AD5B-71C4-4D27-A376-60DB102658DE}" type="presOf" srcId="{D68A9DB1-7003-4B4A-848B-907F379809BB}" destId="{3A89BBF5-F813-4FDA-9FA4-BE25BE9EB687}" srcOrd="0" destOrd="0" presId="urn:microsoft.com/office/officeart/2005/8/layout/radial6"/>
    <dgm:cxn modelId="{E6C2265E-9CD0-4622-84E9-2249D510F542}" type="presOf" srcId="{A384D7F5-473F-4507-8A43-71B4BFF997D6}" destId="{108E4480-7930-4C9B-94D4-B2C4CF1ABBD3}" srcOrd="0" destOrd="0" presId="urn:microsoft.com/office/officeart/2005/8/layout/radial6"/>
    <dgm:cxn modelId="{EE055A5F-A7E3-4D90-9DE3-7E09A415EF42}" type="presOf" srcId="{4425F2F6-118A-4C60-96E6-5C41D58DB847}" destId="{6548203D-27AB-434C-9CEC-D69F2E258772}" srcOrd="0" destOrd="0" presId="urn:microsoft.com/office/officeart/2005/8/layout/radial6"/>
    <dgm:cxn modelId="{A58FE560-22F6-459F-AA25-2A5CD7BAE240}" type="presOf" srcId="{605C5AE8-9B49-43BC-B2A2-37D5FAF4908F}" destId="{03E8FD7C-0153-4DFC-A35F-CEE3EDED4178}" srcOrd="0" destOrd="0" presId="urn:microsoft.com/office/officeart/2005/8/layout/radial6"/>
    <dgm:cxn modelId="{B3A09067-9F2E-4E4D-ABFA-4D7A44437389}" type="presOf" srcId="{6656334B-CEA5-4A97-B34A-089D9F28EBA1}" destId="{F2BF7780-8F1C-48E2-A85E-23B52A0E2299}" srcOrd="0" destOrd="0" presId="urn:microsoft.com/office/officeart/2005/8/layout/radial6"/>
    <dgm:cxn modelId="{1957A567-2FBD-4E25-AF1B-313468842774}" srcId="{A384D7F5-473F-4507-8A43-71B4BFF997D6}" destId="{57294E4A-1EB6-4B47-8867-732873CEE20A}" srcOrd="9" destOrd="0" parTransId="{D1D42AB0-BAE7-43F2-B6ED-BDA119A9AA51}" sibTransId="{4425F2F6-118A-4C60-96E6-5C41D58DB847}"/>
    <dgm:cxn modelId="{EBC2D44A-0007-4C55-BAE9-D8FC48C10DA3}" type="presOf" srcId="{05CB5AE7-7FDC-46DD-9FCF-BAF6CAFB7C1B}" destId="{35D2CF58-638C-4F24-AB46-2ECEA3394096}" srcOrd="0" destOrd="0" presId="urn:microsoft.com/office/officeart/2005/8/layout/radial6"/>
    <dgm:cxn modelId="{23557F76-4BA5-4BF8-8611-7EF8A0ED240B}" type="presOf" srcId="{1BD59835-A997-4F41-A262-CDB89B7BE2EE}" destId="{15982453-F33E-4A5A-8DEB-E2CB58FC5C74}" srcOrd="0" destOrd="0" presId="urn:microsoft.com/office/officeart/2005/8/layout/radial6"/>
    <dgm:cxn modelId="{1206B85A-5A8E-4391-AB67-2EFF92680CC9}" type="presOf" srcId="{274932E3-FCB3-473B-8D39-739D9734D3A5}" destId="{2283A29F-0898-4D72-A5EB-46C225D8B972}" srcOrd="0" destOrd="0" presId="urn:microsoft.com/office/officeart/2005/8/layout/radial6"/>
    <dgm:cxn modelId="{50611B7D-B59F-4459-A824-8123EBC39B10}" srcId="{A384D7F5-473F-4507-8A43-71B4BFF997D6}" destId="{A8A2B18A-6BB0-443A-A5B6-97C7B7727100}" srcOrd="8" destOrd="0" parTransId="{A2AB29F8-9F58-411E-9B71-588A2826BC76}" sibTransId="{934D1E4C-7FF4-420E-9C07-7152B3DF73D0}"/>
    <dgm:cxn modelId="{873B4A82-09B8-4DCC-976D-7344DFD9D8B8}" type="presOf" srcId="{1EF2F8AA-726A-4C88-9987-0CA385B005C6}" destId="{2D5E9524-FD9F-4BB8-800B-5E9D7ACB14EF}" srcOrd="0" destOrd="0" presId="urn:microsoft.com/office/officeart/2005/8/layout/radial6"/>
    <dgm:cxn modelId="{72471E9A-3A5F-42F7-8259-CA2E15E21A90}" srcId="{A384D7F5-473F-4507-8A43-71B4BFF997D6}" destId="{605C5AE8-9B49-43BC-B2A2-37D5FAF4908F}" srcOrd="0" destOrd="0" parTransId="{84727209-8D37-418D-8476-B19377D1BC1A}" sibTransId="{097ADB07-9097-405C-80F1-473969D3F64A}"/>
    <dgm:cxn modelId="{3EB966AA-6D27-4164-BA99-A411DD1577F8}" srcId="{274932E3-FCB3-473B-8D39-739D9734D3A5}" destId="{E96C9A2B-734B-4DD6-9F48-1997168D8A49}" srcOrd="1" destOrd="0" parTransId="{8C377FB7-6FE3-4761-AE0C-DC51E936434B}" sibTransId="{25881089-5E42-4369-B17A-D9FC42EA94BB}"/>
    <dgm:cxn modelId="{689957B8-DE51-459A-AF37-BF2AE74E14A1}" srcId="{A384D7F5-473F-4507-8A43-71B4BFF997D6}" destId="{5FE8CE1A-D6B1-449B-980C-A792D6B54BCE}" srcOrd="1" destOrd="0" parTransId="{CD0CAF7D-3287-4DB1-BDBA-2E81CFF34FA8}" sibTransId="{50437A8F-C7E7-457E-ABEE-9D8AC835EF7C}"/>
    <dgm:cxn modelId="{BD1C17BB-B3CE-40E7-A843-BBCE8C7F6423}" type="presOf" srcId="{2E6210F5-FD01-429D-92AC-A2B07B2B4273}" destId="{F131D831-77E5-47A9-9679-7FE248A42FBC}" srcOrd="0" destOrd="0" presId="urn:microsoft.com/office/officeart/2005/8/layout/radial6"/>
    <dgm:cxn modelId="{577DE7C6-BAD2-4912-9B15-D55748F99C47}" srcId="{274932E3-FCB3-473B-8D39-739D9734D3A5}" destId="{A384D7F5-473F-4507-8A43-71B4BFF997D6}" srcOrd="0" destOrd="0" parTransId="{5EF08340-6957-4C18-9934-0638961B5496}" sibTransId="{71194814-93D2-4193-B194-843F9B16C61E}"/>
    <dgm:cxn modelId="{904FC3CC-044E-458E-9922-1EB6B0BBF682}" srcId="{A384D7F5-473F-4507-8A43-71B4BFF997D6}" destId="{486CC419-4273-4295-81B9-2FA391215EB1}" srcOrd="7" destOrd="0" parTransId="{796FFC7D-F391-4729-B918-E14CD39CCB71}" sibTransId="{05CB5AE7-7FDC-46DD-9FCF-BAF6CAFB7C1B}"/>
    <dgm:cxn modelId="{746B02D5-FED0-41C2-8F47-A71162787F2E}" srcId="{A384D7F5-473F-4507-8A43-71B4BFF997D6}" destId="{2CFE955D-FFF8-4762-A221-0FE3F3624C3A}" srcOrd="5" destOrd="0" parTransId="{BC576064-93E7-4399-9F7E-B20F392B0344}" sibTransId="{2E6210F5-FD01-429D-92AC-A2B07B2B4273}"/>
    <dgm:cxn modelId="{1E9EC9D7-1395-4AAD-9797-6D13617DFC20}" srcId="{A384D7F5-473F-4507-8A43-71B4BFF997D6}" destId="{D68A9DB1-7003-4B4A-848B-907F379809BB}" srcOrd="3" destOrd="0" parTransId="{0FD6C554-D51D-4742-B37D-EA9F7F4AB7FD}" sibTransId="{1BD59835-A997-4F41-A262-CDB89B7BE2EE}"/>
    <dgm:cxn modelId="{84F13AD9-438E-486A-9531-6142650BB967}" type="presOf" srcId="{486CC419-4273-4295-81B9-2FA391215EB1}" destId="{AA3DABF7-5959-4896-8533-8E463F40B621}" srcOrd="0" destOrd="0" presId="urn:microsoft.com/office/officeart/2005/8/layout/radial6"/>
    <dgm:cxn modelId="{CC983CD9-3506-40A5-87D5-9142E5A7ECEE}" type="presOf" srcId="{2BC47C2D-355A-4A2D-A656-C3FF03D197B1}" destId="{D073F94D-83C0-4A93-89AB-8DD8BEF30959}" srcOrd="0" destOrd="0" presId="urn:microsoft.com/office/officeart/2005/8/layout/radial6"/>
    <dgm:cxn modelId="{BF21BDE0-FF78-46F4-BF50-C64BB72CB668}" type="presOf" srcId="{57294E4A-1EB6-4B47-8867-732873CEE20A}" destId="{AF7815CE-5BC9-4C32-973C-9D7AED93F8A4}" srcOrd="0" destOrd="0" presId="urn:microsoft.com/office/officeart/2005/8/layout/radial6"/>
    <dgm:cxn modelId="{E1B77AE1-A933-4030-B677-1F3E6445D678}" type="presOf" srcId="{934D1E4C-7FF4-420E-9C07-7152B3DF73D0}" destId="{13B6DD0E-CA78-44F9-ABBF-29D42F420F01}" srcOrd="0" destOrd="0" presId="urn:microsoft.com/office/officeart/2005/8/layout/radial6"/>
    <dgm:cxn modelId="{40A92FE2-A1A6-4F38-AAA7-742633A598E5}" srcId="{A384D7F5-473F-4507-8A43-71B4BFF997D6}" destId="{37CAEDAF-0786-4B62-B193-0521188672CE}" srcOrd="6" destOrd="0" parTransId="{8CC7231B-3EDB-4F34-A388-FA34AA73DD89}" sibTransId="{5E68E5A9-F5FA-4E6B-B9FC-B41F76424364}"/>
    <dgm:cxn modelId="{5F3364EA-7D4B-4B6C-AD3C-E3AEFFA24CFD}" type="presOf" srcId="{50437A8F-C7E7-457E-ABEE-9D8AC835EF7C}" destId="{7E79FCE8-B812-484C-B7BC-D59EA037DEFF}" srcOrd="0" destOrd="0" presId="urn:microsoft.com/office/officeart/2005/8/layout/radial6"/>
    <dgm:cxn modelId="{D58BA2EE-3922-4D62-A093-90349EA1D11E}" type="presOf" srcId="{5E68E5A9-F5FA-4E6B-B9FC-B41F76424364}" destId="{D3815234-F41C-4EB9-9651-8DB0505FF02A}" srcOrd="0" destOrd="0" presId="urn:microsoft.com/office/officeart/2005/8/layout/radial6"/>
    <dgm:cxn modelId="{58EE8FF7-2C11-41B9-8ABF-8E8F13E69770}" type="presOf" srcId="{37CAEDAF-0786-4B62-B193-0521188672CE}" destId="{D12032DB-0C9F-42D2-87D3-3076A00BF495}" srcOrd="0" destOrd="0" presId="urn:microsoft.com/office/officeart/2005/8/layout/radial6"/>
    <dgm:cxn modelId="{1CBB9CD3-67D9-4973-99E7-304C1C252D88}" type="presParOf" srcId="{2283A29F-0898-4D72-A5EB-46C225D8B972}" destId="{108E4480-7930-4C9B-94D4-B2C4CF1ABBD3}" srcOrd="0" destOrd="0" presId="urn:microsoft.com/office/officeart/2005/8/layout/radial6"/>
    <dgm:cxn modelId="{32C3967E-666C-4F0C-BEC5-611CFE78D678}" type="presParOf" srcId="{2283A29F-0898-4D72-A5EB-46C225D8B972}" destId="{03E8FD7C-0153-4DFC-A35F-CEE3EDED4178}" srcOrd="1" destOrd="0" presId="urn:microsoft.com/office/officeart/2005/8/layout/radial6"/>
    <dgm:cxn modelId="{6BE0564C-DA5F-4D22-B769-A5BD52B0BA48}" type="presParOf" srcId="{2283A29F-0898-4D72-A5EB-46C225D8B972}" destId="{2190FC7C-6B2E-48A4-BF40-5489E6D62A2B}" srcOrd="2" destOrd="0" presId="urn:microsoft.com/office/officeart/2005/8/layout/radial6"/>
    <dgm:cxn modelId="{25512D93-9726-43BC-9670-4CE5D5501DA1}" type="presParOf" srcId="{2283A29F-0898-4D72-A5EB-46C225D8B972}" destId="{DCD6583A-4724-4372-8FFA-3BF7B9EF9BAC}" srcOrd="3" destOrd="0" presId="urn:microsoft.com/office/officeart/2005/8/layout/radial6"/>
    <dgm:cxn modelId="{AB136980-A8A7-4ACF-B1F3-B9D08EAE54EC}" type="presParOf" srcId="{2283A29F-0898-4D72-A5EB-46C225D8B972}" destId="{B7A78B4B-B4AF-4A2E-8FA6-EDD4F69B16B8}" srcOrd="4" destOrd="0" presId="urn:microsoft.com/office/officeart/2005/8/layout/radial6"/>
    <dgm:cxn modelId="{0835B919-0E93-48E7-B260-CCBF60CF31F6}" type="presParOf" srcId="{2283A29F-0898-4D72-A5EB-46C225D8B972}" destId="{29419334-A3D7-4912-9C4E-DBFCB8738BE3}" srcOrd="5" destOrd="0" presId="urn:microsoft.com/office/officeart/2005/8/layout/radial6"/>
    <dgm:cxn modelId="{7EC4BEE5-5953-4D1A-B1A7-320941A53C5F}" type="presParOf" srcId="{2283A29F-0898-4D72-A5EB-46C225D8B972}" destId="{7E79FCE8-B812-484C-B7BC-D59EA037DEFF}" srcOrd="6" destOrd="0" presId="urn:microsoft.com/office/officeart/2005/8/layout/radial6"/>
    <dgm:cxn modelId="{F7311308-32FD-4142-AAF0-5F2FAFCAC8AF}" type="presParOf" srcId="{2283A29F-0898-4D72-A5EB-46C225D8B972}" destId="{2D5E9524-FD9F-4BB8-800B-5E9D7ACB14EF}" srcOrd="7" destOrd="0" presId="urn:microsoft.com/office/officeart/2005/8/layout/radial6"/>
    <dgm:cxn modelId="{564136FA-4F06-4D63-BC5F-5DAB7BC1A58B}" type="presParOf" srcId="{2283A29F-0898-4D72-A5EB-46C225D8B972}" destId="{C6247DB7-93CB-45B7-B999-7E477863E201}" srcOrd="8" destOrd="0" presId="urn:microsoft.com/office/officeart/2005/8/layout/radial6"/>
    <dgm:cxn modelId="{D7B7D8A1-B3BC-4EE2-AA06-698495888F79}" type="presParOf" srcId="{2283A29F-0898-4D72-A5EB-46C225D8B972}" destId="{E174DC1E-0E26-496D-AD4B-634BC8EDED8F}" srcOrd="9" destOrd="0" presId="urn:microsoft.com/office/officeart/2005/8/layout/radial6"/>
    <dgm:cxn modelId="{093BE1EA-4DEF-4275-937C-F3DEAC71180A}" type="presParOf" srcId="{2283A29F-0898-4D72-A5EB-46C225D8B972}" destId="{3A89BBF5-F813-4FDA-9FA4-BE25BE9EB687}" srcOrd="10" destOrd="0" presId="urn:microsoft.com/office/officeart/2005/8/layout/radial6"/>
    <dgm:cxn modelId="{F3CF403B-2563-4748-BE12-9292E13BF98B}" type="presParOf" srcId="{2283A29F-0898-4D72-A5EB-46C225D8B972}" destId="{4D0504A6-357D-4B56-B4BC-DD620D3DDD6A}" srcOrd="11" destOrd="0" presId="urn:microsoft.com/office/officeart/2005/8/layout/radial6"/>
    <dgm:cxn modelId="{F421FFFD-0AD5-4EB1-95CB-990F48658582}" type="presParOf" srcId="{2283A29F-0898-4D72-A5EB-46C225D8B972}" destId="{15982453-F33E-4A5A-8DEB-E2CB58FC5C74}" srcOrd="12" destOrd="0" presId="urn:microsoft.com/office/officeart/2005/8/layout/radial6"/>
    <dgm:cxn modelId="{839C5CCD-724F-45A2-A6E2-8A44CE6B9A1E}" type="presParOf" srcId="{2283A29F-0898-4D72-A5EB-46C225D8B972}" destId="{D073F94D-83C0-4A93-89AB-8DD8BEF30959}" srcOrd="13" destOrd="0" presId="urn:microsoft.com/office/officeart/2005/8/layout/radial6"/>
    <dgm:cxn modelId="{B641508C-1E10-427A-B32A-96F48AB75213}" type="presParOf" srcId="{2283A29F-0898-4D72-A5EB-46C225D8B972}" destId="{1C7A92EC-3BD4-4BA5-B71C-02D77EBF3A3E}" srcOrd="14" destOrd="0" presId="urn:microsoft.com/office/officeart/2005/8/layout/radial6"/>
    <dgm:cxn modelId="{A401A25B-D765-42B2-8A62-E5025E4B972F}" type="presParOf" srcId="{2283A29F-0898-4D72-A5EB-46C225D8B972}" destId="{F2BF7780-8F1C-48E2-A85E-23B52A0E2299}" srcOrd="15" destOrd="0" presId="urn:microsoft.com/office/officeart/2005/8/layout/radial6"/>
    <dgm:cxn modelId="{F8185417-22C4-429E-A812-CC0CBD7CD7FB}" type="presParOf" srcId="{2283A29F-0898-4D72-A5EB-46C225D8B972}" destId="{86C3CC7B-A407-4546-B751-EE592857A48D}" srcOrd="16" destOrd="0" presId="urn:microsoft.com/office/officeart/2005/8/layout/radial6"/>
    <dgm:cxn modelId="{23B9B5A8-C1A4-40B9-A4B0-2871D6536605}" type="presParOf" srcId="{2283A29F-0898-4D72-A5EB-46C225D8B972}" destId="{04A1A50D-5C32-4C06-BA82-33C403518046}" srcOrd="17" destOrd="0" presId="urn:microsoft.com/office/officeart/2005/8/layout/radial6"/>
    <dgm:cxn modelId="{E39456E7-14F3-43FE-8250-0544FCBC70E2}" type="presParOf" srcId="{2283A29F-0898-4D72-A5EB-46C225D8B972}" destId="{F131D831-77E5-47A9-9679-7FE248A42FBC}" srcOrd="18" destOrd="0" presId="urn:microsoft.com/office/officeart/2005/8/layout/radial6"/>
    <dgm:cxn modelId="{084ABBE2-FD6A-4F14-AE0E-B3C9A07C773D}" type="presParOf" srcId="{2283A29F-0898-4D72-A5EB-46C225D8B972}" destId="{D12032DB-0C9F-42D2-87D3-3076A00BF495}" srcOrd="19" destOrd="0" presId="urn:microsoft.com/office/officeart/2005/8/layout/radial6"/>
    <dgm:cxn modelId="{057374DD-BAB3-4409-A7BD-C53C299AD1CF}" type="presParOf" srcId="{2283A29F-0898-4D72-A5EB-46C225D8B972}" destId="{BEB6172F-E096-4180-8D00-E87761D0BE8B}" srcOrd="20" destOrd="0" presId="urn:microsoft.com/office/officeart/2005/8/layout/radial6"/>
    <dgm:cxn modelId="{E3FA99B6-642C-46A3-92BD-2A07EF715D08}" type="presParOf" srcId="{2283A29F-0898-4D72-A5EB-46C225D8B972}" destId="{D3815234-F41C-4EB9-9651-8DB0505FF02A}" srcOrd="21" destOrd="0" presId="urn:microsoft.com/office/officeart/2005/8/layout/radial6"/>
    <dgm:cxn modelId="{3A18E806-D24F-4F2A-AC85-C2D7283B412E}" type="presParOf" srcId="{2283A29F-0898-4D72-A5EB-46C225D8B972}" destId="{AA3DABF7-5959-4896-8533-8E463F40B621}" srcOrd="22" destOrd="0" presId="urn:microsoft.com/office/officeart/2005/8/layout/radial6"/>
    <dgm:cxn modelId="{487A6275-594C-4BFD-BB68-C5E6FF28F877}" type="presParOf" srcId="{2283A29F-0898-4D72-A5EB-46C225D8B972}" destId="{CF66936A-722B-4E2B-98F2-83F2E7E61F86}" srcOrd="23" destOrd="0" presId="urn:microsoft.com/office/officeart/2005/8/layout/radial6"/>
    <dgm:cxn modelId="{CA7D3CFB-C20A-430D-9523-C745695536F4}" type="presParOf" srcId="{2283A29F-0898-4D72-A5EB-46C225D8B972}" destId="{35D2CF58-638C-4F24-AB46-2ECEA3394096}" srcOrd="24" destOrd="0" presId="urn:microsoft.com/office/officeart/2005/8/layout/radial6"/>
    <dgm:cxn modelId="{3CFE7CC6-2849-4B48-82A2-424C28BE7529}" type="presParOf" srcId="{2283A29F-0898-4D72-A5EB-46C225D8B972}" destId="{9A07B106-A65F-47F1-B4BF-240B8CB28601}" srcOrd="25" destOrd="0" presId="urn:microsoft.com/office/officeart/2005/8/layout/radial6"/>
    <dgm:cxn modelId="{411488D7-17EC-40F4-AAA0-EDE40E3192EC}" type="presParOf" srcId="{2283A29F-0898-4D72-A5EB-46C225D8B972}" destId="{3BB0284A-C9DF-4781-BFFD-9D44F995C86E}" srcOrd="26" destOrd="0" presId="urn:microsoft.com/office/officeart/2005/8/layout/radial6"/>
    <dgm:cxn modelId="{AADFEAD0-1055-473A-BC1D-122CBA19A6AD}" type="presParOf" srcId="{2283A29F-0898-4D72-A5EB-46C225D8B972}" destId="{13B6DD0E-CA78-44F9-ABBF-29D42F420F01}" srcOrd="27" destOrd="0" presId="urn:microsoft.com/office/officeart/2005/8/layout/radial6"/>
    <dgm:cxn modelId="{B43FEF50-1AEF-453C-A194-C7F7D087D95A}" type="presParOf" srcId="{2283A29F-0898-4D72-A5EB-46C225D8B972}" destId="{AF7815CE-5BC9-4C32-973C-9D7AED93F8A4}" srcOrd="28" destOrd="0" presId="urn:microsoft.com/office/officeart/2005/8/layout/radial6"/>
    <dgm:cxn modelId="{038E74E7-0619-4261-B289-9F49A4A49B38}" type="presParOf" srcId="{2283A29F-0898-4D72-A5EB-46C225D8B972}" destId="{391648A2-122C-41D1-9DF4-66C33BD2ABD3}" srcOrd="29" destOrd="0" presId="urn:microsoft.com/office/officeart/2005/8/layout/radial6"/>
    <dgm:cxn modelId="{F6CBD45F-E853-406D-AAE0-ED9A4291BD88}" type="presParOf" srcId="{2283A29F-0898-4D72-A5EB-46C225D8B972}" destId="{6548203D-27AB-434C-9CEC-D69F2E258772}" srcOrd="30" destOrd="0" presId="urn:microsoft.com/office/officeart/2005/8/layout/radial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4932E3-FCB3-473B-8D39-739D9734D3A5}"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GB"/>
        </a:p>
      </dgm:t>
    </dgm:pt>
    <dgm:pt modelId="{A384D7F5-473F-4507-8A43-71B4BFF997D6}">
      <dgm:prSet phldrT="[Text]" custT="1"/>
      <dgm:spPr>
        <a:solidFill>
          <a:schemeClr val="bg1">
            <a:lumMod val="50000"/>
          </a:schemeClr>
        </a:solidFill>
      </dgm:spPr>
      <dgm:t>
        <a:bodyPr/>
        <a:lstStyle/>
        <a:p>
          <a:r>
            <a:rPr lang="en-GB" sz="1400" b="1" dirty="0">
              <a:solidFill>
                <a:schemeClr val="bg1"/>
              </a:solidFill>
            </a:rPr>
            <a:t>Health Protection Committee</a:t>
          </a:r>
        </a:p>
      </dgm:t>
    </dgm:pt>
    <dgm:pt modelId="{5EF08340-6957-4C18-9934-0638961B5496}" type="parTrans" cxnId="{577DE7C6-BAD2-4912-9B15-D55748F99C47}">
      <dgm:prSet/>
      <dgm:spPr/>
      <dgm:t>
        <a:bodyPr/>
        <a:lstStyle/>
        <a:p>
          <a:endParaRPr lang="en-GB" sz="700" b="1"/>
        </a:p>
      </dgm:t>
    </dgm:pt>
    <dgm:pt modelId="{71194814-93D2-4193-B194-843F9B16C61E}" type="sibTrans" cxnId="{577DE7C6-BAD2-4912-9B15-D55748F99C47}">
      <dgm:prSet/>
      <dgm:spPr/>
      <dgm:t>
        <a:bodyPr/>
        <a:lstStyle/>
        <a:p>
          <a:endParaRPr lang="en-GB" sz="700" b="1"/>
        </a:p>
      </dgm:t>
    </dgm:pt>
    <dgm:pt modelId="{3AFB8496-8ADE-4A91-B07E-837A8C5CE3A1}">
      <dgm:prSet custT="1"/>
      <dgm:spPr>
        <a:solidFill>
          <a:schemeClr val="bg2">
            <a:lumMod val="25000"/>
          </a:schemeClr>
        </a:solidFill>
      </dgm:spPr>
      <dgm:t>
        <a:bodyPr/>
        <a:lstStyle/>
        <a:p>
          <a:r>
            <a:rPr lang="en-GB" sz="1100" b="1" dirty="0">
              <a:solidFill>
                <a:schemeClr val="bg1"/>
              </a:solidFill>
            </a:rPr>
            <a:t>Health Protection (E&amp;T)</a:t>
          </a:r>
        </a:p>
      </dgm:t>
    </dgm:pt>
    <dgm:pt modelId="{D6150A43-1667-40CD-AE19-0BFB9EB7E40F}" type="parTrans" cxnId="{CD079AD5-DF89-4556-A4F4-BA23E1EDA1E8}">
      <dgm:prSet/>
      <dgm:spPr/>
      <dgm:t>
        <a:bodyPr/>
        <a:lstStyle/>
        <a:p>
          <a:endParaRPr lang="en-GB" sz="700" b="1"/>
        </a:p>
      </dgm:t>
    </dgm:pt>
    <dgm:pt modelId="{D697ACE2-5B32-45B4-9304-FDE511450A1C}" type="sibTrans" cxnId="{CD079AD5-DF89-4556-A4F4-BA23E1EDA1E8}">
      <dgm:prSet/>
      <dgm:spPr/>
      <dgm:t>
        <a:bodyPr/>
        <a:lstStyle/>
        <a:p>
          <a:endParaRPr lang="en-GB" sz="700" b="1"/>
        </a:p>
      </dgm:t>
    </dgm:pt>
    <dgm:pt modelId="{2283A29F-0898-4D72-A5EB-46C225D8B972}" type="pres">
      <dgm:prSet presAssocID="{274932E3-FCB3-473B-8D39-739D9734D3A5}" presName="Name0" presStyleCnt="0">
        <dgm:presLayoutVars>
          <dgm:chMax val="1"/>
          <dgm:dir/>
          <dgm:animLvl val="ctr"/>
          <dgm:resizeHandles val="exact"/>
        </dgm:presLayoutVars>
      </dgm:prSet>
      <dgm:spPr/>
    </dgm:pt>
    <dgm:pt modelId="{108E4480-7930-4C9B-94D4-B2C4CF1ABBD3}" type="pres">
      <dgm:prSet presAssocID="{A384D7F5-473F-4507-8A43-71B4BFF997D6}" presName="centerShape" presStyleLbl="node0" presStyleIdx="0" presStyleCnt="1" custScaleX="122969" custScaleY="122969"/>
      <dgm:spPr/>
    </dgm:pt>
    <dgm:pt modelId="{930F6ED0-9F5B-4BFD-86B0-DE768FDD8A66}" type="pres">
      <dgm:prSet presAssocID="{3AFB8496-8ADE-4A91-B07E-837A8C5CE3A1}" presName="oneComp" presStyleCnt="0"/>
      <dgm:spPr/>
    </dgm:pt>
    <dgm:pt modelId="{D2778067-E5E8-42BB-8C05-0609779508A3}" type="pres">
      <dgm:prSet presAssocID="{3AFB8496-8ADE-4A91-B07E-837A8C5CE3A1}" presName="dummyConnPt" presStyleCnt="0"/>
      <dgm:spPr/>
    </dgm:pt>
    <dgm:pt modelId="{2830AD72-BEB7-4232-BE6F-569A5D4626F1}" type="pres">
      <dgm:prSet presAssocID="{3AFB8496-8ADE-4A91-B07E-837A8C5CE3A1}" presName="oneNode" presStyleLbl="node1" presStyleIdx="0" presStyleCnt="1" custScaleX="134599" custScaleY="132176">
        <dgm:presLayoutVars>
          <dgm:bulletEnabled val="1"/>
        </dgm:presLayoutVars>
      </dgm:prSet>
      <dgm:spPr/>
    </dgm:pt>
    <dgm:pt modelId="{3B3C9D35-FEB3-4CDD-A991-D619F7F47603}" type="pres">
      <dgm:prSet presAssocID="{3AFB8496-8ADE-4A91-B07E-837A8C5CE3A1}" presName="dummya" presStyleCnt="0"/>
      <dgm:spPr/>
    </dgm:pt>
    <dgm:pt modelId="{3BC8278F-054C-47FA-83C7-408DDEEF1DD6}" type="pres">
      <dgm:prSet presAssocID="{3AFB8496-8ADE-4A91-B07E-837A8C5CE3A1}" presName="dummyb" presStyleCnt="0"/>
      <dgm:spPr/>
    </dgm:pt>
    <dgm:pt modelId="{B2D75A19-16FD-49AE-A5C9-8D992F1CB13C}" type="pres">
      <dgm:prSet presAssocID="{3AFB8496-8ADE-4A91-B07E-837A8C5CE3A1}" presName="dummyc" presStyleCnt="0"/>
      <dgm:spPr/>
    </dgm:pt>
    <dgm:pt modelId="{6E9145B4-FA9A-4472-A6AA-9B9BD957B5C1}" type="pres">
      <dgm:prSet presAssocID="{D697ACE2-5B32-45B4-9304-FDE511450A1C}" presName="singleconn" presStyleLbl="sibTrans2D1" presStyleIdx="0" presStyleCnt="1"/>
      <dgm:spPr/>
    </dgm:pt>
  </dgm:ptLst>
  <dgm:cxnLst>
    <dgm:cxn modelId="{E6C2265E-9CD0-4622-84E9-2249D510F542}" type="presOf" srcId="{A384D7F5-473F-4507-8A43-71B4BFF997D6}" destId="{108E4480-7930-4C9B-94D4-B2C4CF1ABBD3}" srcOrd="0" destOrd="0" presId="urn:microsoft.com/office/officeart/2005/8/layout/radial6"/>
    <dgm:cxn modelId="{2B9C7E6D-1636-45C1-B2A0-A2E58C20DFA4}" type="presOf" srcId="{D697ACE2-5B32-45B4-9304-FDE511450A1C}" destId="{6E9145B4-FA9A-4472-A6AA-9B9BD957B5C1}" srcOrd="0" destOrd="0" presId="urn:microsoft.com/office/officeart/2005/8/layout/radial6"/>
    <dgm:cxn modelId="{1206B85A-5A8E-4391-AB67-2EFF92680CC9}" type="presOf" srcId="{274932E3-FCB3-473B-8D39-739D9734D3A5}" destId="{2283A29F-0898-4D72-A5EB-46C225D8B972}" srcOrd="0" destOrd="0" presId="urn:microsoft.com/office/officeart/2005/8/layout/radial6"/>
    <dgm:cxn modelId="{577DE7C6-BAD2-4912-9B15-D55748F99C47}" srcId="{274932E3-FCB3-473B-8D39-739D9734D3A5}" destId="{A384D7F5-473F-4507-8A43-71B4BFF997D6}" srcOrd="0" destOrd="0" parTransId="{5EF08340-6957-4C18-9934-0638961B5496}" sibTransId="{71194814-93D2-4193-B194-843F9B16C61E}"/>
    <dgm:cxn modelId="{CD079AD5-DF89-4556-A4F4-BA23E1EDA1E8}" srcId="{A384D7F5-473F-4507-8A43-71B4BFF997D6}" destId="{3AFB8496-8ADE-4A91-B07E-837A8C5CE3A1}" srcOrd="0" destOrd="0" parTransId="{D6150A43-1667-40CD-AE19-0BFB9EB7E40F}" sibTransId="{D697ACE2-5B32-45B4-9304-FDE511450A1C}"/>
    <dgm:cxn modelId="{D17F09D8-64C7-4DAF-A15A-3CB5F7AF25F7}" type="presOf" srcId="{3AFB8496-8ADE-4A91-B07E-837A8C5CE3A1}" destId="{2830AD72-BEB7-4232-BE6F-569A5D4626F1}" srcOrd="0" destOrd="0" presId="urn:microsoft.com/office/officeart/2005/8/layout/radial6"/>
    <dgm:cxn modelId="{1CBB9CD3-67D9-4973-99E7-304C1C252D88}" type="presParOf" srcId="{2283A29F-0898-4D72-A5EB-46C225D8B972}" destId="{108E4480-7930-4C9B-94D4-B2C4CF1ABBD3}" srcOrd="0" destOrd="0" presId="urn:microsoft.com/office/officeart/2005/8/layout/radial6"/>
    <dgm:cxn modelId="{687608A2-A460-416D-8786-3428E41FD40A}" type="presParOf" srcId="{2283A29F-0898-4D72-A5EB-46C225D8B972}" destId="{930F6ED0-9F5B-4BFD-86B0-DE768FDD8A66}" srcOrd="1" destOrd="0" presId="urn:microsoft.com/office/officeart/2005/8/layout/radial6"/>
    <dgm:cxn modelId="{CC54FF29-32DF-426C-B17B-DEEEA0EBCEFB}" type="presParOf" srcId="{930F6ED0-9F5B-4BFD-86B0-DE768FDD8A66}" destId="{D2778067-E5E8-42BB-8C05-0609779508A3}" srcOrd="0" destOrd="0" presId="urn:microsoft.com/office/officeart/2005/8/layout/radial6"/>
    <dgm:cxn modelId="{B496FA8C-B74A-4F14-AD31-567B0C5138B6}" type="presParOf" srcId="{930F6ED0-9F5B-4BFD-86B0-DE768FDD8A66}" destId="{2830AD72-BEB7-4232-BE6F-569A5D4626F1}" srcOrd="1" destOrd="0" presId="urn:microsoft.com/office/officeart/2005/8/layout/radial6"/>
    <dgm:cxn modelId="{E5F286E9-A06F-4EA2-81B2-5CE55F767DE1}" type="presParOf" srcId="{2283A29F-0898-4D72-A5EB-46C225D8B972}" destId="{3B3C9D35-FEB3-4CDD-A991-D619F7F47603}" srcOrd="2" destOrd="0" presId="urn:microsoft.com/office/officeart/2005/8/layout/radial6"/>
    <dgm:cxn modelId="{27ADB130-D1A2-426A-8C1B-417250704CDF}" type="presParOf" srcId="{2283A29F-0898-4D72-A5EB-46C225D8B972}" destId="{3BC8278F-054C-47FA-83C7-408DDEEF1DD6}" srcOrd="3" destOrd="0" presId="urn:microsoft.com/office/officeart/2005/8/layout/radial6"/>
    <dgm:cxn modelId="{2C8F7C63-8CBF-44AC-8749-D056BD396ECC}" type="presParOf" srcId="{2283A29F-0898-4D72-A5EB-46C225D8B972}" destId="{B2D75A19-16FD-49AE-A5C9-8D992F1CB13C}" srcOrd="4" destOrd="0" presId="urn:microsoft.com/office/officeart/2005/8/layout/radial6"/>
    <dgm:cxn modelId="{5F0084AC-A270-48E8-9F99-DDEE9F7B796B}" type="presParOf" srcId="{2283A29F-0898-4D72-A5EB-46C225D8B972}" destId="{6E9145B4-FA9A-4472-A6AA-9B9BD957B5C1}" srcOrd="5" destOrd="0" presId="urn:microsoft.com/office/officeart/2005/8/layout/radial6"/>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74932E3-FCB3-473B-8D39-739D9734D3A5}"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GB"/>
        </a:p>
      </dgm:t>
    </dgm:pt>
    <dgm:pt modelId="{A384D7F5-473F-4507-8A43-71B4BFF997D6}">
      <dgm:prSet phldrT="[Text]" custT="1"/>
      <dgm:spPr>
        <a:solidFill>
          <a:schemeClr val="bg1">
            <a:lumMod val="50000"/>
          </a:schemeClr>
        </a:solidFill>
      </dgm:spPr>
      <dgm:t>
        <a:bodyPr/>
        <a:lstStyle/>
        <a:p>
          <a:r>
            <a:rPr lang="en-GB" sz="1300" b="1" dirty="0"/>
            <a:t>Academic &amp; Research Committee</a:t>
          </a:r>
        </a:p>
      </dgm:t>
    </dgm:pt>
    <dgm:pt modelId="{5EF08340-6957-4C18-9934-0638961B5496}" type="parTrans" cxnId="{577DE7C6-BAD2-4912-9B15-D55748F99C47}">
      <dgm:prSet/>
      <dgm:spPr/>
      <dgm:t>
        <a:bodyPr/>
        <a:lstStyle/>
        <a:p>
          <a:endParaRPr lang="en-GB" sz="700" b="1"/>
        </a:p>
      </dgm:t>
    </dgm:pt>
    <dgm:pt modelId="{71194814-93D2-4193-B194-843F9B16C61E}" type="sibTrans" cxnId="{577DE7C6-BAD2-4912-9B15-D55748F99C47}">
      <dgm:prSet/>
      <dgm:spPr/>
      <dgm:t>
        <a:bodyPr/>
        <a:lstStyle/>
        <a:p>
          <a:endParaRPr lang="en-GB" sz="700" b="1"/>
        </a:p>
      </dgm:t>
    </dgm:pt>
    <dgm:pt modelId="{605C5AE8-9B49-43BC-B2A2-37D5FAF4908F}">
      <dgm:prSet phldrT="[Text]" custT="1"/>
      <dgm:spPr>
        <a:solidFill>
          <a:schemeClr val="accent6">
            <a:lumMod val="75000"/>
          </a:schemeClr>
        </a:solidFill>
      </dgm:spPr>
      <dgm:t>
        <a:bodyPr/>
        <a:lstStyle/>
        <a:p>
          <a:r>
            <a:rPr lang="en-GB" sz="1100" b="1" dirty="0"/>
            <a:t>PH Educators in Medical Schools</a:t>
          </a:r>
        </a:p>
      </dgm:t>
    </dgm:pt>
    <dgm:pt modelId="{84727209-8D37-418D-8476-B19377D1BC1A}" type="parTrans" cxnId="{72471E9A-3A5F-42F7-8259-CA2E15E21A90}">
      <dgm:prSet/>
      <dgm:spPr/>
      <dgm:t>
        <a:bodyPr/>
        <a:lstStyle/>
        <a:p>
          <a:endParaRPr lang="en-GB" sz="700" b="1"/>
        </a:p>
      </dgm:t>
    </dgm:pt>
    <dgm:pt modelId="{097ADB07-9097-405C-80F1-473969D3F64A}" type="sibTrans" cxnId="{72471E9A-3A5F-42F7-8259-CA2E15E21A90}">
      <dgm:prSet/>
      <dgm:spPr/>
      <dgm:t>
        <a:bodyPr/>
        <a:lstStyle/>
        <a:p>
          <a:endParaRPr lang="en-GB" sz="700" b="1"/>
        </a:p>
      </dgm:t>
    </dgm:pt>
    <dgm:pt modelId="{2BC47C2D-355A-4A2D-A656-C3FF03D197B1}">
      <dgm:prSet phldrT="[Text]" custT="1"/>
      <dgm:spPr>
        <a:solidFill>
          <a:schemeClr val="accent6">
            <a:lumMod val="75000"/>
          </a:schemeClr>
        </a:solidFill>
      </dgm:spPr>
      <dgm:t>
        <a:bodyPr/>
        <a:lstStyle/>
        <a:p>
          <a:r>
            <a:rPr lang="en-GB" sz="1000" b="1" dirty="0"/>
            <a:t>Public Health Information &amp; Intelligence</a:t>
          </a:r>
        </a:p>
      </dgm:t>
    </dgm:pt>
    <dgm:pt modelId="{7F5494C7-22D1-4AC6-A7A7-9D1F01FFAE66}" type="parTrans" cxnId="{1FF00E1B-5726-489E-9AE4-15566A67B3DD}">
      <dgm:prSet/>
      <dgm:spPr/>
      <dgm:t>
        <a:bodyPr/>
        <a:lstStyle/>
        <a:p>
          <a:endParaRPr lang="en-GB" sz="700" b="1"/>
        </a:p>
      </dgm:t>
    </dgm:pt>
    <dgm:pt modelId="{6656334B-CEA5-4A97-B34A-089D9F28EBA1}" type="sibTrans" cxnId="{1FF00E1B-5726-489E-9AE4-15566A67B3DD}">
      <dgm:prSet/>
      <dgm:spPr/>
      <dgm:t>
        <a:bodyPr/>
        <a:lstStyle/>
        <a:p>
          <a:endParaRPr lang="en-GB" sz="700" b="1"/>
        </a:p>
      </dgm:t>
    </dgm:pt>
    <dgm:pt modelId="{38BDEF88-5181-4BD6-998F-0A6FB01AA847}">
      <dgm:prSet phldrT="[Text]" custT="1"/>
      <dgm:spPr>
        <a:solidFill>
          <a:schemeClr val="accent6">
            <a:lumMod val="75000"/>
          </a:schemeClr>
        </a:solidFill>
      </dgm:spPr>
      <dgm:t>
        <a:bodyPr/>
        <a:lstStyle/>
        <a:p>
          <a:r>
            <a:rPr lang="en-GB" sz="1100" b="1" dirty="0"/>
            <a:t>Academic </a:t>
          </a:r>
        </a:p>
        <a:p>
          <a:r>
            <a:rPr lang="en-GB" sz="1100" b="1" dirty="0"/>
            <a:t>Public Health</a:t>
          </a:r>
        </a:p>
      </dgm:t>
    </dgm:pt>
    <dgm:pt modelId="{457C886C-CADD-41F3-B4FB-D8C278B47112}" type="parTrans" cxnId="{9BF56A6E-8513-441A-BCA7-1374AB0F6228}">
      <dgm:prSet/>
      <dgm:spPr/>
      <dgm:t>
        <a:bodyPr/>
        <a:lstStyle/>
        <a:p>
          <a:endParaRPr lang="en-GB"/>
        </a:p>
      </dgm:t>
    </dgm:pt>
    <dgm:pt modelId="{AD2EE043-B03E-48A5-91F5-9626B8FFF696}" type="sibTrans" cxnId="{9BF56A6E-8513-441A-BCA7-1374AB0F6228}">
      <dgm:prSet/>
      <dgm:spPr/>
      <dgm:t>
        <a:bodyPr/>
        <a:lstStyle/>
        <a:p>
          <a:endParaRPr lang="en-GB"/>
        </a:p>
      </dgm:t>
    </dgm:pt>
    <dgm:pt modelId="{2283A29F-0898-4D72-A5EB-46C225D8B972}" type="pres">
      <dgm:prSet presAssocID="{274932E3-FCB3-473B-8D39-739D9734D3A5}" presName="Name0" presStyleCnt="0">
        <dgm:presLayoutVars>
          <dgm:chMax val="1"/>
          <dgm:dir/>
          <dgm:animLvl val="ctr"/>
          <dgm:resizeHandles val="exact"/>
        </dgm:presLayoutVars>
      </dgm:prSet>
      <dgm:spPr/>
    </dgm:pt>
    <dgm:pt modelId="{108E4480-7930-4C9B-94D4-B2C4CF1ABBD3}" type="pres">
      <dgm:prSet presAssocID="{A384D7F5-473F-4507-8A43-71B4BFF997D6}" presName="centerShape" presStyleLbl="node0" presStyleIdx="0" presStyleCnt="1" custScaleX="107433" custScaleY="106975"/>
      <dgm:spPr/>
    </dgm:pt>
    <dgm:pt modelId="{03E8FD7C-0153-4DFC-A35F-CEE3EDED4178}" type="pres">
      <dgm:prSet presAssocID="{605C5AE8-9B49-43BC-B2A2-37D5FAF4908F}" presName="node" presStyleLbl="node1" presStyleIdx="0" presStyleCnt="3" custScaleX="123288" custScaleY="121040">
        <dgm:presLayoutVars>
          <dgm:bulletEnabled val="1"/>
        </dgm:presLayoutVars>
      </dgm:prSet>
      <dgm:spPr/>
    </dgm:pt>
    <dgm:pt modelId="{2190FC7C-6B2E-48A4-BF40-5489E6D62A2B}" type="pres">
      <dgm:prSet presAssocID="{605C5AE8-9B49-43BC-B2A2-37D5FAF4908F}" presName="dummy" presStyleCnt="0"/>
      <dgm:spPr/>
    </dgm:pt>
    <dgm:pt modelId="{DCD6583A-4724-4372-8FFA-3BF7B9EF9BAC}" type="pres">
      <dgm:prSet presAssocID="{097ADB07-9097-405C-80F1-473969D3F64A}" presName="sibTrans" presStyleLbl="sibTrans2D1" presStyleIdx="0" presStyleCnt="3"/>
      <dgm:spPr/>
    </dgm:pt>
    <dgm:pt modelId="{7F79B399-8F57-4AD1-B2AD-A5B9A6E765F0}" type="pres">
      <dgm:prSet presAssocID="{38BDEF88-5181-4BD6-998F-0A6FB01AA847}" presName="node" presStyleLbl="node1" presStyleIdx="1" presStyleCnt="3" custScaleX="127359" custScaleY="122583">
        <dgm:presLayoutVars>
          <dgm:bulletEnabled val="1"/>
        </dgm:presLayoutVars>
      </dgm:prSet>
      <dgm:spPr/>
    </dgm:pt>
    <dgm:pt modelId="{3618D76C-1E55-4617-BFD6-732CFDAFA7A6}" type="pres">
      <dgm:prSet presAssocID="{38BDEF88-5181-4BD6-998F-0A6FB01AA847}" presName="dummy" presStyleCnt="0"/>
      <dgm:spPr/>
    </dgm:pt>
    <dgm:pt modelId="{5835170C-0D0B-461C-BFFF-ABD23162AAE1}" type="pres">
      <dgm:prSet presAssocID="{AD2EE043-B03E-48A5-91F5-9626B8FFF696}" presName="sibTrans" presStyleLbl="sibTrans2D1" presStyleIdx="1" presStyleCnt="3"/>
      <dgm:spPr/>
    </dgm:pt>
    <dgm:pt modelId="{D073F94D-83C0-4A93-89AB-8DD8BEF30959}" type="pres">
      <dgm:prSet presAssocID="{2BC47C2D-355A-4A2D-A656-C3FF03D197B1}" presName="node" presStyleLbl="node1" presStyleIdx="2" presStyleCnt="3" custScaleX="124903" custScaleY="125944">
        <dgm:presLayoutVars>
          <dgm:bulletEnabled val="1"/>
        </dgm:presLayoutVars>
      </dgm:prSet>
      <dgm:spPr/>
    </dgm:pt>
    <dgm:pt modelId="{1C7A92EC-3BD4-4BA5-B71C-02D77EBF3A3E}" type="pres">
      <dgm:prSet presAssocID="{2BC47C2D-355A-4A2D-A656-C3FF03D197B1}" presName="dummy" presStyleCnt="0"/>
      <dgm:spPr/>
    </dgm:pt>
    <dgm:pt modelId="{F2BF7780-8F1C-48E2-A85E-23B52A0E2299}" type="pres">
      <dgm:prSet presAssocID="{6656334B-CEA5-4A97-B34A-089D9F28EBA1}" presName="sibTrans" presStyleLbl="sibTrans2D1" presStyleIdx="2" presStyleCnt="3"/>
      <dgm:spPr/>
    </dgm:pt>
  </dgm:ptLst>
  <dgm:cxnLst>
    <dgm:cxn modelId="{1FF00E1B-5726-489E-9AE4-15566A67B3DD}" srcId="{A384D7F5-473F-4507-8A43-71B4BFF997D6}" destId="{2BC47C2D-355A-4A2D-A656-C3FF03D197B1}" srcOrd="2" destOrd="0" parTransId="{7F5494C7-22D1-4AC6-A7A7-9D1F01FFAE66}" sibTransId="{6656334B-CEA5-4A97-B34A-089D9F28EBA1}"/>
    <dgm:cxn modelId="{E919CE34-28B4-40E3-9701-A9B14BEF9B8A}" type="presOf" srcId="{097ADB07-9097-405C-80F1-473969D3F64A}" destId="{DCD6583A-4724-4372-8FFA-3BF7B9EF9BAC}" srcOrd="0" destOrd="0" presId="urn:microsoft.com/office/officeart/2005/8/layout/radial6"/>
    <dgm:cxn modelId="{258B713E-A812-49FF-A02D-79602466CA26}" type="presOf" srcId="{AD2EE043-B03E-48A5-91F5-9626B8FFF696}" destId="{5835170C-0D0B-461C-BFFF-ABD23162AAE1}" srcOrd="0" destOrd="0" presId="urn:microsoft.com/office/officeart/2005/8/layout/radial6"/>
    <dgm:cxn modelId="{E6C2265E-9CD0-4622-84E9-2249D510F542}" type="presOf" srcId="{A384D7F5-473F-4507-8A43-71B4BFF997D6}" destId="{108E4480-7930-4C9B-94D4-B2C4CF1ABBD3}" srcOrd="0" destOrd="0" presId="urn:microsoft.com/office/officeart/2005/8/layout/radial6"/>
    <dgm:cxn modelId="{A58FE560-22F6-459F-AA25-2A5CD7BAE240}" type="presOf" srcId="{605C5AE8-9B49-43BC-B2A2-37D5FAF4908F}" destId="{03E8FD7C-0153-4DFC-A35F-CEE3EDED4178}" srcOrd="0" destOrd="0" presId="urn:microsoft.com/office/officeart/2005/8/layout/radial6"/>
    <dgm:cxn modelId="{B3A09067-9F2E-4E4D-ABFA-4D7A44437389}" type="presOf" srcId="{6656334B-CEA5-4A97-B34A-089D9F28EBA1}" destId="{F2BF7780-8F1C-48E2-A85E-23B52A0E2299}" srcOrd="0" destOrd="0" presId="urn:microsoft.com/office/officeart/2005/8/layout/radial6"/>
    <dgm:cxn modelId="{9BF56A6E-8513-441A-BCA7-1374AB0F6228}" srcId="{A384D7F5-473F-4507-8A43-71B4BFF997D6}" destId="{38BDEF88-5181-4BD6-998F-0A6FB01AA847}" srcOrd="1" destOrd="0" parTransId="{457C886C-CADD-41F3-B4FB-D8C278B47112}" sibTransId="{AD2EE043-B03E-48A5-91F5-9626B8FFF696}"/>
    <dgm:cxn modelId="{E23C604F-40AC-496B-9347-A092C3705899}" type="presOf" srcId="{38BDEF88-5181-4BD6-998F-0A6FB01AA847}" destId="{7F79B399-8F57-4AD1-B2AD-A5B9A6E765F0}" srcOrd="0" destOrd="0" presId="urn:microsoft.com/office/officeart/2005/8/layout/radial6"/>
    <dgm:cxn modelId="{1206B85A-5A8E-4391-AB67-2EFF92680CC9}" type="presOf" srcId="{274932E3-FCB3-473B-8D39-739D9734D3A5}" destId="{2283A29F-0898-4D72-A5EB-46C225D8B972}" srcOrd="0" destOrd="0" presId="urn:microsoft.com/office/officeart/2005/8/layout/radial6"/>
    <dgm:cxn modelId="{72471E9A-3A5F-42F7-8259-CA2E15E21A90}" srcId="{A384D7F5-473F-4507-8A43-71B4BFF997D6}" destId="{605C5AE8-9B49-43BC-B2A2-37D5FAF4908F}" srcOrd="0" destOrd="0" parTransId="{84727209-8D37-418D-8476-B19377D1BC1A}" sibTransId="{097ADB07-9097-405C-80F1-473969D3F64A}"/>
    <dgm:cxn modelId="{577DE7C6-BAD2-4912-9B15-D55748F99C47}" srcId="{274932E3-FCB3-473B-8D39-739D9734D3A5}" destId="{A384D7F5-473F-4507-8A43-71B4BFF997D6}" srcOrd="0" destOrd="0" parTransId="{5EF08340-6957-4C18-9934-0638961B5496}" sibTransId="{71194814-93D2-4193-B194-843F9B16C61E}"/>
    <dgm:cxn modelId="{CC983CD9-3506-40A5-87D5-9142E5A7ECEE}" type="presOf" srcId="{2BC47C2D-355A-4A2D-A656-C3FF03D197B1}" destId="{D073F94D-83C0-4A93-89AB-8DD8BEF30959}" srcOrd="0" destOrd="0" presId="urn:microsoft.com/office/officeart/2005/8/layout/radial6"/>
    <dgm:cxn modelId="{1CBB9CD3-67D9-4973-99E7-304C1C252D88}" type="presParOf" srcId="{2283A29F-0898-4D72-A5EB-46C225D8B972}" destId="{108E4480-7930-4C9B-94D4-B2C4CF1ABBD3}" srcOrd="0" destOrd="0" presId="urn:microsoft.com/office/officeart/2005/8/layout/radial6"/>
    <dgm:cxn modelId="{32C3967E-666C-4F0C-BEC5-611CFE78D678}" type="presParOf" srcId="{2283A29F-0898-4D72-A5EB-46C225D8B972}" destId="{03E8FD7C-0153-4DFC-A35F-CEE3EDED4178}" srcOrd="1" destOrd="0" presId="urn:microsoft.com/office/officeart/2005/8/layout/radial6"/>
    <dgm:cxn modelId="{6BE0564C-DA5F-4D22-B769-A5BD52B0BA48}" type="presParOf" srcId="{2283A29F-0898-4D72-A5EB-46C225D8B972}" destId="{2190FC7C-6B2E-48A4-BF40-5489E6D62A2B}" srcOrd="2" destOrd="0" presId="urn:microsoft.com/office/officeart/2005/8/layout/radial6"/>
    <dgm:cxn modelId="{25512D93-9726-43BC-9670-4CE5D5501DA1}" type="presParOf" srcId="{2283A29F-0898-4D72-A5EB-46C225D8B972}" destId="{DCD6583A-4724-4372-8FFA-3BF7B9EF9BAC}" srcOrd="3" destOrd="0" presId="urn:microsoft.com/office/officeart/2005/8/layout/radial6"/>
    <dgm:cxn modelId="{56F505FD-A02A-460C-AE85-DBE38229ED2C}" type="presParOf" srcId="{2283A29F-0898-4D72-A5EB-46C225D8B972}" destId="{7F79B399-8F57-4AD1-B2AD-A5B9A6E765F0}" srcOrd="4" destOrd="0" presId="urn:microsoft.com/office/officeart/2005/8/layout/radial6"/>
    <dgm:cxn modelId="{A6ADB9AC-EBAC-48E6-A50C-06472E373770}" type="presParOf" srcId="{2283A29F-0898-4D72-A5EB-46C225D8B972}" destId="{3618D76C-1E55-4617-BFD6-732CFDAFA7A6}" srcOrd="5" destOrd="0" presId="urn:microsoft.com/office/officeart/2005/8/layout/radial6"/>
    <dgm:cxn modelId="{3C51ADA4-9F10-484E-8EBF-07605C1DA721}" type="presParOf" srcId="{2283A29F-0898-4D72-A5EB-46C225D8B972}" destId="{5835170C-0D0B-461C-BFFF-ABD23162AAE1}" srcOrd="6" destOrd="0" presId="urn:microsoft.com/office/officeart/2005/8/layout/radial6"/>
    <dgm:cxn modelId="{839C5CCD-724F-45A2-A6E2-8A44CE6B9A1E}" type="presParOf" srcId="{2283A29F-0898-4D72-A5EB-46C225D8B972}" destId="{D073F94D-83C0-4A93-89AB-8DD8BEF30959}" srcOrd="7" destOrd="0" presId="urn:microsoft.com/office/officeart/2005/8/layout/radial6"/>
    <dgm:cxn modelId="{B641508C-1E10-427A-B32A-96F48AB75213}" type="presParOf" srcId="{2283A29F-0898-4D72-A5EB-46C225D8B972}" destId="{1C7A92EC-3BD4-4BA5-B71C-02D77EBF3A3E}" srcOrd="8" destOrd="0" presId="urn:microsoft.com/office/officeart/2005/8/layout/radial6"/>
    <dgm:cxn modelId="{A401A25B-D765-42B2-8A62-E5025E4B972F}" type="presParOf" srcId="{2283A29F-0898-4D72-A5EB-46C225D8B972}" destId="{F2BF7780-8F1C-48E2-A85E-23B52A0E2299}" srcOrd="9" destOrd="0" presId="urn:microsoft.com/office/officeart/2005/8/layout/radial6"/>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74932E3-FCB3-473B-8D39-739D9734D3A5}"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GB"/>
        </a:p>
      </dgm:t>
    </dgm:pt>
    <dgm:pt modelId="{A384D7F5-473F-4507-8A43-71B4BFF997D6}">
      <dgm:prSet phldrT="[Text]" custT="1"/>
      <dgm:spPr>
        <a:solidFill>
          <a:schemeClr val="bg1">
            <a:lumMod val="50000"/>
          </a:schemeClr>
        </a:solidFill>
      </dgm:spPr>
      <dgm:t>
        <a:bodyPr/>
        <a:lstStyle/>
        <a:p>
          <a:r>
            <a:rPr lang="en-GB" sz="1400" b="1" dirty="0"/>
            <a:t>Health Services Committee</a:t>
          </a:r>
        </a:p>
      </dgm:t>
    </dgm:pt>
    <dgm:pt modelId="{5EF08340-6957-4C18-9934-0638961B5496}" type="parTrans" cxnId="{577DE7C6-BAD2-4912-9B15-D55748F99C47}">
      <dgm:prSet/>
      <dgm:spPr/>
      <dgm:t>
        <a:bodyPr/>
        <a:lstStyle/>
        <a:p>
          <a:endParaRPr lang="en-GB" sz="600" b="1"/>
        </a:p>
      </dgm:t>
    </dgm:pt>
    <dgm:pt modelId="{71194814-93D2-4193-B194-843F9B16C61E}" type="sibTrans" cxnId="{577DE7C6-BAD2-4912-9B15-D55748F99C47}">
      <dgm:prSet/>
      <dgm:spPr/>
      <dgm:t>
        <a:bodyPr/>
        <a:lstStyle/>
        <a:p>
          <a:endParaRPr lang="en-GB" sz="600" b="1"/>
        </a:p>
      </dgm:t>
    </dgm:pt>
    <dgm:pt modelId="{605C5AE8-9B49-43BC-B2A2-37D5FAF4908F}">
      <dgm:prSet phldrT="[Text]" custT="1"/>
      <dgm:spPr>
        <a:solidFill>
          <a:schemeClr val="accent2">
            <a:lumMod val="75000"/>
          </a:schemeClr>
        </a:solidFill>
      </dgm:spPr>
      <dgm:t>
        <a:bodyPr/>
        <a:lstStyle/>
        <a:p>
          <a:r>
            <a:rPr lang="en-GB" sz="1050" b="1" dirty="0"/>
            <a:t>Adult Social Care</a:t>
          </a:r>
        </a:p>
      </dgm:t>
    </dgm:pt>
    <dgm:pt modelId="{84727209-8D37-418D-8476-B19377D1BC1A}" type="parTrans" cxnId="{72471E9A-3A5F-42F7-8259-CA2E15E21A90}">
      <dgm:prSet/>
      <dgm:spPr/>
      <dgm:t>
        <a:bodyPr/>
        <a:lstStyle/>
        <a:p>
          <a:endParaRPr lang="en-GB" sz="600" b="1"/>
        </a:p>
      </dgm:t>
    </dgm:pt>
    <dgm:pt modelId="{097ADB07-9097-405C-80F1-473969D3F64A}" type="sibTrans" cxnId="{72471E9A-3A5F-42F7-8259-CA2E15E21A90}">
      <dgm:prSet/>
      <dgm:spPr/>
      <dgm:t>
        <a:bodyPr/>
        <a:lstStyle/>
        <a:p>
          <a:endParaRPr lang="en-GB" sz="600" b="1"/>
        </a:p>
      </dgm:t>
    </dgm:pt>
    <dgm:pt modelId="{D68A9DB1-7003-4B4A-848B-907F379809BB}">
      <dgm:prSet phldrT="[Text]" custT="1"/>
      <dgm:spPr>
        <a:solidFill>
          <a:schemeClr val="accent2">
            <a:lumMod val="75000"/>
          </a:schemeClr>
        </a:solidFill>
      </dgm:spPr>
      <dgm:t>
        <a:bodyPr/>
        <a:lstStyle/>
        <a:p>
          <a:r>
            <a:rPr lang="en-GB" sz="1050" b="1" dirty="0"/>
            <a:t>Primary Care</a:t>
          </a:r>
        </a:p>
      </dgm:t>
    </dgm:pt>
    <dgm:pt modelId="{0FD6C554-D51D-4742-B37D-EA9F7F4AB7FD}" type="parTrans" cxnId="{1E9EC9D7-1395-4AAD-9797-6D13617DFC20}">
      <dgm:prSet/>
      <dgm:spPr/>
      <dgm:t>
        <a:bodyPr/>
        <a:lstStyle/>
        <a:p>
          <a:endParaRPr lang="en-GB" sz="600" b="1"/>
        </a:p>
      </dgm:t>
    </dgm:pt>
    <dgm:pt modelId="{1BD59835-A997-4F41-A262-CDB89B7BE2EE}" type="sibTrans" cxnId="{1E9EC9D7-1395-4AAD-9797-6D13617DFC20}">
      <dgm:prSet/>
      <dgm:spPr/>
      <dgm:t>
        <a:bodyPr/>
        <a:lstStyle/>
        <a:p>
          <a:endParaRPr lang="en-GB" sz="600" b="1"/>
        </a:p>
      </dgm:t>
    </dgm:pt>
    <dgm:pt modelId="{2BC47C2D-355A-4A2D-A656-C3FF03D197B1}">
      <dgm:prSet phldrT="[Text]" custT="1"/>
      <dgm:spPr>
        <a:solidFill>
          <a:schemeClr val="accent2">
            <a:lumMod val="75000"/>
          </a:schemeClr>
        </a:solidFill>
      </dgm:spPr>
      <dgm:t>
        <a:bodyPr/>
        <a:lstStyle/>
        <a:p>
          <a:r>
            <a:rPr lang="en-GB" sz="1000" b="1" dirty="0"/>
            <a:t>Sexual and Reproductive  Health </a:t>
          </a:r>
        </a:p>
      </dgm:t>
    </dgm:pt>
    <dgm:pt modelId="{7F5494C7-22D1-4AC6-A7A7-9D1F01FFAE66}" type="parTrans" cxnId="{1FF00E1B-5726-489E-9AE4-15566A67B3DD}">
      <dgm:prSet/>
      <dgm:spPr/>
      <dgm:t>
        <a:bodyPr/>
        <a:lstStyle/>
        <a:p>
          <a:endParaRPr lang="en-GB" sz="600" b="1"/>
        </a:p>
      </dgm:t>
    </dgm:pt>
    <dgm:pt modelId="{6656334B-CEA5-4A97-B34A-089D9F28EBA1}" type="sibTrans" cxnId="{1FF00E1B-5726-489E-9AE4-15566A67B3DD}">
      <dgm:prSet/>
      <dgm:spPr/>
      <dgm:t>
        <a:bodyPr/>
        <a:lstStyle/>
        <a:p>
          <a:endParaRPr lang="en-GB" sz="600" b="1"/>
        </a:p>
      </dgm:t>
    </dgm:pt>
    <dgm:pt modelId="{5FE8CE1A-D6B1-449B-980C-A792D6B54BCE}">
      <dgm:prSet custT="1"/>
      <dgm:spPr>
        <a:solidFill>
          <a:schemeClr val="accent2">
            <a:lumMod val="75000"/>
          </a:schemeClr>
        </a:solidFill>
      </dgm:spPr>
      <dgm:t>
        <a:bodyPr/>
        <a:lstStyle/>
        <a:p>
          <a:r>
            <a:rPr lang="en-GB" sz="1050" b="1" dirty="0"/>
            <a:t>Drugs</a:t>
          </a:r>
        </a:p>
      </dgm:t>
    </dgm:pt>
    <dgm:pt modelId="{CD0CAF7D-3287-4DB1-BDBA-2E81CFF34FA8}" type="parTrans" cxnId="{689957B8-DE51-459A-AF37-BF2AE74E14A1}">
      <dgm:prSet/>
      <dgm:spPr/>
      <dgm:t>
        <a:bodyPr/>
        <a:lstStyle/>
        <a:p>
          <a:endParaRPr lang="en-GB" sz="600" b="1"/>
        </a:p>
      </dgm:t>
    </dgm:pt>
    <dgm:pt modelId="{50437A8F-C7E7-457E-ABEE-9D8AC835EF7C}" type="sibTrans" cxnId="{689957B8-DE51-459A-AF37-BF2AE74E14A1}">
      <dgm:prSet/>
      <dgm:spPr/>
      <dgm:t>
        <a:bodyPr/>
        <a:lstStyle/>
        <a:p>
          <a:endParaRPr lang="en-GB" sz="600" b="1"/>
        </a:p>
      </dgm:t>
    </dgm:pt>
    <dgm:pt modelId="{AC87FC1C-6C87-4A19-9B54-EC85D6879A8F}">
      <dgm:prSet custScaleX="124168" custScaleY="124168" custRadScaleRad="98578" custRadScaleInc="4971"/>
      <dgm:spPr>
        <a:solidFill>
          <a:schemeClr val="accent2">
            <a:lumMod val="75000"/>
          </a:schemeClr>
        </a:solidFill>
      </dgm:spPr>
      <dgm:t>
        <a:bodyPr/>
        <a:lstStyle/>
        <a:p>
          <a:endParaRPr lang="en-GB" dirty="0"/>
        </a:p>
      </dgm:t>
    </dgm:pt>
    <dgm:pt modelId="{206C7A9C-BE7A-4EF3-9DB6-544B14B1222B}" type="parTrans" cxnId="{5F788D24-8908-4DA2-BD72-FF652D8B4E55}">
      <dgm:prSet/>
      <dgm:spPr/>
      <dgm:t>
        <a:bodyPr/>
        <a:lstStyle/>
        <a:p>
          <a:endParaRPr lang="en-GB"/>
        </a:p>
      </dgm:t>
    </dgm:pt>
    <dgm:pt modelId="{0C1CCE8D-7E8F-499C-9CD4-6A5D8310FBC1}" type="sibTrans" cxnId="{5F788D24-8908-4DA2-BD72-FF652D8B4E55}">
      <dgm:prSet/>
      <dgm:spPr/>
      <dgm:t>
        <a:bodyPr/>
        <a:lstStyle/>
        <a:p>
          <a:endParaRPr lang="en-GB"/>
        </a:p>
      </dgm:t>
    </dgm:pt>
    <dgm:pt modelId="{BA508F23-0E2A-48F6-A50A-BE017BAF6BAB}">
      <dgm:prSet custT="1"/>
      <dgm:spPr>
        <a:solidFill>
          <a:schemeClr val="accent2">
            <a:lumMod val="75000"/>
          </a:schemeClr>
        </a:solidFill>
      </dgm:spPr>
      <dgm:t>
        <a:bodyPr/>
        <a:lstStyle/>
        <a:p>
          <a:r>
            <a:rPr lang="en-GB" sz="1050" b="1" dirty="0"/>
            <a:t>Emergency Services</a:t>
          </a:r>
        </a:p>
      </dgm:t>
    </dgm:pt>
    <dgm:pt modelId="{4492AB84-A4A9-4BB2-9EB5-EE883B874E2B}" type="parTrans" cxnId="{0C85D8E5-BC7F-4540-9CEC-B225305B3B07}">
      <dgm:prSet/>
      <dgm:spPr/>
      <dgm:t>
        <a:bodyPr/>
        <a:lstStyle/>
        <a:p>
          <a:endParaRPr lang="en-GB"/>
        </a:p>
      </dgm:t>
    </dgm:pt>
    <dgm:pt modelId="{68C05BCC-AAFF-4641-97A9-93083A18999A}" type="sibTrans" cxnId="{0C85D8E5-BC7F-4540-9CEC-B225305B3B07}">
      <dgm:prSet/>
      <dgm:spPr/>
      <dgm:t>
        <a:bodyPr/>
        <a:lstStyle/>
        <a:p>
          <a:endParaRPr lang="en-GB"/>
        </a:p>
      </dgm:t>
    </dgm:pt>
    <dgm:pt modelId="{B9BCEE07-DC68-4A37-8866-2A94981BEB92}">
      <dgm:prSet phldrT="[Text]" custT="1"/>
      <dgm:spPr>
        <a:solidFill>
          <a:schemeClr val="accent2">
            <a:lumMod val="75000"/>
          </a:schemeClr>
        </a:solidFill>
      </dgm:spPr>
      <dgm:t>
        <a:bodyPr/>
        <a:lstStyle/>
        <a:p>
          <a:r>
            <a:rPr lang="en-GB" sz="1050" b="1" dirty="0"/>
            <a:t>Women’s Health</a:t>
          </a:r>
        </a:p>
      </dgm:t>
    </dgm:pt>
    <dgm:pt modelId="{60D5D29B-286A-4A45-A44E-4A5AF31569D5}" type="parTrans" cxnId="{8AE084CF-34EB-4CFE-B5DA-51C3A3BFF334}">
      <dgm:prSet/>
      <dgm:spPr/>
      <dgm:t>
        <a:bodyPr/>
        <a:lstStyle/>
        <a:p>
          <a:endParaRPr lang="en-GB"/>
        </a:p>
      </dgm:t>
    </dgm:pt>
    <dgm:pt modelId="{9BB52DF5-0A8E-49EA-9A6E-4F6EF7B047D9}" type="sibTrans" cxnId="{8AE084CF-34EB-4CFE-B5DA-51C3A3BFF334}">
      <dgm:prSet/>
      <dgm:spPr/>
      <dgm:t>
        <a:bodyPr/>
        <a:lstStyle/>
        <a:p>
          <a:endParaRPr lang="en-GB"/>
        </a:p>
      </dgm:t>
    </dgm:pt>
    <dgm:pt modelId="{2283A29F-0898-4D72-A5EB-46C225D8B972}" type="pres">
      <dgm:prSet presAssocID="{274932E3-FCB3-473B-8D39-739D9734D3A5}" presName="Name0" presStyleCnt="0">
        <dgm:presLayoutVars>
          <dgm:chMax val="1"/>
          <dgm:dir/>
          <dgm:animLvl val="ctr"/>
          <dgm:resizeHandles val="exact"/>
        </dgm:presLayoutVars>
      </dgm:prSet>
      <dgm:spPr/>
    </dgm:pt>
    <dgm:pt modelId="{108E4480-7930-4C9B-94D4-B2C4CF1ABBD3}" type="pres">
      <dgm:prSet presAssocID="{A384D7F5-473F-4507-8A43-71B4BFF997D6}" presName="centerShape" presStyleLbl="node0" presStyleIdx="0" presStyleCnt="1" custScaleX="124168" custScaleY="124168"/>
      <dgm:spPr/>
    </dgm:pt>
    <dgm:pt modelId="{03E8FD7C-0153-4DFC-A35F-CEE3EDED4178}" type="pres">
      <dgm:prSet presAssocID="{605C5AE8-9B49-43BC-B2A2-37D5FAF4908F}" presName="node" presStyleLbl="node1" presStyleIdx="0" presStyleCnt="6" custScaleX="119344" custScaleY="111612">
        <dgm:presLayoutVars>
          <dgm:bulletEnabled val="1"/>
        </dgm:presLayoutVars>
      </dgm:prSet>
      <dgm:spPr/>
    </dgm:pt>
    <dgm:pt modelId="{2190FC7C-6B2E-48A4-BF40-5489E6D62A2B}" type="pres">
      <dgm:prSet presAssocID="{605C5AE8-9B49-43BC-B2A2-37D5FAF4908F}" presName="dummy" presStyleCnt="0"/>
      <dgm:spPr/>
    </dgm:pt>
    <dgm:pt modelId="{DCD6583A-4724-4372-8FFA-3BF7B9EF9BAC}" type="pres">
      <dgm:prSet presAssocID="{097ADB07-9097-405C-80F1-473969D3F64A}" presName="sibTrans" presStyleLbl="sibTrans2D1" presStyleIdx="0" presStyleCnt="6"/>
      <dgm:spPr/>
    </dgm:pt>
    <dgm:pt modelId="{B7A78B4B-B4AF-4A2E-8FA6-EDD4F69B16B8}" type="pres">
      <dgm:prSet presAssocID="{5FE8CE1A-D6B1-449B-980C-A792D6B54BCE}" presName="node" presStyleLbl="node1" presStyleIdx="1" presStyleCnt="6" custScaleX="122283" custScaleY="113555" custRadScaleRad="98578" custRadScaleInc="4971">
        <dgm:presLayoutVars>
          <dgm:bulletEnabled val="1"/>
        </dgm:presLayoutVars>
      </dgm:prSet>
      <dgm:spPr/>
    </dgm:pt>
    <dgm:pt modelId="{29419334-A3D7-4912-9C4E-DBFCB8738BE3}" type="pres">
      <dgm:prSet presAssocID="{5FE8CE1A-D6B1-449B-980C-A792D6B54BCE}" presName="dummy" presStyleCnt="0"/>
      <dgm:spPr/>
    </dgm:pt>
    <dgm:pt modelId="{7E79FCE8-B812-484C-B7BC-D59EA037DEFF}" type="pres">
      <dgm:prSet presAssocID="{50437A8F-C7E7-457E-ABEE-9D8AC835EF7C}" presName="sibTrans" presStyleLbl="sibTrans2D1" presStyleIdx="1" presStyleCnt="6"/>
      <dgm:spPr/>
    </dgm:pt>
    <dgm:pt modelId="{231C9948-38FF-4E59-871E-4987F966AB94}" type="pres">
      <dgm:prSet presAssocID="{BA508F23-0E2A-48F6-A50A-BE017BAF6BAB}" presName="node" presStyleLbl="node1" presStyleIdx="2" presStyleCnt="6" custScaleX="129763" custScaleY="123898" custRadScaleRad="103583" custRadScaleInc="-8709">
        <dgm:presLayoutVars>
          <dgm:bulletEnabled val="1"/>
        </dgm:presLayoutVars>
      </dgm:prSet>
      <dgm:spPr/>
    </dgm:pt>
    <dgm:pt modelId="{FA6DF163-C17A-47C3-AFBF-A6F5D85A18DC}" type="pres">
      <dgm:prSet presAssocID="{BA508F23-0E2A-48F6-A50A-BE017BAF6BAB}" presName="dummy" presStyleCnt="0"/>
      <dgm:spPr/>
    </dgm:pt>
    <dgm:pt modelId="{08D162AA-BD15-463F-A65C-96FA4E468ED8}" type="pres">
      <dgm:prSet presAssocID="{68C05BCC-AAFF-4641-97A9-93083A18999A}" presName="sibTrans" presStyleLbl="sibTrans2D1" presStyleIdx="2" presStyleCnt="6"/>
      <dgm:spPr/>
    </dgm:pt>
    <dgm:pt modelId="{3A89BBF5-F813-4FDA-9FA4-BE25BE9EB687}" type="pres">
      <dgm:prSet presAssocID="{D68A9DB1-7003-4B4A-848B-907F379809BB}" presName="node" presStyleLbl="node1" presStyleIdx="3" presStyleCnt="6" custScaleX="113518" custScaleY="113288" custRadScaleRad="101350" custRadScaleInc="4323">
        <dgm:presLayoutVars>
          <dgm:bulletEnabled val="1"/>
        </dgm:presLayoutVars>
      </dgm:prSet>
      <dgm:spPr/>
    </dgm:pt>
    <dgm:pt modelId="{4D0504A6-357D-4B56-B4BC-DD620D3DDD6A}" type="pres">
      <dgm:prSet presAssocID="{D68A9DB1-7003-4B4A-848B-907F379809BB}" presName="dummy" presStyleCnt="0"/>
      <dgm:spPr/>
    </dgm:pt>
    <dgm:pt modelId="{15982453-F33E-4A5A-8DEB-E2CB58FC5C74}" type="pres">
      <dgm:prSet presAssocID="{1BD59835-A997-4F41-A262-CDB89B7BE2EE}" presName="sibTrans" presStyleLbl="sibTrans2D1" presStyleIdx="3" presStyleCnt="6"/>
      <dgm:spPr/>
    </dgm:pt>
    <dgm:pt modelId="{D073F94D-83C0-4A93-89AB-8DD8BEF30959}" type="pres">
      <dgm:prSet presAssocID="{2BC47C2D-355A-4A2D-A656-C3FF03D197B1}" presName="node" presStyleLbl="node1" presStyleIdx="4" presStyleCnt="6" custScaleX="143098" custScaleY="140543">
        <dgm:presLayoutVars>
          <dgm:bulletEnabled val="1"/>
        </dgm:presLayoutVars>
      </dgm:prSet>
      <dgm:spPr/>
    </dgm:pt>
    <dgm:pt modelId="{1C7A92EC-3BD4-4BA5-B71C-02D77EBF3A3E}" type="pres">
      <dgm:prSet presAssocID="{2BC47C2D-355A-4A2D-A656-C3FF03D197B1}" presName="dummy" presStyleCnt="0"/>
      <dgm:spPr/>
    </dgm:pt>
    <dgm:pt modelId="{F2BF7780-8F1C-48E2-A85E-23B52A0E2299}" type="pres">
      <dgm:prSet presAssocID="{6656334B-CEA5-4A97-B34A-089D9F28EBA1}" presName="sibTrans" presStyleLbl="sibTrans2D1" presStyleIdx="4" presStyleCnt="6"/>
      <dgm:spPr/>
    </dgm:pt>
    <dgm:pt modelId="{B64B8141-714B-43CF-9A5A-324EB700FADB}" type="pres">
      <dgm:prSet presAssocID="{B9BCEE07-DC68-4A37-8866-2A94981BEB92}" presName="node" presStyleLbl="node1" presStyleIdx="5" presStyleCnt="6" custScaleX="118224" custScaleY="115872">
        <dgm:presLayoutVars>
          <dgm:bulletEnabled val="1"/>
        </dgm:presLayoutVars>
      </dgm:prSet>
      <dgm:spPr/>
    </dgm:pt>
    <dgm:pt modelId="{8194E5EB-FC22-4E46-AF83-1788405294C2}" type="pres">
      <dgm:prSet presAssocID="{B9BCEE07-DC68-4A37-8866-2A94981BEB92}" presName="dummy" presStyleCnt="0"/>
      <dgm:spPr/>
    </dgm:pt>
    <dgm:pt modelId="{9E58577F-D993-45D0-A1CA-F6D757304F2D}" type="pres">
      <dgm:prSet presAssocID="{9BB52DF5-0A8E-49EA-9A6E-4F6EF7B047D9}" presName="sibTrans" presStyleLbl="sibTrans2D1" presStyleIdx="5" presStyleCnt="6"/>
      <dgm:spPr/>
    </dgm:pt>
  </dgm:ptLst>
  <dgm:cxnLst>
    <dgm:cxn modelId="{1FF00E1B-5726-489E-9AE4-15566A67B3DD}" srcId="{A384D7F5-473F-4507-8A43-71B4BFF997D6}" destId="{2BC47C2D-355A-4A2D-A656-C3FF03D197B1}" srcOrd="4" destOrd="0" parTransId="{7F5494C7-22D1-4AC6-A7A7-9D1F01FFAE66}" sibTransId="{6656334B-CEA5-4A97-B34A-089D9F28EBA1}"/>
    <dgm:cxn modelId="{5F788D24-8908-4DA2-BD72-FF652D8B4E55}" srcId="{274932E3-FCB3-473B-8D39-739D9734D3A5}" destId="{AC87FC1C-6C87-4A19-9B54-EC85D6879A8F}" srcOrd="1" destOrd="0" parTransId="{206C7A9C-BE7A-4EF3-9DB6-544B14B1222B}" sibTransId="{0C1CCE8D-7E8F-499C-9CD4-6A5D8310FBC1}"/>
    <dgm:cxn modelId="{CA64312B-57B7-4254-A9CB-B0FF3E8A4174}" type="presOf" srcId="{BA508F23-0E2A-48F6-A50A-BE017BAF6BAB}" destId="{231C9948-38FF-4E59-871E-4987F966AB94}" srcOrd="0" destOrd="0" presId="urn:microsoft.com/office/officeart/2005/8/layout/radial6"/>
    <dgm:cxn modelId="{24D9E231-0022-4D08-886A-84F0438CBF16}" type="presOf" srcId="{5FE8CE1A-D6B1-449B-980C-A792D6B54BCE}" destId="{B7A78B4B-B4AF-4A2E-8FA6-EDD4F69B16B8}" srcOrd="0" destOrd="0" presId="urn:microsoft.com/office/officeart/2005/8/layout/radial6"/>
    <dgm:cxn modelId="{E919CE34-28B4-40E3-9701-A9B14BEF9B8A}" type="presOf" srcId="{097ADB07-9097-405C-80F1-473969D3F64A}" destId="{DCD6583A-4724-4372-8FFA-3BF7B9EF9BAC}" srcOrd="0" destOrd="0" presId="urn:microsoft.com/office/officeart/2005/8/layout/radial6"/>
    <dgm:cxn modelId="{1E01053B-2040-4C42-84BA-0DF6CC312B68}" type="presOf" srcId="{B9BCEE07-DC68-4A37-8866-2A94981BEB92}" destId="{B64B8141-714B-43CF-9A5A-324EB700FADB}" srcOrd="0" destOrd="0" presId="urn:microsoft.com/office/officeart/2005/8/layout/radial6"/>
    <dgm:cxn modelId="{A578AD5B-71C4-4D27-A376-60DB102658DE}" type="presOf" srcId="{D68A9DB1-7003-4B4A-848B-907F379809BB}" destId="{3A89BBF5-F813-4FDA-9FA4-BE25BE9EB687}" srcOrd="0" destOrd="0" presId="urn:microsoft.com/office/officeart/2005/8/layout/radial6"/>
    <dgm:cxn modelId="{E6C2265E-9CD0-4622-84E9-2249D510F542}" type="presOf" srcId="{A384D7F5-473F-4507-8A43-71B4BFF997D6}" destId="{108E4480-7930-4C9B-94D4-B2C4CF1ABBD3}" srcOrd="0" destOrd="0" presId="urn:microsoft.com/office/officeart/2005/8/layout/radial6"/>
    <dgm:cxn modelId="{A58FE560-22F6-459F-AA25-2A5CD7BAE240}" type="presOf" srcId="{605C5AE8-9B49-43BC-B2A2-37D5FAF4908F}" destId="{03E8FD7C-0153-4DFC-A35F-CEE3EDED4178}" srcOrd="0" destOrd="0" presId="urn:microsoft.com/office/officeart/2005/8/layout/radial6"/>
    <dgm:cxn modelId="{B3A09067-9F2E-4E4D-ABFA-4D7A44437389}" type="presOf" srcId="{6656334B-CEA5-4A97-B34A-089D9F28EBA1}" destId="{F2BF7780-8F1C-48E2-A85E-23B52A0E2299}" srcOrd="0" destOrd="0" presId="urn:microsoft.com/office/officeart/2005/8/layout/radial6"/>
    <dgm:cxn modelId="{23557F76-4BA5-4BF8-8611-7EF8A0ED240B}" type="presOf" srcId="{1BD59835-A997-4F41-A262-CDB89B7BE2EE}" destId="{15982453-F33E-4A5A-8DEB-E2CB58FC5C74}" srcOrd="0" destOrd="0" presId="urn:microsoft.com/office/officeart/2005/8/layout/radial6"/>
    <dgm:cxn modelId="{1206B85A-5A8E-4391-AB67-2EFF92680CC9}" type="presOf" srcId="{274932E3-FCB3-473B-8D39-739D9734D3A5}" destId="{2283A29F-0898-4D72-A5EB-46C225D8B972}" srcOrd="0" destOrd="0" presId="urn:microsoft.com/office/officeart/2005/8/layout/radial6"/>
    <dgm:cxn modelId="{B981F38D-5914-4818-81DA-80FFE6186D92}" type="presOf" srcId="{68C05BCC-AAFF-4641-97A9-93083A18999A}" destId="{08D162AA-BD15-463F-A65C-96FA4E468ED8}" srcOrd="0" destOrd="0" presId="urn:microsoft.com/office/officeart/2005/8/layout/radial6"/>
    <dgm:cxn modelId="{72471E9A-3A5F-42F7-8259-CA2E15E21A90}" srcId="{A384D7F5-473F-4507-8A43-71B4BFF997D6}" destId="{605C5AE8-9B49-43BC-B2A2-37D5FAF4908F}" srcOrd="0" destOrd="0" parTransId="{84727209-8D37-418D-8476-B19377D1BC1A}" sibTransId="{097ADB07-9097-405C-80F1-473969D3F64A}"/>
    <dgm:cxn modelId="{689957B8-DE51-459A-AF37-BF2AE74E14A1}" srcId="{A384D7F5-473F-4507-8A43-71B4BFF997D6}" destId="{5FE8CE1A-D6B1-449B-980C-A792D6B54BCE}" srcOrd="1" destOrd="0" parTransId="{CD0CAF7D-3287-4DB1-BDBA-2E81CFF34FA8}" sibTransId="{50437A8F-C7E7-457E-ABEE-9D8AC835EF7C}"/>
    <dgm:cxn modelId="{9F02C4C5-30CF-428A-A295-E2030B0FCD4C}" type="presOf" srcId="{9BB52DF5-0A8E-49EA-9A6E-4F6EF7B047D9}" destId="{9E58577F-D993-45D0-A1CA-F6D757304F2D}" srcOrd="0" destOrd="0" presId="urn:microsoft.com/office/officeart/2005/8/layout/radial6"/>
    <dgm:cxn modelId="{577DE7C6-BAD2-4912-9B15-D55748F99C47}" srcId="{274932E3-FCB3-473B-8D39-739D9734D3A5}" destId="{A384D7F5-473F-4507-8A43-71B4BFF997D6}" srcOrd="0" destOrd="0" parTransId="{5EF08340-6957-4C18-9934-0638961B5496}" sibTransId="{71194814-93D2-4193-B194-843F9B16C61E}"/>
    <dgm:cxn modelId="{8AE084CF-34EB-4CFE-B5DA-51C3A3BFF334}" srcId="{A384D7F5-473F-4507-8A43-71B4BFF997D6}" destId="{B9BCEE07-DC68-4A37-8866-2A94981BEB92}" srcOrd="5" destOrd="0" parTransId="{60D5D29B-286A-4A45-A44E-4A5AF31569D5}" sibTransId="{9BB52DF5-0A8E-49EA-9A6E-4F6EF7B047D9}"/>
    <dgm:cxn modelId="{1E9EC9D7-1395-4AAD-9797-6D13617DFC20}" srcId="{A384D7F5-473F-4507-8A43-71B4BFF997D6}" destId="{D68A9DB1-7003-4B4A-848B-907F379809BB}" srcOrd="3" destOrd="0" parTransId="{0FD6C554-D51D-4742-B37D-EA9F7F4AB7FD}" sibTransId="{1BD59835-A997-4F41-A262-CDB89B7BE2EE}"/>
    <dgm:cxn modelId="{CC983CD9-3506-40A5-87D5-9142E5A7ECEE}" type="presOf" srcId="{2BC47C2D-355A-4A2D-A656-C3FF03D197B1}" destId="{D073F94D-83C0-4A93-89AB-8DD8BEF30959}" srcOrd="0" destOrd="0" presId="urn:microsoft.com/office/officeart/2005/8/layout/radial6"/>
    <dgm:cxn modelId="{0C85D8E5-BC7F-4540-9CEC-B225305B3B07}" srcId="{A384D7F5-473F-4507-8A43-71B4BFF997D6}" destId="{BA508F23-0E2A-48F6-A50A-BE017BAF6BAB}" srcOrd="2" destOrd="0" parTransId="{4492AB84-A4A9-4BB2-9EB5-EE883B874E2B}" sibTransId="{68C05BCC-AAFF-4641-97A9-93083A18999A}"/>
    <dgm:cxn modelId="{5F3364EA-7D4B-4B6C-AD3C-E3AEFFA24CFD}" type="presOf" srcId="{50437A8F-C7E7-457E-ABEE-9D8AC835EF7C}" destId="{7E79FCE8-B812-484C-B7BC-D59EA037DEFF}" srcOrd="0" destOrd="0" presId="urn:microsoft.com/office/officeart/2005/8/layout/radial6"/>
    <dgm:cxn modelId="{1CBB9CD3-67D9-4973-99E7-304C1C252D88}" type="presParOf" srcId="{2283A29F-0898-4D72-A5EB-46C225D8B972}" destId="{108E4480-7930-4C9B-94D4-B2C4CF1ABBD3}" srcOrd="0" destOrd="0" presId="urn:microsoft.com/office/officeart/2005/8/layout/radial6"/>
    <dgm:cxn modelId="{32C3967E-666C-4F0C-BEC5-611CFE78D678}" type="presParOf" srcId="{2283A29F-0898-4D72-A5EB-46C225D8B972}" destId="{03E8FD7C-0153-4DFC-A35F-CEE3EDED4178}" srcOrd="1" destOrd="0" presId="urn:microsoft.com/office/officeart/2005/8/layout/radial6"/>
    <dgm:cxn modelId="{6BE0564C-DA5F-4D22-B769-A5BD52B0BA48}" type="presParOf" srcId="{2283A29F-0898-4D72-A5EB-46C225D8B972}" destId="{2190FC7C-6B2E-48A4-BF40-5489E6D62A2B}" srcOrd="2" destOrd="0" presId="urn:microsoft.com/office/officeart/2005/8/layout/radial6"/>
    <dgm:cxn modelId="{25512D93-9726-43BC-9670-4CE5D5501DA1}" type="presParOf" srcId="{2283A29F-0898-4D72-A5EB-46C225D8B972}" destId="{DCD6583A-4724-4372-8FFA-3BF7B9EF9BAC}" srcOrd="3" destOrd="0" presId="urn:microsoft.com/office/officeart/2005/8/layout/radial6"/>
    <dgm:cxn modelId="{AB136980-A8A7-4ACF-B1F3-B9D08EAE54EC}" type="presParOf" srcId="{2283A29F-0898-4D72-A5EB-46C225D8B972}" destId="{B7A78B4B-B4AF-4A2E-8FA6-EDD4F69B16B8}" srcOrd="4" destOrd="0" presId="urn:microsoft.com/office/officeart/2005/8/layout/radial6"/>
    <dgm:cxn modelId="{0835B919-0E93-48E7-B260-CCBF60CF31F6}" type="presParOf" srcId="{2283A29F-0898-4D72-A5EB-46C225D8B972}" destId="{29419334-A3D7-4912-9C4E-DBFCB8738BE3}" srcOrd="5" destOrd="0" presId="urn:microsoft.com/office/officeart/2005/8/layout/radial6"/>
    <dgm:cxn modelId="{7EC4BEE5-5953-4D1A-B1A7-320941A53C5F}" type="presParOf" srcId="{2283A29F-0898-4D72-A5EB-46C225D8B972}" destId="{7E79FCE8-B812-484C-B7BC-D59EA037DEFF}" srcOrd="6" destOrd="0" presId="urn:microsoft.com/office/officeart/2005/8/layout/radial6"/>
    <dgm:cxn modelId="{57CD3953-13B6-45A3-BDBF-5EBA64F19AEB}" type="presParOf" srcId="{2283A29F-0898-4D72-A5EB-46C225D8B972}" destId="{231C9948-38FF-4E59-871E-4987F966AB94}" srcOrd="7" destOrd="0" presId="urn:microsoft.com/office/officeart/2005/8/layout/radial6"/>
    <dgm:cxn modelId="{5BE73C15-28A4-432C-8C14-ECFD69A5803F}" type="presParOf" srcId="{2283A29F-0898-4D72-A5EB-46C225D8B972}" destId="{FA6DF163-C17A-47C3-AFBF-A6F5D85A18DC}" srcOrd="8" destOrd="0" presId="urn:microsoft.com/office/officeart/2005/8/layout/radial6"/>
    <dgm:cxn modelId="{E573077A-C003-4194-AF00-7FA7F4972683}" type="presParOf" srcId="{2283A29F-0898-4D72-A5EB-46C225D8B972}" destId="{08D162AA-BD15-463F-A65C-96FA4E468ED8}" srcOrd="9" destOrd="0" presId="urn:microsoft.com/office/officeart/2005/8/layout/radial6"/>
    <dgm:cxn modelId="{093BE1EA-4DEF-4275-937C-F3DEAC71180A}" type="presParOf" srcId="{2283A29F-0898-4D72-A5EB-46C225D8B972}" destId="{3A89BBF5-F813-4FDA-9FA4-BE25BE9EB687}" srcOrd="10" destOrd="0" presId="urn:microsoft.com/office/officeart/2005/8/layout/radial6"/>
    <dgm:cxn modelId="{F3CF403B-2563-4748-BE12-9292E13BF98B}" type="presParOf" srcId="{2283A29F-0898-4D72-A5EB-46C225D8B972}" destId="{4D0504A6-357D-4B56-B4BC-DD620D3DDD6A}" srcOrd="11" destOrd="0" presId="urn:microsoft.com/office/officeart/2005/8/layout/radial6"/>
    <dgm:cxn modelId="{F421FFFD-0AD5-4EB1-95CB-990F48658582}" type="presParOf" srcId="{2283A29F-0898-4D72-A5EB-46C225D8B972}" destId="{15982453-F33E-4A5A-8DEB-E2CB58FC5C74}" srcOrd="12" destOrd="0" presId="urn:microsoft.com/office/officeart/2005/8/layout/radial6"/>
    <dgm:cxn modelId="{839C5CCD-724F-45A2-A6E2-8A44CE6B9A1E}" type="presParOf" srcId="{2283A29F-0898-4D72-A5EB-46C225D8B972}" destId="{D073F94D-83C0-4A93-89AB-8DD8BEF30959}" srcOrd="13" destOrd="0" presId="urn:microsoft.com/office/officeart/2005/8/layout/radial6"/>
    <dgm:cxn modelId="{B641508C-1E10-427A-B32A-96F48AB75213}" type="presParOf" srcId="{2283A29F-0898-4D72-A5EB-46C225D8B972}" destId="{1C7A92EC-3BD4-4BA5-B71C-02D77EBF3A3E}" srcOrd="14" destOrd="0" presId="urn:microsoft.com/office/officeart/2005/8/layout/radial6"/>
    <dgm:cxn modelId="{A401A25B-D765-42B2-8A62-E5025E4B972F}" type="presParOf" srcId="{2283A29F-0898-4D72-A5EB-46C225D8B972}" destId="{F2BF7780-8F1C-48E2-A85E-23B52A0E2299}" srcOrd="15" destOrd="0" presId="urn:microsoft.com/office/officeart/2005/8/layout/radial6"/>
    <dgm:cxn modelId="{6EA3C966-7C7B-4E13-8FA3-443206899655}" type="presParOf" srcId="{2283A29F-0898-4D72-A5EB-46C225D8B972}" destId="{B64B8141-714B-43CF-9A5A-324EB700FADB}" srcOrd="16" destOrd="0" presId="urn:microsoft.com/office/officeart/2005/8/layout/radial6"/>
    <dgm:cxn modelId="{0E1F131E-B4C7-4F13-8F73-0B1974092CA0}" type="presParOf" srcId="{2283A29F-0898-4D72-A5EB-46C225D8B972}" destId="{8194E5EB-FC22-4E46-AF83-1788405294C2}" srcOrd="17" destOrd="0" presId="urn:microsoft.com/office/officeart/2005/8/layout/radial6"/>
    <dgm:cxn modelId="{1FFDCB8A-B7EF-4F61-8089-26FFE672B7D5}" type="presParOf" srcId="{2283A29F-0898-4D72-A5EB-46C225D8B972}" destId="{9E58577F-D993-45D0-A1CA-F6D757304F2D}" srcOrd="18" destOrd="0" presId="urn:microsoft.com/office/officeart/2005/8/layout/radial6"/>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74932E3-FCB3-473B-8D39-739D9734D3A5}"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GB"/>
        </a:p>
      </dgm:t>
    </dgm:pt>
    <dgm:pt modelId="{A384D7F5-473F-4507-8A43-71B4BFF997D6}">
      <dgm:prSet phldrT="[Text]" custT="1"/>
      <dgm:spPr>
        <a:solidFill>
          <a:schemeClr val="bg1">
            <a:lumMod val="50000"/>
          </a:schemeClr>
        </a:solidFill>
      </dgm:spPr>
      <dgm:t>
        <a:bodyPr/>
        <a:lstStyle/>
        <a:p>
          <a:r>
            <a:rPr lang="en-GB" sz="1400" b="1" dirty="0">
              <a:solidFill>
                <a:schemeClr val="bg1"/>
              </a:solidFill>
            </a:rPr>
            <a:t>Ethics  Committee</a:t>
          </a:r>
        </a:p>
      </dgm:t>
    </dgm:pt>
    <dgm:pt modelId="{5EF08340-6957-4C18-9934-0638961B5496}" type="parTrans" cxnId="{577DE7C6-BAD2-4912-9B15-D55748F99C47}">
      <dgm:prSet/>
      <dgm:spPr/>
      <dgm:t>
        <a:bodyPr/>
        <a:lstStyle/>
        <a:p>
          <a:endParaRPr lang="en-GB" sz="600" b="1"/>
        </a:p>
      </dgm:t>
    </dgm:pt>
    <dgm:pt modelId="{71194814-93D2-4193-B194-843F9B16C61E}" type="sibTrans" cxnId="{577DE7C6-BAD2-4912-9B15-D55748F99C47}">
      <dgm:prSet/>
      <dgm:spPr/>
      <dgm:t>
        <a:bodyPr/>
        <a:lstStyle/>
        <a:p>
          <a:endParaRPr lang="en-GB" sz="600" b="1"/>
        </a:p>
      </dgm:t>
    </dgm:pt>
    <dgm:pt modelId="{3AFB8496-8ADE-4A91-B07E-837A8C5CE3A1}">
      <dgm:prSet custT="1"/>
      <dgm:spPr>
        <a:solidFill>
          <a:schemeClr val="accent2">
            <a:lumMod val="40000"/>
            <a:lumOff val="60000"/>
          </a:schemeClr>
        </a:solidFill>
      </dgm:spPr>
      <dgm:t>
        <a:bodyPr/>
        <a:lstStyle/>
        <a:p>
          <a:r>
            <a:rPr lang="en-GB" sz="1100" b="1" dirty="0">
              <a:solidFill>
                <a:schemeClr val="tx1"/>
              </a:solidFill>
            </a:rPr>
            <a:t>Ethics</a:t>
          </a:r>
        </a:p>
      </dgm:t>
    </dgm:pt>
    <dgm:pt modelId="{D6150A43-1667-40CD-AE19-0BFB9EB7E40F}" type="parTrans" cxnId="{CD079AD5-DF89-4556-A4F4-BA23E1EDA1E8}">
      <dgm:prSet/>
      <dgm:spPr/>
      <dgm:t>
        <a:bodyPr/>
        <a:lstStyle/>
        <a:p>
          <a:endParaRPr lang="en-GB" sz="600" b="1"/>
        </a:p>
      </dgm:t>
    </dgm:pt>
    <dgm:pt modelId="{D697ACE2-5B32-45B4-9304-FDE511450A1C}" type="sibTrans" cxnId="{CD079AD5-DF89-4556-A4F4-BA23E1EDA1E8}">
      <dgm:prSet/>
      <dgm:spPr/>
      <dgm:t>
        <a:bodyPr/>
        <a:lstStyle/>
        <a:p>
          <a:endParaRPr lang="en-GB" sz="600" b="1"/>
        </a:p>
      </dgm:t>
    </dgm:pt>
    <dgm:pt modelId="{2283A29F-0898-4D72-A5EB-46C225D8B972}" type="pres">
      <dgm:prSet presAssocID="{274932E3-FCB3-473B-8D39-739D9734D3A5}" presName="Name0" presStyleCnt="0">
        <dgm:presLayoutVars>
          <dgm:chMax val="1"/>
          <dgm:dir/>
          <dgm:animLvl val="ctr"/>
          <dgm:resizeHandles val="exact"/>
        </dgm:presLayoutVars>
      </dgm:prSet>
      <dgm:spPr/>
    </dgm:pt>
    <dgm:pt modelId="{108E4480-7930-4C9B-94D4-B2C4CF1ABBD3}" type="pres">
      <dgm:prSet presAssocID="{A384D7F5-473F-4507-8A43-71B4BFF997D6}" presName="centerShape" presStyleLbl="node0" presStyleIdx="0" presStyleCnt="1" custScaleX="126428" custScaleY="126428"/>
      <dgm:spPr/>
    </dgm:pt>
    <dgm:pt modelId="{930F6ED0-9F5B-4BFD-86B0-DE768FDD8A66}" type="pres">
      <dgm:prSet presAssocID="{3AFB8496-8ADE-4A91-B07E-837A8C5CE3A1}" presName="oneComp" presStyleCnt="0"/>
      <dgm:spPr/>
    </dgm:pt>
    <dgm:pt modelId="{D2778067-E5E8-42BB-8C05-0609779508A3}" type="pres">
      <dgm:prSet presAssocID="{3AFB8496-8ADE-4A91-B07E-837A8C5CE3A1}" presName="dummyConnPt" presStyleCnt="0"/>
      <dgm:spPr/>
    </dgm:pt>
    <dgm:pt modelId="{2830AD72-BEB7-4232-BE6F-569A5D4626F1}" type="pres">
      <dgm:prSet presAssocID="{3AFB8496-8ADE-4A91-B07E-837A8C5CE3A1}" presName="oneNode" presStyleLbl="node1" presStyleIdx="0" presStyleCnt="1" custScaleX="106342" custScaleY="103960">
        <dgm:presLayoutVars>
          <dgm:bulletEnabled val="1"/>
        </dgm:presLayoutVars>
      </dgm:prSet>
      <dgm:spPr/>
    </dgm:pt>
    <dgm:pt modelId="{3B3C9D35-FEB3-4CDD-A991-D619F7F47603}" type="pres">
      <dgm:prSet presAssocID="{3AFB8496-8ADE-4A91-B07E-837A8C5CE3A1}" presName="dummya" presStyleCnt="0"/>
      <dgm:spPr/>
    </dgm:pt>
    <dgm:pt modelId="{3BC8278F-054C-47FA-83C7-408DDEEF1DD6}" type="pres">
      <dgm:prSet presAssocID="{3AFB8496-8ADE-4A91-B07E-837A8C5CE3A1}" presName="dummyb" presStyleCnt="0"/>
      <dgm:spPr/>
    </dgm:pt>
    <dgm:pt modelId="{B2D75A19-16FD-49AE-A5C9-8D992F1CB13C}" type="pres">
      <dgm:prSet presAssocID="{3AFB8496-8ADE-4A91-B07E-837A8C5CE3A1}" presName="dummyc" presStyleCnt="0"/>
      <dgm:spPr/>
    </dgm:pt>
    <dgm:pt modelId="{6E9145B4-FA9A-4472-A6AA-9B9BD957B5C1}" type="pres">
      <dgm:prSet presAssocID="{D697ACE2-5B32-45B4-9304-FDE511450A1C}" presName="singleconn" presStyleLbl="sibTrans2D1" presStyleIdx="0" presStyleCnt="1" custLinFactNeighborX="-952"/>
      <dgm:spPr/>
    </dgm:pt>
  </dgm:ptLst>
  <dgm:cxnLst>
    <dgm:cxn modelId="{E6C2265E-9CD0-4622-84E9-2249D510F542}" type="presOf" srcId="{A384D7F5-473F-4507-8A43-71B4BFF997D6}" destId="{108E4480-7930-4C9B-94D4-B2C4CF1ABBD3}" srcOrd="0" destOrd="0" presId="urn:microsoft.com/office/officeart/2005/8/layout/radial6"/>
    <dgm:cxn modelId="{2B9C7E6D-1636-45C1-B2A0-A2E58C20DFA4}" type="presOf" srcId="{D697ACE2-5B32-45B4-9304-FDE511450A1C}" destId="{6E9145B4-FA9A-4472-A6AA-9B9BD957B5C1}" srcOrd="0" destOrd="0" presId="urn:microsoft.com/office/officeart/2005/8/layout/radial6"/>
    <dgm:cxn modelId="{1206B85A-5A8E-4391-AB67-2EFF92680CC9}" type="presOf" srcId="{274932E3-FCB3-473B-8D39-739D9734D3A5}" destId="{2283A29F-0898-4D72-A5EB-46C225D8B972}" srcOrd="0" destOrd="0" presId="urn:microsoft.com/office/officeart/2005/8/layout/radial6"/>
    <dgm:cxn modelId="{577DE7C6-BAD2-4912-9B15-D55748F99C47}" srcId="{274932E3-FCB3-473B-8D39-739D9734D3A5}" destId="{A384D7F5-473F-4507-8A43-71B4BFF997D6}" srcOrd="0" destOrd="0" parTransId="{5EF08340-6957-4C18-9934-0638961B5496}" sibTransId="{71194814-93D2-4193-B194-843F9B16C61E}"/>
    <dgm:cxn modelId="{CD079AD5-DF89-4556-A4F4-BA23E1EDA1E8}" srcId="{A384D7F5-473F-4507-8A43-71B4BFF997D6}" destId="{3AFB8496-8ADE-4A91-B07E-837A8C5CE3A1}" srcOrd="0" destOrd="0" parTransId="{D6150A43-1667-40CD-AE19-0BFB9EB7E40F}" sibTransId="{D697ACE2-5B32-45B4-9304-FDE511450A1C}"/>
    <dgm:cxn modelId="{D17F09D8-64C7-4DAF-A15A-3CB5F7AF25F7}" type="presOf" srcId="{3AFB8496-8ADE-4A91-B07E-837A8C5CE3A1}" destId="{2830AD72-BEB7-4232-BE6F-569A5D4626F1}" srcOrd="0" destOrd="0" presId="urn:microsoft.com/office/officeart/2005/8/layout/radial6"/>
    <dgm:cxn modelId="{1CBB9CD3-67D9-4973-99E7-304C1C252D88}" type="presParOf" srcId="{2283A29F-0898-4D72-A5EB-46C225D8B972}" destId="{108E4480-7930-4C9B-94D4-B2C4CF1ABBD3}" srcOrd="0" destOrd="0" presId="urn:microsoft.com/office/officeart/2005/8/layout/radial6"/>
    <dgm:cxn modelId="{687608A2-A460-416D-8786-3428E41FD40A}" type="presParOf" srcId="{2283A29F-0898-4D72-A5EB-46C225D8B972}" destId="{930F6ED0-9F5B-4BFD-86B0-DE768FDD8A66}" srcOrd="1" destOrd="0" presId="urn:microsoft.com/office/officeart/2005/8/layout/radial6"/>
    <dgm:cxn modelId="{CC54FF29-32DF-426C-B17B-DEEEA0EBCEFB}" type="presParOf" srcId="{930F6ED0-9F5B-4BFD-86B0-DE768FDD8A66}" destId="{D2778067-E5E8-42BB-8C05-0609779508A3}" srcOrd="0" destOrd="0" presId="urn:microsoft.com/office/officeart/2005/8/layout/radial6"/>
    <dgm:cxn modelId="{B496FA8C-B74A-4F14-AD31-567B0C5138B6}" type="presParOf" srcId="{930F6ED0-9F5B-4BFD-86B0-DE768FDD8A66}" destId="{2830AD72-BEB7-4232-BE6F-569A5D4626F1}" srcOrd="1" destOrd="0" presId="urn:microsoft.com/office/officeart/2005/8/layout/radial6"/>
    <dgm:cxn modelId="{E5F286E9-A06F-4EA2-81B2-5CE55F767DE1}" type="presParOf" srcId="{2283A29F-0898-4D72-A5EB-46C225D8B972}" destId="{3B3C9D35-FEB3-4CDD-A991-D619F7F47603}" srcOrd="2" destOrd="0" presId="urn:microsoft.com/office/officeart/2005/8/layout/radial6"/>
    <dgm:cxn modelId="{27ADB130-D1A2-426A-8C1B-417250704CDF}" type="presParOf" srcId="{2283A29F-0898-4D72-A5EB-46C225D8B972}" destId="{3BC8278F-054C-47FA-83C7-408DDEEF1DD6}" srcOrd="3" destOrd="0" presId="urn:microsoft.com/office/officeart/2005/8/layout/radial6"/>
    <dgm:cxn modelId="{2C8F7C63-8CBF-44AC-8749-D056BD396ECC}" type="presParOf" srcId="{2283A29F-0898-4D72-A5EB-46C225D8B972}" destId="{B2D75A19-16FD-49AE-A5C9-8D992F1CB13C}" srcOrd="4" destOrd="0" presId="urn:microsoft.com/office/officeart/2005/8/layout/radial6"/>
    <dgm:cxn modelId="{5F0084AC-A270-48E8-9F99-DDEE9F7B796B}" type="presParOf" srcId="{2283A29F-0898-4D72-A5EB-46C225D8B972}" destId="{6E9145B4-FA9A-4472-A6AA-9B9BD957B5C1}" srcOrd="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74932E3-FCB3-473B-8D39-739D9734D3A5}"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GB"/>
        </a:p>
      </dgm:t>
    </dgm:pt>
    <dgm:pt modelId="{A384D7F5-473F-4507-8A43-71B4BFF997D6}">
      <dgm:prSet phldrT="[Text]" custT="1"/>
      <dgm:spPr>
        <a:solidFill>
          <a:schemeClr val="bg1">
            <a:lumMod val="50000"/>
          </a:schemeClr>
        </a:solidFill>
      </dgm:spPr>
      <dgm:t>
        <a:bodyPr/>
        <a:lstStyle/>
        <a:p>
          <a:r>
            <a:rPr lang="en-GB" sz="1400" b="1" dirty="0"/>
            <a:t>Equality,  Diversity &amp; Inclusion   Committee</a:t>
          </a:r>
        </a:p>
      </dgm:t>
    </dgm:pt>
    <dgm:pt modelId="{5EF08340-6957-4C18-9934-0638961B5496}" type="parTrans" cxnId="{577DE7C6-BAD2-4912-9B15-D55748F99C47}">
      <dgm:prSet/>
      <dgm:spPr/>
      <dgm:t>
        <a:bodyPr/>
        <a:lstStyle/>
        <a:p>
          <a:endParaRPr lang="en-GB" sz="600" b="1"/>
        </a:p>
      </dgm:t>
    </dgm:pt>
    <dgm:pt modelId="{71194814-93D2-4193-B194-843F9B16C61E}" type="sibTrans" cxnId="{577DE7C6-BAD2-4912-9B15-D55748F99C47}">
      <dgm:prSet/>
      <dgm:spPr/>
      <dgm:t>
        <a:bodyPr/>
        <a:lstStyle/>
        <a:p>
          <a:endParaRPr lang="en-GB" sz="600" b="1"/>
        </a:p>
      </dgm:t>
    </dgm:pt>
    <dgm:pt modelId="{3AFB8496-8ADE-4A91-B07E-837A8C5CE3A1}">
      <dgm:prSet custT="1"/>
      <dgm:spPr>
        <a:solidFill>
          <a:schemeClr val="accent4">
            <a:lumMod val="75000"/>
          </a:schemeClr>
        </a:solidFill>
      </dgm:spPr>
      <dgm:t>
        <a:bodyPr/>
        <a:lstStyle/>
        <a:p>
          <a:r>
            <a:rPr lang="en-GB" sz="1050" b="1" dirty="0"/>
            <a:t>Equality &amp; Diversity</a:t>
          </a:r>
        </a:p>
      </dgm:t>
    </dgm:pt>
    <dgm:pt modelId="{D6150A43-1667-40CD-AE19-0BFB9EB7E40F}" type="parTrans" cxnId="{CD079AD5-DF89-4556-A4F4-BA23E1EDA1E8}">
      <dgm:prSet/>
      <dgm:spPr/>
      <dgm:t>
        <a:bodyPr/>
        <a:lstStyle/>
        <a:p>
          <a:endParaRPr lang="en-GB" sz="600" b="1"/>
        </a:p>
      </dgm:t>
    </dgm:pt>
    <dgm:pt modelId="{D697ACE2-5B32-45B4-9304-FDE511450A1C}" type="sibTrans" cxnId="{CD079AD5-DF89-4556-A4F4-BA23E1EDA1E8}">
      <dgm:prSet/>
      <dgm:spPr/>
      <dgm:t>
        <a:bodyPr/>
        <a:lstStyle/>
        <a:p>
          <a:endParaRPr lang="en-GB" sz="600" b="1"/>
        </a:p>
      </dgm:t>
    </dgm:pt>
    <dgm:pt modelId="{2283A29F-0898-4D72-A5EB-46C225D8B972}" type="pres">
      <dgm:prSet presAssocID="{274932E3-FCB3-473B-8D39-739D9734D3A5}" presName="Name0" presStyleCnt="0">
        <dgm:presLayoutVars>
          <dgm:chMax val="1"/>
          <dgm:dir/>
          <dgm:animLvl val="ctr"/>
          <dgm:resizeHandles val="exact"/>
        </dgm:presLayoutVars>
      </dgm:prSet>
      <dgm:spPr/>
    </dgm:pt>
    <dgm:pt modelId="{108E4480-7930-4C9B-94D4-B2C4CF1ABBD3}" type="pres">
      <dgm:prSet presAssocID="{A384D7F5-473F-4507-8A43-71B4BFF997D6}" presName="centerShape" presStyleLbl="node0" presStyleIdx="0" presStyleCnt="1" custScaleX="129723" custScaleY="122384"/>
      <dgm:spPr/>
    </dgm:pt>
    <dgm:pt modelId="{930F6ED0-9F5B-4BFD-86B0-DE768FDD8A66}" type="pres">
      <dgm:prSet presAssocID="{3AFB8496-8ADE-4A91-B07E-837A8C5CE3A1}" presName="oneComp" presStyleCnt="0"/>
      <dgm:spPr/>
    </dgm:pt>
    <dgm:pt modelId="{D2778067-E5E8-42BB-8C05-0609779508A3}" type="pres">
      <dgm:prSet presAssocID="{3AFB8496-8ADE-4A91-B07E-837A8C5CE3A1}" presName="dummyConnPt" presStyleCnt="0"/>
      <dgm:spPr/>
    </dgm:pt>
    <dgm:pt modelId="{2830AD72-BEB7-4232-BE6F-569A5D4626F1}" type="pres">
      <dgm:prSet presAssocID="{3AFB8496-8ADE-4A91-B07E-837A8C5CE3A1}" presName="oneNode" presStyleLbl="node1" presStyleIdx="0" presStyleCnt="1" custScaleX="129761" custScaleY="126854" custLinFactNeighborX="32195" custLinFactNeighborY="3670">
        <dgm:presLayoutVars>
          <dgm:bulletEnabled val="1"/>
        </dgm:presLayoutVars>
      </dgm:prSet>
      <dgm:spPr/>
    </dgm:pt>
    <dgm:pt modelId="{3B3C9D35-FEB3-4CDD-A991-D619F7F47603}" type="pres">
      <dgm:prSet presAssocID="{3AFB8496-8ADE-4A91-B07E-837A8C5CE3A1}" presName="dummya" presStyleCnt="0"/>
      <dgm:spPr/>
    </dgm:pt>
    <dgm:pt modelId="{3BC8278F-054C-47FA-83C7-408DDEEF1DD6}" type="pres">
      <dgm:prSet presAssocID="{3AFB8496-8ADE-4A91-B07E-837A8C5CE3A1}" presName="dummyb" presStyleCnt="0"/>
      <dgm:spPr/>
    </dgm:pt>
    <dgm:pt modelId="{B2D75A19-16FD-49AE-A5C9-8D992F1CB13C}" type="pres">
      <dgm:prSet presAssocID="{3AFB8496-8ADE-4A91-B07E-837A8C5CE3A1}" presName="dummyc" presStyleCnt="0"/>
      <dgm:spPr/>
    </dgm:pt>
    <dgm:pt modelId="{6E9145B4-FA9A-4472-A6AA-9B9BD957B5C1}" type="pres">
      <dgm:prSet presAssocID="{D697ACE2-5B32-45B4-9304-FDE511450A1C}" presName="singleconn" presStyleLbl="sibTrans2D1" presStyleIdx="0" presStyleCnt="1"/>
      <dgm:spPr/>
    </dgm:pt>
  </dgm:ptLst>
  <dgm:cxnLst>
    <dgm:cxn modelId="{E6C2265E-9CD0-4622-84E9-2249D510F542}" type="presOf" srcId="{A384D7F5-473F-4507-8A43-71B4BFF997D6}" destId="{108E4480-7930-4C9B-94D4-B2C4CF1ABBD3}" srcOrd="0" destOrd="0" presId="urn:microsoft.com/office/officeart/2005/8/layout/radial6"/>
    <dgm:cxn modelId="{2B9C7E6D-1636-45C1-B2A0-A2E58C20DFA4}" type="presOf" srcId="{D697ACE2-5B32-45B4-9304-FDE511450A1C}" destId="{6E9145B4-FA9A-4472-A6AA-9B9BD957B5C1}" srcOrd="0" destOrd="0" presId="urn:microsoft.com/office/officeart/2005/8/layout/radial6"/>
    <dgm:cxn modelId="{1206B85A-5A8E-4391-AB67-2EFF92680CC9}" type="presOf" srcId="{274932E3-FCB3-473B-8D39-739D9734D3A5}" destId="{2283A29F-0898-4D72-A5EB-46C225D8B972}" srcOrd="0" destOrd="0" presId="urn:microsoft.com/office/officeart/2005/8/layout/radial6"/>
    <dgm:cxn modelId="{577DE7C6-BAD2-4912-9B15-D55748F99C47}" srcId="{274932E3-FCB3-473B-8D39-739D9734D3A5}" destId="{A384D7F5-473F-4507-8A43-71B4BFF997D6}" srcOrd="0" destOrd="0" parTransId="{5EF08340-6957-4C18-9934-0638961B5496}" sibTransId="{71194814-93D2-4193-B194-843F9B16C61E}"/>
    <dgm:cxn modelId="{CD079AD5-DF89-4556-A4F4-BA23E1EDA1E8}" srcId="{A384D7F5-473F-4507-8A43-71B4BFF997D6}" destId="{3AFB8496-8ADE-4A91-B07E-837A8C5CE3A1}" srcOrd="0" destOrd="0" parTransId="{D6150A43-1667-40CD-AE19-0BFB9EB7E40F}" sibTransId="{D697ACE2-5B32-45B4-9304-FDE511450A1C}"/>
    <dgm:cxn modelId="{D17F09D8-64C7-4DAF-A15A-3CB5F7AF25F7}" type="presOf" srcId="{3AFB8496-8ADE-4A91-B07E-837A8C5CE3A1}" destId="{2830AD72-BEB7-4232-BE6F-569A5D4626F1}" srcOrd="0" destOrd="0" presId="urn:microsoft.com/office/officeart/2005/8/layout/radial6"/>
    <dgm:cxn modelId="{1CBB9CD3-67D9-4973-99E7-304C1C252D88}" type="presParOf" srcId="{2283A29F-0898-4D72-A5EB-46C225D8B972}" destId="{108E4480-7930-4C9B-94D4-B2C4CF1ABBD3}" srcOrd="0" destOrd="0" presId="urn:microsoft.com/office/officeart/2005/8/layout/radial6"/>
    <dgm:cxn modelId="{687608A2-A460-416D-8786-3428E41FD40A}" type="presParOf" srcId="{2283A29F-0898-4D72-A5EB-46C225D8B972}" destId="{930F6ED0-9F5B-4BFD-86B0-DE768FDD8A66}" srcOrd="1" destOrd="0" presId="urn:microsoft.com/office/officeart/2005/8/layout/radial6"/>
    <dgm:cxn modelId="{CC54FF29-32DF-426C-B17B-DEEEA0EBCEFB}" type="presParOf" srcId="{930F6ED0-9F5B-4BFD-86B0-DE768FDD8A66}" destId="{D2778067-E5E8-42BB-8C05-0609779508A3}" srcOrd="0" destOrd="0" presId="urn:microsoft.com/office/officeart/2005/8/layout/radial6"/>
    <dgm:cxn modelId="{B496FA8C-B74A-4F14-AD31-567B0C5138B6}" type="presParOf" srcId="{930F6ED0-9F5B-4BFD-86B0-DE768FDD8A66}" destId="{2830AD72-BEB7-4232-BE6F-569A5D4626F1}" srcOrd="1" destOrd="0" presId="urn:microsoft.com/office/officeart/2005/8/layout/radial6"/>
    <dgm:cxn modelId="{E5F286E9-A06F-4EA2-81B2-5CE55F767DE1}" type="presParOf" srcId="{2283A29F-0898-4D72-A5EB-46C225D8B972}" destId="{3B3C9D35-FEB3-4CDD-A991-D619F7F47603}" srcOrd="2" destOrd="0" presId="urn:microsoft.com/office/officeart/2005/8/layout/radial6"/>
    <dgm:cxn modelId="{27ADB130-D1A2-426A-8C1B-417250704CDF}" type="presParOf" srcId="{2283A29F-0898-4D72-A5EB-46C225D8B972}" destId="{3BC8278F-054C-47FA-83C7-408DDEEF1DD6}" srcOrd="3" destOrd="0" presId="urn:microsoft.com/office/officeart/2005/8/layout/radial6"/>
    <dgm:cxn modelId="{2C8F7C63-8CBF-44AC-8749-D056BD396ECC}" type="presParOf" srcId="{2283A29F-0898-4D72-A5EB-46C225D8B972}" destId="{B2D75A19-16FD-49AE-A5C9-8D992F1CB13C}" srcOrd="4" destOrd="0" presId="urn:microsoft.com/office/officeart/2005/8/layout/radial6"/>
    <dgm:cxn modelId="{5F0084AC-A270-48E8-9F99-DDEE9F7B796B}" type="presParOf" srcId="{2283A29F-0898-4D72-A5EB-46C225D8B972}" destId="{6E9145B4-FA9A-4472-A6AA-9B9BD957B5C1}" srcOrd="5" destOrd="0" presId="urn:microsoft.com/office/officeart/2005/8/layout/radial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74932E3-FCB3-473B-8D39-739D9734D3A5}"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GB"/>
        </a:p>
      </dgm:t>
    </dgm:pt>
    <dgm:pt modelId="{A384D7F5-473F-4507-8A43-71B4BFF997D6}">
      <dgm:prSet phldrT="[Text]" custT="1"/>
      <dgm:spPr>
        <a:solidFill>
          <a:schemeClr val="bg1">
            <a:lumMod val="50000"/>
          </a:schemeClr>
        </a:solidFill>
      </dgm:spPr>
      <dgm:t>
        <a:bodyPr/>
        <a:lstStyle/>
        <a:p>
          <a:r>
            <a:rPr lang="en-GB" sz="1400" b="1" dirty="0"/>
            <a:t>Global Health Committee</a:t>
          </a:r>
        </a:p>
      </dgm:t>
    </dgm:pt>
    <dgm:pt modelId="{5EF08340-6957-4C18-9934-0638961B5496}" type="parTrans" cxnId="{577DE7C6-BAD2-4912-9B15-D55748F99C47}">
      <dgm:prSet/>
      <dgm:spPr/>
      <dgm:t>
        <a:bodyPr/>
        <a:lstStyle/>
        <a:p>
          <a:endParaRPr lang="en-GB" sz="600" b="1"/>
        </a:p>
      </dgm:t>
    </dgm:pt>
    <dgm:pt modelId="{71194814-93D2-4193-B194-843F9B16C61E}" type="sibTrans" cxnId="{577DE7C6-BAD2-4912-9B15-D55748F99C47}">
      <dgm:prSet/>
      <dgm:spPr/>
      <dgm:t>
        <a:bodyPr/>
        <a:lstStyle/>
        <a:p>
          <a:endParaRPr lang="en-GB" sz="600" b="1"/>
        </a:p>
      </dgm:t>
    </dgm:pt>
    <dgm:pt modelId="{605C5AE8-9B49-43BC-B2A2-37D5FAF4908F}">
      <dgm:prSet phldrT="[Text]" custT="1"/>
      <dgm:spPr>
        <a:solidFill>
          <a:schemeClr val="bg2">
            <a:lumMod val="50000"/>
          </a:schemeClr>
        </a:solidFill>
      </dgm:spPr>
      <dgm:t>
        <a:bodyPr/>
        <a:lstStyle/>
        <a:p>
          <a:r>
            <a:rPr lang="en-GB" sz="1100" b="1" dirty="0"/>
            <a:t>Sudan</a:t>
          </a:r>
        </a:p>
      </dgm:t>
    </dgm:pt>
    <dgm:pt modelId="{84727209-8D37-418D-8476-B19377D1BC1A}" type="parTrans" cxnId="{72471E9A-3A5F-42F7-8259-CA2E15E21A90}">
      <dgm:prSet/>
      <dgm:spPr/>
      <dgm:t>
        <a:bodyPr/>
        <a:lstStyle/>
        <a:p>
          <a:endParaRPr lang="en-GB" sz="600" b="1"/>
        </a:p>
      </dgm:t>
    </dgm:pt>
    <dgm:pt modelId="{097ADB07-9097-405C-80F1-473969D3F64A}" type="sibTrans" cxnId="{72471E9A-3A5F-42F7-8259-CA2E15E21A90}">
      <dgm:prSet/>
      <dgm:spPr/>
      <dgm:t>
        <a:bodyPr/>
        <a:lstStyle/>
        <a:p>
          <a:endParaRPr lang="en-GB" sz="600" b="1"/>
        </a:p>
      </dgm:t>
    </dgm:pt>
    <dgm:pt modelId="{1EF2F8AA-726A-4C88-9987-0CA385B005C6}">
      <dgm:prSet phldrT="[Text]" custT="1"/>
      <dgm:spPr>
        <a:solidFill>
          <a:schemeClr val="bg2">
            <a:lumMod val="50000"/>
          </a:schemeClr>
        </a:solidFill>
      </dgm:spPr>
      <dgm:t>
        <a:bodyPr lIns="0" tIns="0" rIns="0" bIns="0"/>
        <a:lstStyle/>
        <a:p>
          <a:r>
            <a:rPr lang="en-GB" sz="1100" b="1" dirty="0"/>
            <a:t>Global Violence</a:t>
          </a:r>
        </a:p>
      </dgm:t>
    </dgm:pt>
    <dgm:pt modelId="{199D0CE8-9AE0-49BD-885C-E92D7E89ABA2}" type="parTrans" cxnId="{F0779119-9A8A-4F12-B0EA-9626CC57D7B3}">
      <dgm:prSet/>
      <dgm:spPr/>
      <dgm:t>
        <a:bodyPr/>
        <a:lstStyle/>
        <a:p>
          <a:endParaRPr lang="en-GB" sz="600" b="1"/>
        </a:p>
      </dgm:t>
    </dgm:pt>
    <dgm:pt modelId="{85DF2B12-A83B-492E-94A6-5327B7CF6139}" type="sibTrans" cxnId="{F0779119-9A8A-4F12-B0EA-9626CC57D7B3}">
      <dgm:prSet/>
      <dgm:spPr/>
      <dgm:t>
        <a:bodyPr/>
        <a:lstStyle/>
        <a:p>
          <a:endParaRPr lang="en-GB" sz="600" b="1"/>
        </a:p>
      </dgm:t>
    </dgm:pt>
    <dgm:pt modelId="{D68A9DB1-7003-4B4A-848B-907F379809BB}">
      <dgm:prSet phldrT="[Text]" custT="1"/>
      <dgm:spPr>
        <a:solidFill>
          <a:schemeClr val="bg2">
            <a:lumMod val="50000"/>
          </a:schemeClr>
        </a:solidFill>
      </dgm:spPr>
      <dgm:t>
        <a:bodyPr/>
        <a:lstStyle/>
        <a:p>
          <a:r>
            <a:rPr lang="en-GB" sz="1100" b="1" dirty="0"/>
            <a:t>Europe</a:t>
          </a:r>
        </a:p>
      </dgm:t>
    </dgm:pt>
    <dgm:pt modelId="{0FD6C554-D51D-4742-B37D-EA9F7F4AB7FD}" type="parTrans" cxnId="{1E9EC9D7-1395-4AAD-9797-6D13617DFC20}">
      <dgm:prSet/>
      <dgm:spPr/>
      <dgm:t>
        <a:bodyPr/>
        <a:lstStyle/>
        <a:p>
          <a:endParaRPr lang="en-GB" sz="600" b="1"/>
        </a:p>
      </dgm:t>
    </dgm:pt>
    <dgm:pt modelId="{1BD59835-A997-4F41-A262-CDB89B7BE2EE}" type="sibTrans" cxnId="{1E9EC9D7-1395-4AAD-9797-6D13617DFC20}">
      <dgm:prSet/>
      <dgm:spPr/>
      <dgm:t>
        <a:bodyPr/>
        <a:lstStyle/>
        <a:p>
          <a:endParaRPr lang="en-GB" sz="600" b="1"/>
        </a:p>
      </dgm:t>
    </dgm:pt>
    <dgm:pt modelId="{2BC47C2D-355A-4A2D-A656-C3FF03D197B1}">
      <dgm:prSet phldrT="[Text]" custT="1"/>
      <dgm:spPr>
        <a:solidFill>
          <a:schemeClr val="bg2">
            <a:lumMod val="50000"/>
          </a:schemeClr>
        </a:solidFill>
      </dgm:spPr>
      <dgm:t>
        <a:bodyPr/>
        <a:lstStyle/>
        <a:p>
          <a:r>
            <a:rPr lang="en-GB" sz="1100" b="1" dirty="0"/>
            <a:t>Africa</a:t>
          </a:r>
        </a:p>
      </dgm:t>
    </dgm:pt>
    <dgm:pt modelId="{7F5494C7-22D1-4AC6-A7A7-9D1F01FFAE66}" type="parTrans" cxnId="{1FF00E1B-5726-489E-9AE4-15566A67B3DD}">
      <dgm:prSet/>
      <dgm:spPr/>
      <dgm:t>
        <a:bodyPr/>
        <a:lstStyle/>
        <a:p>
          <a:endParaRPr lang="en-GB" sz="600" b="1"/>
        </a:p>
      </dgm:t>
    </dgm:pt>
    <dgm:pt modelId="{6656334B-CEA5-4A97-B34A-089D9F28EBA1}" type="sibTrans" cxnId="{1FF00E1B-5726-489E-9AE4-15566A67B3DD}">
      <dgm:prSet/>
      <dgm:spPr/>
      <dgm:t>
        <a:bodyPr/>
        <a:lstStyle/>
        <a:p>
          <a:endParaRPr lang="en-GB" sz="600" b="1"/>
        </a:p>
      </dgm:t>
    </dgm:pt>
    <dgm:pt modelId="{5FE8CE1A-D6B1-449B-980C-A792D6B54BCE}">
      <dgm:prSet custT="1"/>
      <dgm:spPr>
        <a:solidFill>
          <a:schemeClr val="bg2">
            <a:lumMod val="50000"/>
          </a:schemeClr>
        </a:solidFill>
      </dgm:spPr>
      <dgm:t>
        <a:bodyPr/>
        <a:lstStyle/>
        <a:p>
          <a:r>
            <a:rPr lang="en-GB" sz="1100" b="1" dirty="0"/>
            <a:t>India</a:t>
          </a:r>
        </a:p>
      </dgm:t>
    </dgm:pt>
    <dgm:pt modelId="{CD0CAF7D-3287-4DB1-BDBA-2E81CFF34FA8}" type="parTrans" cxnId="{689957B8-DE51-459A-AF37-BF2AE74E14A1}">
      <dgm:prSet/>
      <dgm:spPr/>
      <dgm:t>
        <a:bodyPr/>
        <a:lstStyle/>
        <a:p>
          <a:endParaRPr lang="en-GB" sz="600" b="1"/>
        </a:p>
      </dgm:t>
    </dgm:pt>
    <dgm:pt modelId="{50437A8F-C7E7-457E-ABEE-9D8AC835EF7C}" type="sibTrans" cxnId="{689957B8-DE51-459A-AF37-BF2AE74E14A1}">
      <dgm:prSet/>
      <dgm:spPr/>
      <dgm:t>
        <a:bodyPr/>
        <a:lstStyle/>
        <a:p>
          <a:endParaRPr lang="en-GB" sz="600" b="1"/>
        </a:p>
      </dgm:t>
    </dgm:pt>
    <dgm:pt modelId="{3AFB8496-8ADE-4A91-B07E-837A8C5CE3A1}">
      <dgm:prSet custT="1"/>
      <dgm:spPr>
        <a:solidFill>
          <a:schemeClr val="bg2">
            <a:lumMod val="50000"/>
          </a:schemeClr>
        </a:solidFill>
      </dgm:spPr>
      <dgm:t>
        <a:bodyPr/>
        <a:lstStyle/>
        <a:p>
          <a:r>
            <a:rPr lang="en-GB" sz="1100" b="1" dirty="0"/>
            <a:t>Yemen</a:t>
          </a:r>
        </a:p>
      </dgm:t>
    </dgm:pt>
    <dgm:pt modelId="{D6150A43-1667-40CD-AE19-0BFB9EB7E40F}" type="parTrans" cxnId="{CD079AD5-DF89-4556-A4F4-BA23E1EDA1E8}">
      <dgm:prSet/>
      <dgm:spPr/>
      <dgm:t>
        <a:bodyPr/>
        <a:lstStyle/>
        <a:p>
          <a:endParaRPr lang="en-GB" sz="600" b="1"/>
        </a:p>
      </dgm:t>
    </dgm:pt>
    <dgm:pt modelId="{D697ACE2-5B32-45B4-9304-FDE511450A1C}" type="sibTrans" cxnId="{CD079AD5-DF89-4556-A4F4-BA23E1EDA1E8}">
      <dgm:prSet/>
      <dgm:spPr/>
      <dgm:t>
        <a:bodyPr/>
        <a:lstStyle/>
        <a:p>
          <a:endParaRPr lang="en-GB" sz="600" b="1"/>
        </a:p>
      </dgm:t>
    </dgm:pt>
    <dgm:pt modelId="{F25C9AE5-640D-4A4B-AEC9-F6843DEAA549}">
      <dgm:prSet custT="1"/>
      <dgm:spPr>
        <a:solidFill>
          <a:schemeClr val="bg2">
            <a:lumMod val="50000"/>
          </a:schemeClr>
        </a:solidFill>
      </dgm:spPr>
      <dgm:t>
        <a:bodyPr/>
        <a:lstStyle/>
        <a:p>
          <a:r>
            <a:rPr lang="en-GB" sz="1100" b="1" dirty="0"/>
            <a:t>Pakistan</a:t>
          </a:r>
        </a:p>
      </dgm:t>
    </dgm:pt>
    <dgm:pt modelId="{61D9F2FA-AC04-41CD-A4C0-BB0A8F8D963B}" type="parTrans" cxnId="{4D7B1DBA-B12E-4D46-8CBC-3FA76DF7F0BB}">
      <dgm:prSet/>
      <dgm:spPr/>
      <dgm:t>
        <a:bodyPr/>
        <a:lstStyle/>
        <a:p>
          <a:endParaRPr lang="en-GB" sz="600" b="1"/>
        </a:p>
      </dgm:t>
    </dgm:pt>
    <dgm:pt modelId="{C6DB5F7A-CD3C-40F1-8913-A75E204CBE3F}" type="sibTrans" cxnId="{4D7B1DBA-B12E-4D46-8CBC-3FA76DF7F0BB}">
      <dgm:prSet/>
      <dgm:spPr/>
      <dgm:t>
        <a:bodyPr/>
        <a:lstStyle/>
        <a:p>
          <a:endParaRPr lang="en-GB" sz="600" b="1"/>
        </a:p>
      </dgm:t>
    </dgm:pt>
    <dgm:pt modelId="{7E324AD8-60BA-47CB-828E-AD6607FDA06A}">
      <dgm:prSet custT="1"/>
      <dgm:spPr>
        <a:solidFill>
          <a:schemeClr val="bg2">
            <a:lumMod val="50000"/>
          </a:schemeClr>
        </a:solidFill>
      </dgm:spPr>
      <dgm:t>
        <a:bodyPr/>
        <a:lstStyle/>
        <a:p>
          <a:r>
            <a:rPr lang="en-GB" sz="1000" b="1" dirty="0"/>
            <a:t>Disasters</a:t>
          </a:r>
          <a:r>
            <a:rPr lang="en-GB" sz="1000" b="1" baseline="0" dirty="0"/>
            <a:t> &amp; Humanitarian Response </a:t>
          </a:r>
          <a:endParaRPr lang="en-GB" sz="1000" b="1" dirty="0"/>
        </a:p>
      </dgm:t>
    </dgm:pt>
    <dgm:pt modelId="{A4922A84-1527-4FD2-9F15-91651F3118E4}" type="parTrans" cxnId="{4C8EFFAD-E0DF-4551-9178-81DB68747650}">
      <dgm:prSet/>
      <dgm:spPr/>
      <dgm:t>
        <a:bodyPr/>
        <a:lstStyle/>
        <a:p>
          <a:endParaRPr lang="en-GB"/>
        </a:p>
      </dgm:t>
    </dgm:pt>
    <dgm:pt modelId="{257964F4-E256-4441-A8F2-522328101776}" type="sibTrans" cxnId="{4C8EFFAD-E0DF-4551-9178-81DB68747650}">
      <dgm:prSet/>
      <dgm:spPr/>
      <dgm:t>
        <a:bodyPr/>
        <a:lstStyle/>
        <a:p>
          <a:endParaRPr lang="en-GB"/>
        </a:p>
      </dgm:t>
    </dgm:pt>
    <dgm:pt modelId="{1B0969F5-7D4F-4BD3-BD82-2E945968C2DB}">
      <dgm:prSet custT="1"/>
      <dgm:spPr>
        <a:solidFill>
          <a:schemeClr val="bg2">
            <a:lumMod val="50000"/>
          </a:schemeClr>
        </a:solidFill>
      </dgm:spPr>
      <dgm:t>
        <a:bodyPr/>
        <a:lstStyle/>
        <a:p>
          <a:r>
            <a:rPr lang="en-GB" sz="1000" b="0" dirty="0">
              <a:solidFill>
                <a:schemeClr val="bg1"/>
              </a:solidFill>
              <a:effectLst/>
            </a:rPr>
            <a:t>Non-communicable Diseases in Low- and Middle-Income Countries</a:t>
          </a:r>
          <a:endParaRPr lang="en-GB" sz="1000" b="1" dirty="0">
            <a:solidFill>
              <a:schemeClr val="bg1"/>
            </a:solidFill>
          </a:endParaRPr>
        </a:p>
      </dgm:t>
    </dgm:pt>
    <dgm:pt modelId="{50915BBE-1AE0-430F-BD7D-D332A2DDBACA}" type="parTrans" cxnId="{0361B684-CCEC-437A-966A-337BD8E93F50}">
      <dgm:prSet/>
      <dgm:spPr/>
      <dgm:t>
        <a:bodyPr/>
        <a:lstStyle/>
        <a:p>
          <a:endParaRPr lang="en-GB"/>
        </a:p>
      </dgm:t>
    </dgm:pt>
    <dgm:pt modelId="{091CFD67-293F-4EC1-AD58-A26B49A905D6}" type="sibTrans" cxnId="{0361B684-CCEC-437A-966A-337BD8E93F50}">
      <dgm:prSet/>
      <dgm:spPr/>
      <dgm:t>
        <a:bodyPr/>
        <a:lstStyle/>
        <a:p>
          <a:endParaRPr lang="en-GB"/>
        </a:p>
      </dgm:t>
    </dgm:pt>
    <dgm:pt modelId="{2283A29F-0898-4D72-A5EB-46C225D8B972}" type="pres">
      <dgm:prSet presAssocID="{274932E3-FCB3-473B-8D39-739D9734D3A5}" presName="Name0" presStyleCnt="0">
        <dgm:presLayoutVars>
          <dgm:chMax val="1"/>
          <dgm:dir/>
          <dgm:animLvl val="ctr"/>
          <dgm:resizeHandles val="exact"/>
        </dgm:presLayoutVars>
      </dgm:prSet>
      <dgm:spPr/>
    </dgm:pt>
    <dgm:pt modelId="{108E4480-7930-4C9B-94D4-B2C4CF1ABBD3}" type="pres">
      <dgm:prSet presAssocID="{A384D7F5-473F-4507-8A43-71B4BFF997D6}" presName="centerShape" presStyleLbl="node0" presStyleIdx="0" presStyleCnt="1" custScaleX="129880" custScaleY="129880"/>
      <dgm:spPr/>
    </dgm:pt>
    <dgm:pt modelId="{03E8FD7C-0153-4DFC-A35F-CEE3EDED4178}" type="pres">
      <dgm:prSet presAssocID="{605C5AE8-9B49-43BC-B2A2-37D5FAF4908F}" presName="node" presStyleLbl="node1" presStyleIdx="0" presStyleCnt="9" custScaleX="129880" custScaleY="129880">
        <dgm:presLayoutVars>
          <dgm:bulletEnabled val="1"/>
        </dgm:presLayoutVars>
      </dgm:prSet>
      <dgm:spPr/>
    </dgm:pt>
    <dgm:pt modelId="{2190FC7C-6B2E-48A4-BF40-5489E6D62A2B}" type="pres">
      <dgm:prSet presAssocID="{605C5AE8-9B49-43BC-B2A2-37D5FAF4908F}" presName="dummy" presStyleCnt="0"/>
      <dgm:spPr/>
    </dgm:pt>
    <dgm:pt modelId="{DCD6583A-4724-4372-8FFA-3BF7B9EF9BAC}" type="pres">
      <dgm:prSet presAssocID="{097ADB07-9097-405C-80F1-473969D3F64A}" presName="sibTrans" presStyleLbl="sibTrans2D1" presStyleIdx="0" presStyleCnt="9"/>
      <dgm:spPr/>
    </dgm:pt>
    <dgm:pt modelId="{B7A78B4B-B4AF-4A2E-8FA6-EDD4F69B16B8}" type="pres">
      <dgm:prSet presAssocID="{5FE8CE1A-D6B1-449B-980C-A792D6B54BCE}" presName="node" presStyleLbl="node1" presStyleIdx="1" presStyleCnt="9" custScaleX="129880" custScaleY="129880">
        <dgm:presLayoutVars>
          <dgm:bulletEnabled val="1"/>
        </dgm:presLayoutVars>
      </dgm:prSet>
      <dgm:spPr/>
    </dgm:pt>
    <dgm:pt modelId="{29419334-A3D7-4912-9C4E-DBFCB8738BE3}" type="pres">
      <dgm:prSet presAssocID="{5FE8CE1A-D6B1-449B-980C-A792D6B54BCE}" presName="dummy" presStyleCnt="0"/>
      <dgm:spPr/>
    </dgm:pt>
    <dgm:pt modelId="{7E79FCE8-B812-484C-B7BC-D59EA037DEFF}" type="pres">
      <dgm:prSet presAssocID="{50437A8F-C7E7-457E-ABEE-9D8AC835EF7C}" presName="sibTrans" presStyleLbl="sibTrans2D1" presStyleIdx="1" presStyleCnt="9"/>
      <dgm:spPr/>
    </dgm:pt>
    <dgm:pt modelId="{0609A1E8-F9F0-412A-B2D3-1B44E3E12900}" type="pres">
      <dgm:prSet presAssocID="{F25C9AE5-640D-4A4B-AEC9-F6843DEAA549}" presName="node" presStyleLbl="node1" presStyleIdx="2" presStyleCnt="9" custScaleX="129880" custScaleY="129880">
        <dgm:presLayoutVars>
          <dgm:bulletEnabled val="1"/>
        </dgm:presLayoutVars>
      </dgm:prSet>
      <dgm:spPr/>
    </dgm:pt>
    <dgm:pt modelId="{14CE560B-5092-49A8-B9F4-E4D5BA3BC220}" type="pres">
      <dgm:prSet presAssocID="{F25C9AE5-640D-4A4B-AEC9-F6843DEAA549}" presName="dummy" presStyleCnt="0"/>
      <dgm:spPr/>
    </dgm:pt>
    <dgm:pt modelId="{9BB59099-405D-49A7-AA6C-6AF0331108DE}" type="pres">
      <dgm:prSet presAssocID="{C6DB5F7A-CD3C-40F1-8913-A75E204CBE3F}" presName="sibTrans" presStyleLbl="sibTrans2D1" presStyleIdx="2" presStyleCnt="9"/>
      <dgm:spPr/>
    </dgm:pt>
    <dgm:pt modelId="{6D3E443E-AA32-4C29-BA77-90885328B2FA}" type="pres">
      <dgm:prSet presAssocID="{1B0969F5-7D4F-4BD3-BD82-2E945968C2DB}" presName="node" presStyleLbl="node1" presStyleIdx="3" presStyleCnt="9" custScaleX="154116" custScaleY="141588">
        <dgm:presLayoutVars>
          <dgm:bulletEnabled val="1"/>
        </dgm:presLayoutVars>
      </dgm:prSet>
      <dgm:spPr/>
    </dgm:pt>
    <dgm:pt modelId="{7CE44B34-377E-4D8B-8C8E-BC9D862CD389}" type="pres">
      <dgm:prSet presAssocID="{1B0969F5-7D4F-4BD3-BD82-2E945968C2DB}" presName="dummy" presStyleCnt="0"/>
      <dgm:spPr/>
    </dgm:pt>
    <dgm:pt modelId="{C092CE49-BA5A-4FEC-AE44-DEA4C0DF85C5}" type="pres">
      <dgm:prSet presAssocID="{091CFD67-293F-4EC1-AD58-A26B49A905D6}" presName="sibTrans" presStyleLbl="sibTrans2D1" presStyleIdx="3" presStyleCnt="9"/>
      <dgm:spPr/>
    </dgm:pt>
    <dgm:pt modelId="{8561E792-4B36-47FE-B98C-14896FB75E3D}" type="pres">
      <dgm:prSet presAssocID="{7E324AD8-60BA-47CB-828E-AD6607FDA06A}" presName="node" presStyleLbl="node1" presStyleIdx="4" presStyleCnt="9" custScaleX="141327" custScaleY="133792">
        <dgm:presLayoutVars>
          <dgm:bulletEnabled val="1"/>
        </dgm:presLayoutVars>
      </dgm:prSet>
      <dgm:spPr/>
    </dgm:pt>
    <dgm:pt modelId="{E20573FB-6BB9-48B8-A3AA-5F8FDFB3AFF8}" type="pres">
      <dgm:prSet presAssocID="{7E324AD8-60BA-47CB-828E-AD6607FDA06A}" presName="dummy" presStyleCnt="0"/>
      <dgm:spPr/>
    </dgm:pt>
    <dgm:pt modelId="{37EAEED5-3D73-45F6-BF74-624E823186C0}" type="pres">
      <dgm:prSet presAssocID="{257964F4-E256-4441-A8F2-522328101776}" presName="sibTrans" presStyleLbl="sibTrans2D1" presStyleIdx="4" presStyleCnt="9"/>
      <dgm:spPr/>
    </dgm:pt>
    <dgm:pt modelId="{2D5E9524-FD9F-4BB8-800B-5E9D7ACB14EF}" type="pres">
      <dgm:prSet presAssocID="{1EF2F8AA-726A-4C88-9987-0CA385B005C6}" presName="node" presStyleLbl="node1" presStyleIdx="5" presStyleCnt="9" custScaleX="129880" custScaleY="129880">
        <dgm:presLayoutVars>
          <dgm:bulletEnabled val="1"/>
        </dgm:presLayoutVars>
      </dgm:prSet>
      <dgm:spPr/>
    </dgm:pt>
    <dgm:pt modelId="{C6247DB7-93CB-45B7-B999-7E477863E201}" type="pres">
      <dgm:prSet presAssocID="{1EF2F8AA-726A-4C88-9987-0CA385B005C6}" presName="dummy" presStyleCnt="0"/>
      <dgm:spPr/>
    </dgm:pt>
    <dgm:pt modelId="{E174DC1E-0E26-496D-AD4B-634BC8EDED8F}" type="pres">
      <dgm:prSet presAssocID="{85DF2B12-A83B-492E-94A6-5327B7CF6139}" presName="sibTrans" presStyleLbl="sibTrans2D1" presStyleIdx="5" presStyleCnt="9"/>
      <dgm:spPr/>
    </dgm:pt>
    <dgm:pt modelId="{3A89BBF5-F813-4FDA-9FA4-BE25BE9EB687}" type="pres">
      <dgm:prSet presAssocID="{D68A9DB1-7003-4B4A-848B-907F379809BB}" presName="node" presStyleLbl="node1" presStyleIdx="6" presStyleCnt="9" custScaleX="129880" custScaleY="129880">
        <dgm:presLayoutVars>
          <dgm:bulletEnabled val="1"/>
        </dgm:presLayoutVars>
      </dgm:prSet>
      <dgm:spPr/>
    </dgm:pt>
    <dgm:pt modelId="{4D0504A6-357D-4B56-B4BC-DD620D3DDD6A}" type="pres">
      <dgm:prSet presAssocID="{D68A9DB1-7003-4B4A-848B-907F379809BB}" presName="dummy" presStyleCnt="0"/>
      <dgm:spPr/>
    </dgm:pt>
    <dgm:pt modelId="{15982453-F33E-4A5A-8DEB-E2CB58FC5C74}" type="pres">
      <dgm:prSet presAssocID="{1BD59835-A997-4F41-A262-CDB89B7BE2EE}" presName="sibTrans" presStyleLbl="sibTrans2D1" presStyleIdx="6" presStyleCnt="9"/>
      <dgm:spPr/>
    </dgm:pt>
    <dgm:pt modelId="{D073F94D-83C0-4A93-89AB-8DD8BEF30959}" type="pres">
      <dgm:prSet presAssocID="{2BC47C2D-355A-4A2D-A656-C3FF03D197B1}" presName="node" presStyleLbl="node1" presStyleIdx="7" presStyleCnt="9" custScaleX="129880" custScaleY="129880">
        <dgm:presLayoutVars>
          <dgm:bulletEnabled val="1"/>
        </dgm:presLayoutVars>
      </dgm:prSet>
      <dgm:spPr/>
    </dgm:pt>
    <dgm:pt modelId="{1C7A92EC-3BD4-4BA5-B71C-02D77EBF3A3E}" type="pres">
      <dgm:prSet presAssocID="{2BC47C2D-355A-4A2D-A656-C3FF03D197B1}" presName="dummy" presStyleCnt="0"/>
      <dgm:spPr/>
    </dgm:pt>
    <dgm:pt modelId="{F2BF7780-8F1C-48E2-A85E-23B52A0E2299}" type="pres">
      <dgm:prSet presAssocID="{6656334B-CEA5-4A97-B34A-089D9F28EBA1}" presName="sibTrans" presStyleLbl="sibTrans2D1" presStyleIdx="7" presStyleCnt="9"/>
      <dgm:spPr/>
    </dgm:pt>
    <dgm:pt modelId="{98EEEFA8-4295-43A4-A6E8-1516B66833CD}" type="pres">
      <dgm:prSet presAssocID="{3AFB8496-8ADE-4A91-B07E-837A8C5CE3A1}" presName="node" presStyleLbl="node1" presStyleIdx="8" presStyleCnt="9" custScaleX="129880" custScaleY="129880">
        <dgm:presLayoutVars>
          <dgm:bulletEnabled val="1"/>
        </dgm:presLayoutVars>
      </dgm:prSet>
      <dgm:spPr/>
    </dgm:pt>
    <dgm:pt modelId="{72D68BBE-5E5C-4637-A78C-68A123EAB5DC}" type="pres">
      <dgm:prSet presAssocID="{3AFB8496-8ADE-4A91-B07E-837A8C5CE3A1}" presName="dummy" presStyleCnt="0"/>
      <dgm:spPr/>
    </dgm:pt>
    <dgm:pt modelId="{71582AEE-8091-4F7B-B8F1-9BDA01F759FD}" type="pres">
      <dgm:prSet presAssocID="{D697ACE2-5B32-45B4-9304-FDE511450A1C}" presName="sibTrans" presStyleLbl="sibTrans2D1" presStyleIdx="8" presStyleCnt="9"/>
      <dgm:spPr/>
    </dgm:pt>
  </dgm:ptLst>
  <dgm:cxnLst>
    <dgm:cxn modelId="{F0779119-9A8A-4F12-B0EA-9626CC57D7B3}" srcId="{A384D7F5-473F-4507-8A43-71B4BFF997D6}" destId="{1EF2F8AA-726A-4C88-9987-0CA385B005C6}" srcOrd="5" destOrd="0" parTransId="{199D0CE8-9AE0-49BD-885C-E92D7E89ABA2}" sibTransId="{85DF2B12-A83B-492E-94A6-5327B7CF6139}"/>
    <dgm:cxn modelId="{1FF00E1B-5726-489E-9AE4-15566A67B3DD}" srcId="{A384D7F5-473F-4507-8A43-71B4BFF997D6}" destId="{2BC47C2D-355A-4A2D-A656-C3FF03D197B1}" srcOrd="7" destOrd="0" parTransId="{7F5494C7-22D1-4AC6-A7A7-9D1F01FFAE66}" sibTransId="{6656334B-CEA5-4A97-B34A-089D9F28EBA1}"/>
    <dgm:cxn modelId="{56C48B22-3E21-4DA8-9352-4C86C9CB7D49}" type="presOf" srcId="{7E324AD8-60BA-47CB-828E-AD6607FDA06A}" destId="{8561E792-4B36-47FE-B98C-14896FB75E3D}" srcOrd="0" destOrd="0" presId="urn:microsoft.com/office/officeart/2005/8/layout/radial6"/>
    <dgm:cxn modelId="{C2610C31-1C98-4032-9EF3-4814314DAB38}" type="presOf" srcId="{D697ACE2-5B32-45B4-9304-FDE511450A1C}" destId="{71582AEE-8091-4F7B-B8F1-9BDA01F759FD}" srcOrd="0" destOrd="0" presId="urn:microsoft.com/office/officeart/2005/8/layout/radial6"/>
    <dgm:cxn modelId="{24D9E231-0022-4D08-886A-84F0438CBF16}" type="presOf" srcId="{5FE8CE1A-D6B1-449B-980C-A792D6B54BCE}" destId="{B7A78B4B-B4AF-4A2E-8FA6-EDD4F69B16B8}" srcOrd="0" destOrd="0" presId="urn:microsoft.com/office/officeart/2005/8/layout/radial6"/>
    <dgm:cxn modelId="{E919CE34-28B4-40E3-9701-A9B14BEF9B8A}" type="presOf" srcId="{097ADB07-9097-405C-80F1-473969D3F64A}" destId="{DCD6583A-4724-4372-8FFA-3BF7B9EF9BAC}" srcOrd="0" destOrd="0" presId="urn:microsoft.com/office/officeart/2005/8/layout/radial6"/>
    <dgm:cxn modelId="{9739D738-BFFB-4B41-90DC-2C20CB04338F}" type="presOf" srcId="{091CFD67-293F-4EC1-AD58-A26B49A905D6}" destId="{C092CE49-BA5A-4FEC-AE44-DEA4C0DF85C5}" srcOrd="0" destOrd="0" presId="urn:microsoft.com/office/officeart/2005/8/layout/radial6"/>
    <dgm:cxn modelId="{9450B43B-89AC-4FD0-ABD6-A9A931E1B848}" type="presOf" srcId="{F25C9AE5-640D-4A4B-AEC9-F6843DEAA549}" destId="{0609A1E8-F9F0-412A-B2D3-1B44E3E12900}" srcOrd="0" destOrd="0" presId="urn:microsoft.com/office/officeart/2005/8/layout/radial6"/>
    <dgm:cxn modelId="{3CBA313E-6B15-4D32-A91C-AB6BABF83306}" type="presOf" srcId="{85DF2B12-A83B-492E-94A6-5327B7CF6139}" destId="{E174DC1E-0E26-496D-AD4B-634BC8EDED8F}" srcOrd="0" destOrd="0" presId="urn:microsoft.com/office/officeart/2005/8/layout/radial6"/>
    <dgm:cxn modelId="{A578AD5B-71C4-4D27-A376-60DB102658DE}" type="presOf" srcId="{D68A9DB1-7003-4B4A-848B-907F379809BB}" destId="{3A89BBF5-F813-4FDA-9FA4-BE25BE9EB687}" srcOrd="0" destOrd="0" presId="urn:microsoft.com/office/officeart/2005/8/layout/radial6"/>
    <dgm:cxn modelId="{E6C2265E-9CD0-4622-84E9-2249D510F542}" type="presOf" srcId="{A384D7F5-473F-4507-8A43-71B4BFF997D6}" destId="{108E4480-7930-4C9B-94D4-B2C4CF1ABBD3}" srcOrd="0" destOrd="0" presId="urn:microsoft.com/office/officeart/2005/8/layout/radial6"/>
    <dgm:cxn modelId="{A58FE560-22F6-459F-AA25-2A5CD7BAE240}" type="presOf" srcId="{605C5AE8-9B49-43BC-B2A2-37D5FAF4908F}" destId="{03E8FD7C-0153-4DFC-A35F-CEE3EDED4178}" srcOrd="0" destOrd="0" presId="urn:microsoft.com/office/officeart/2005/8/layout/radial6"/>
    <dgm:cxn modelId="{B3A09067-9F2E-4E4D-ABFA-4D7A44437389}" type="presOf" srcId="{6656334B-CEA5-4A97-B34A-089D9F28EBA1}" destId="{F2BF7780-8F1C-48E2-A85E-23B52A0E2299}" srcOrd="0" destOrd="0" presId="urn:microsoft.com/office/officeart/2005/8/layout/radial6"/>
    <dgm:cxn modelId="{F4E8E450-8798-4F08-8049-EAD52ADDA98D}" type="presOf" srcId="{257964F4-E256-4441-A8F2-522328101776}" destId="{37EAEED5-3D73-45F6-BF74-624E823186C0}" srcOrd="0" destOrd="0" presId="urn:microsoft.com/office/officeart/2005/8/layout/radial6"/>
    <dgm:cxn modelId="{23557F76-4BA5-4BF8-8611-7EF8A0ED240B}" type="presOf" srcId="{1BD59835-A997-4F41-A262-CDB89B7BE2EE}" destId="{15982453-F33E-4A5A-8DEB-E2CB58FC5C74}" srcOrd="0" destOrd="0" presId="urn:microsoft.com/office/officeart/2005/8/layout/radial6"/>
    <dgm:cxn modelId="{B3B3177A-4549-48F1-BCD3-8A45AE1FC0C4}" type="presOf" srcId="{C6DB5F7A-CD3C-40F1-8913-A75E204CBE3F}" destId="{9BB59099-405D-49A7-AA6C-6AF0331108DE}" srcOrd="0" destOrd="0" presId="urn:microsoft.com/office/officeart/2005/8/layout/radial6"/>
    <dgm:cxn modelId="{1206B85A-5A8E-4391-AB67-2EFF92680CC9}" type="presOf" srcId="{274932E3-FCB3-473B-8D39-739D9734D3A5}" destId="{2283A29F-0898-4D72-A5EB-46C225D8B972}" srcOrd="0" destOrd="0" presId="urn:microsoft.com/office/officeart/2005/8/layout/radial6"/>
    <dgm:cxn modelId="{873B4A82-09B8-4DCC-976D-7344DFD9D8B8}" type="presOf" srcId="{1EF2F8AA-726A-4C88-9987-0CA385B005C6}" destId="{2D5E9524-FD9F-4BB8-800B-5E9D7ACB14EF}" srcOrd="0" destOrd="0" presId="urn:microsoft.com/office/officeart/2005/8/layout/radial6"/>
    <dgm:cxn modelId="{0361B684-CCEC-437A-966A-337BD8E93F50}" srcId="{A384D7F5-473F-4507-8A43-71B4BFF997D6}" destId="{1B0969F5-7D4F-4BD3-BD82-2E945968C2DB}" srcOrd="3" destOrd="0" parTransId="{50915BBE-1AE0-430F-BD7D-D332A2DDBACA}" sibTransId="{091CFD67-293F-4EC1-AD58-A26B49A905D6}"/>
    <dgm:cxn modelId="{91E83E97-EF05-4B8D-846B-A80CE272D87D}" type="presOf" srcId="{3AFB8496-8ADE-4A91-B07E-837A8C5CE3A1}" destId="{98EEEFA8-4295-43A4-A6E8-1516B66833CD}" srcOrd="0" destOrd="0" presId="urn:microsoft.com/office/officeart/2005/8/layout/radial6"/>
    <dgm:cxn modelId="{72471E9A-3A5F-42F7-8259-CA2E15E21A90}" srcId="{A384D7F5-473F-4507-8A43-71B4BFF997D6}" destId="{605C5AE8-9B49-43BC-B2A2-37D5FAF4908F}" srcOrd="0" destOrd="0" parTransId="{84727209-8D37-418D-8476-B19377D1BC1A}" sibTransId="{097ADB07-9097-405C-80F1-473969D3F64A}"/>
    <dgm:cxn modelId="{4C8EFFAD-E0DF-4551-9178-81DB68747650}" srcId="{A384D7F5-473F-4507-8A43-71B4BFF997D6}" destId="{7E324AD8-60BA-47CB-828E-AD6607FDA06A}" srcOrd="4" destOrd="0" parTransId="{A4922A84-1527-4FD2-9F15-91651F3118E4}" sibTransId="{257964F4-E256-4441-A8F2-522328101776}"/>
    <dgm:cxn modelId="{689957B8-DE51-459A-AF37-BF2AE74E14A1}" srcId="{A384D7F5-473F-4507-8A43-71B4BFF997D6}" destId="{5FE8CE1A-D6B1-449B-980C-A792D6B54BCE}" srcOrd="1" destOrd="0" parTransId="{CD0CAF7D-3287-4DB1-BDBA-2E81CFF34FA8}" sibTransId="{50437A8F-C7E7-457E-ABEE-9D8AC835EF7C}"/>
    <dgm:cxn modelId="{4D7B1DBA-B12E-4D46-8CBC-3FA76DF7F0BB}" srcId="{A384D7F5-473F-4507-8A43-71B4BFF997D6}" destId="{F25C9AE5-640D-4A4B-AEC9-F6843DEAA549}" srcOrd="2" destOrd="0" parTransId="{61D9F2FA-AC04-41CD-A4C0-BB0A8F8D963B}" sibTransId="{C6DB5F7A-CD3C-40F1-8913-A75E204CBE3F}"/>
    <dgm:cxn modelId="{486475BF-E81E-4571-A698-951C2E5C2871}" type="presOf" srcId="{1B0969F5-7D4F-4BD3-BD82-2E945968C2DB}" destId="{6D3E443E-AA32-4C29-BA77-90885328B2FA}" srcOrd="0" destOrd="0" presId="urn:microsoft.com/office/officeart/2005/8/layout/radial6"/>
    <dgm:cxn modelId="{577DE7C6-BAD2-4912-9B15-D55748F99C47}" srcId="{274932E3-FCB3-473B-8D39-739D9734D3A5}" destId="{A384D7F5-473F-4507-8A43-71B4BFF997D6}" srcOrd="0" destOrd="0" parTransId="{5EF08340-6957-4C18-9934-0638961B5496}" sibTransId="{71194814-93D2-4193-B194-843F9B16C61E}"/>
    <dgm:cxn modelId="{CD079AD5-DF89-4556-A4F4-BA23E1EDA1E8}" srcId="{A384D7F5-473F-4507-8A43-71B4BFF997D6}" destId="{3AFB8496-8ADE-4A91-B07E-837A8C5CE3A1}" srcOrd="8" destOrd="0" parTransId="{D6150A43-1667-40CD-AE19-0BFB9EB7E40F}" sibTransId="{D697ACE2-5B32-45B4-9304-FDE511450A1C}"/>
    <dgm:cxn modelId="{1E9EC9D7-1395-4AAD-9797-6D13617DFC20}" srcId="{A384D7F5-473F-4507-8A43-71B4BFF997D6}" destId="{D68A9DB1-7003-4B4A-848B-907F379809BB}" srcOrd="6" destOrd="0" parTransId="{0FD6C554-D51D-4742-B37D-EA9F7F4AB7FD}" sibTransId="{1BD59835-A997-4F41-A262-CDB89B7BE2EE}"/>
    <dgm:cxn modelId="{CC983CD9-3506-40A5-87D5-9142E5A7ECEE}" type="presOf" srcId="{2BC47C2D-355A-4A2D-A656-C3FF03D197B1}" destId="{D073F94D-83C0-4A93-89AB-8DD8BEF30959}" srcOrd="0" destOrd="0" presId="urn:microsoft.com/office/officeart/2005/8/layout/radial6"/>
    <dgm:cxn modelId="{5F3364EA-7D4B-4B6C-AD3C-E3AEFFA24CFD}" type="presOf" srcId="{50437A8F-C7E7-457E-ABEE-9D8AC835EF7C}" destId="{7E79FCE8-B812-484C-B7BC-D59EA037DEFF}" srcOrd="0" destOrd="0" presId="urn:microsoft.com/office/officeart/2005/8/layout/radial6"/>
    <dgm:cxn modelId="{1CBB9CD3-67D9-4973-99E7-304C1C252D88}" type="presParOf" srcId="{2283A29F-0898-4D72-A5EB-46C225D8B972}" destId="{108E4480-7930-4C9B-94D4-B2C4CF1ABBD3}" srcOrd="0" destOrd="0" presId="urn:microsoft.com/office/officeart/2005/8/layout/radial6"/>
    <dgm:cxn modelId="{32C3967E-666C-4F0C-BEC5-611CFE78D678}" type="presParOf" srcId="{2283A29F-0898-4D72-A5EB-46C225D8B972}" destId="{03E8FD7C-0153-4DFC-A35F-CEE3EDED4178}" srcOrd="1" destOrd="0" presId="urn:microsoft.com/office/officeart/2005/8/layout/radial6"/>
    <dgm:cxn modelId="{6BE0564C-DA5F-4D22-B769-A5BD52B0BA48}" type="presParOf" srcId="{2283A29F-0898-4D72-A5EB-46C225D8B972}" destId="{2190FC7C-6B2E-48A4-BF40-5489E6D62A2B}" srcOrd="2" destOrd="0" presId="urn:microsoft.com/office/officeart/2005/8/layout/radial6"/>
    <dgm:cxn modelId="{25512D93-9726-43BC-9670-4CE5D5501DA1}" type="presParOf" srcId="{2283A29F-0898-4D72-A5EB-46C225D8B972}" destId="{DCD6583A-4724-4372-8FFA-3BF7B9EF9BAC}" srcOrd="3" destOrd="0" presId="urn:microsoft.com/office/officeart/2005/8/layout/radial6"/>
    <dgm:cxn modelId="{AB136980-A8A7-4ACF-B1F3-B9D08EAE54EC}" type="presParOf" srcId="{2283A29F-0898-4D72-A5EB-46C225D8B972}" destId="{B7A78B4B-B4AF-4A2E-8FA6-EDD4F69B16B8}" srcOrd="4" destOrd="0" presId="urn:microsoft.com/office/officeart/2005/8/layout/radial6"/>
    <dgm:cxn modelId="{0835B919-0E93-48E7-B260-CCBF60CF31F6}" type="presParOf" srcId="{2283A29F-0898-4D72-A5EB-46C225D8B972}" destId="{29419334-A3D7-4912-9C4E-DBFCB8738BE3}" srcOrd="5" destOrd="0" presId="urn:microsoft.com/office/officeart/2005/8/layout/radial6"/>
    <dgm:cxn modelId="{7EC4BEE5-5953-4D1A-B1A7-320941A53C5F}" type="presParOf" srcId="{2283A29F-0898-4D72-A5EB-46C225D8B972}" destId="{7E79FCE8-B812-484C-B7BC-D59EA037DEFF}" srcOrd="6" destOrd="0" presId="urn:microsoft.com/office/officeart/2005/8/layout/radial6"/>
    <dgm:cxn modelId="{884D6C00-7CDD-4C8C-8C08-5F30724652CF}" type="presParOf" srcId="{2283A29F-0898-4D72-A5EB-46C225D8B972}" destId="{0609A1E8-F9F0-412A-B2D3-1B44E3E12900}" srcOrd="7" destOrd="0" presId="urn:microsoft.com/office/officeart/2005/8/layout/radial6"/>
    <dgm:cxn modelId="{82805803-897B-4C0B-B6DC-7ECDA1EF3913}" type="presParOf" srcId="{2283A29F-0898-4D72-A5EB-46C225D8B972}" destId="{14CE560B-5092-49A8-B9F4-E4D5BA3BC220}" srcOrd="8" destOrd="0" presId="urn:microsoft.com/office/officeart/2005/8/layout/radial6"/>
    <dgm:cxn modelId="{31DC69C7-1914-436E-92DA-10742E766EFF}" type="presParOf" srcId="{2283A29F-0898-4D72-A5EB-46C225D8B972}" destId="{9BB59099-405D-49A7-AA6C-6AF0331108DE}" srcOrd="9" destOrd="0" presId="urn:microsoft.com/office/officeart/2005/8/layout/radial6"/>
    <dgm:cxn modelId="{EAC543E1-CC3D-4EE2-B830-78BD540CE42F}" type="presParOf" srcId="{2283A29F-0898-4D72-A5EB-46C225D8B972}" destId="{6D3E443E-AA32-4C29-BA77-90885328B2FA}" srcOrd="10" destOrd="0" presId="urn:microsoft.com/office/officeart/2005/8/layout/radial6"/>
    <dgm:cxn modelId="{93CB58B9-D56F-46D8-A540-D839EAD53BE9}" type="presParOf" srcId="{2283A29F-0898-4D72-A5EB-46C225D8B972}" destId="{7CE44B34-377E-4D8B-8C8E-BC9D862CD389}" srcOrd="11" destOrd="0" presId="urn:microsoft.com/office/officeart/2005/8/layout/radial6"/>
    <dgm:cxn modelId="{79327BD9-D183-4645-B17E-405BEA6ED65F}" type="presParOf" srcId="{2283A29F-0898-4D72-A5EB-46C225D8B972}" destId="{C092CE49-BA5A-4FEC-AE44-DEA4C0DF85C5}" srcOrd="12" destOrd="0" presId="urn:microsoft.com/office/officeart/2005/8/layout/radial6"/>
    <dgm:cxn modelId="{8461743D-FF98-4144-980A-354F09659339}" type="presParOf" srcId="{2283A29F-0898-4D72-A5EB-46C225D8B972}" destId="{8561E792-4B36-47FE-B98C-14896FB75E3D}" srcOrd="13" destOrd="0" presId="urn:microsoft.com/office/officeart/2005/8/layout/radial6"/>
    <dgm:cxn modelId="{29EB9C5C-B0BF-413D-9854-5C56C9EEEBE2}" type="presParOf" srcId="{2283A29F-0898-4D72-A5EB-46C225D8B972}" destId="{E20573FB-6BB9-48B8-A3AA-5F8FDFB3AFF8}" srcOrd="14" destOrd="0" presId="urn:microsoft.com/office/officeart/2005/8/layout/radial6"/>
    <dgm:cxn modelId="{413B0D03-3EB0-4FBB-98F0-482D5382C223}" type="presParOf" srcId="{2283A29F-0898-4D72-A5EB-46C225D8B972}" destId="{37EAEED5-3D73-45F6-BF74-624E823186C0}" srcOrd="15" destOrd="0" presId="urn:microsoft.com/office/officeart/2005/8/layout/radial6"/>
    <dgm:cxn modelId="{F7311308-32FD-4142-AAF0-5F2FAFCAC8AF}" type="presParOf" srcId="{2283A29F-0898-4D72-A5EB-46C225D8B972}" destId="{2D5E9524-FD9F-4BB8-800B-5E9D7ACB14EF}" srcOrd="16" destOrd="0" presId="urn:microsoft.com/office/officeart/2005/8/layout/radial6"/>
    <dgm:cxn modelId="{564136FA-4F06-4D63-BC5F-5DAB7BC1A58B}" type="presParOf" srcId="{2283A29F-0898-4D72-A5EB-46C225D8B972}" destId="{C6247DB7-93CB-45B7-B999-7E477863E201}" srcOrd="17" destOrd="0" presId="urn:microsoft.com/office/officeart/2005/8/layout/radial6"/>
    <dgm:cxn modelId="{D7B7D8A1-B3BC-4EE2-AA06-698495888F79}" type="presParOf" srcId="{2283A29F-0898-4D72-A5EB-46C225D8B972}" destId="{E174DC1E-0E26-496D-AD4B-634BC8EDED8F}" srcOrd="18" destOrd="0" presId="urn:microsoft.com/office/officeart/2005/8/layout/radial6"/>
    <dgm:cxn modelId="{093BE1EA-4DEF-4275-937C-F3DEAC71180A}" type="presParOf" srcId="{2283A29F-0898-4D72-A5EB-46C225D8B972}" destId="{3A89BBF5-F813-4FDA-9FA4-BE25BE9EB687}" srcOrd="19" destOrd="0" presId="urn:microsoft.com/office/officeart/2005/8/layout/radial6"/>
    <dgm:cxn modelId="{F3CF403B-2563-4748-BE12-9292E13BF98B}" type="presParOf" srcId="{2283A29F-0898-4D72-A5EB-46C225D8B972}" destId="{4D0504A6-357D-4B56-B4BC-DD620D3DDD6A}" srcOrd="20" destOrd="0" presId="urn:microsoft.com/office/officeart/2005/8/layout/radial6"/>
    <dgm:cxn modelId="{F421FFFD-0AD5-4EB1-95CB-990F48658582}" type="presParOf" srcId="{2283A29F-0898-4D72-A5EB-46C225D8B972}" destId="{15982453-F33E-4A5A-8DEB-E2CB58FC5C74}" srcOrd="21" destOrd="0" presId="urn:microsoft.com/office/officeart/2005/8/layout/radial6"/>
    <dgm:cxn modelId="{839C5CCD-724F-45A2-A6E2-8A44CE6B9A1E}" type="presParOf" srcId="{2283A29F-0898-4D72-A5EB-46C225D8B972}" destId="{D073F94D-83C0-4A93-89AB-8DD8BEF30959}" srcOrd="22" destOrd="0" presId="urn:microsoft.com/office/officeart/2005/8/layout/radial6"/>
    <dgm:cxn modelId="{B641508C-1E10-427A-B32A-96F48AB75213}" type="presParOf" srcId="{2283A29F-0898-4D72-A5EB-46C225D8B972}" destId="{1C7A92EC-3BD4-4BA5-B71C-02D77EBF3A3E}" srcOrd="23" destOrd="0" presId="urn:microsoft.com/office/officeart/2005/8/layout/radial6"/>
    <dgm:cxn modelId="{A401A25B-D765-42B2-8A62-E5025E4B972F}" type="presParOf" srcId="{2283A29F-0898-4D72-A5EB-46C225D8B972}" destId="{F2BF7780-8F1C-48E2-A85E-23B52A0E2299}" srcOrd="24" destOrd="0" presId="urn:microsoft.com/office/officeart/2005/8/layout/radial6"/>
    <dgm:cxn modelId="{0AE8ACBE-6A6A-4065-8428-BAEA2A4AEE75}" type="presParOf" srcId="{2283A29F-0898-4D72-A5EB-46C225D8B972}" destId="{98EEEFA8-4295-43A4-A6E8-1516B66833CD}" srcOrd="25" destOrd="0" presId="urn:microsoft.com/office/officeart/2005/8/layout/radial6"/>
    <dgm:cxn modelId="{04990426-C0AC-4662-BC4D-0CB2AFD5A8FF}" type="presParOf" srcId="{2283A29F-0898-4D72-A5EB-46C225D8B972}" destId="{72D68BBE-5E5C-4637-A78C-68A123EAB5DC}" srcOrd="26" destOrd="0" presId="urn:microsoft.com/office/officeart/2005/8/layout/radial6"/>
    <dgm:cxn modelId="{B1CEE43E-09E7-4D79-A9AC-0A4C4B10186D}" type="presParOf" srcId="{2283A29F-0898-4D72-A5EB-46C225D8B972}" destId="{71582AEE-8091-4F7B-B8F1-9BDA01F759FD}" srcOrd="27" destOrd="0" presId="urn:microsoft.com/office/officeart/2005/8/layout/radial6"/>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74932E3-FCB3-473B-8D39-739D9734D3A5}"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GB"/>
        </a:p>
      </dgm:t>
    </dgm:pt>
    <dgm:pt modelId="{A384D7F5-473F-4507-8A43-71B4BFF997D6}">
      <dgm:prSet phldrT="[Text]" custT="1"/>
      <dgm:spPr>
        <a:solidFill>
          <a:schemeClr val="bg1">
            <a:lumMod val="50000"/>
          </a:schemeClr>
        </a:solidFill>
      </dgm:spPr>
      <dgm:t>
        <a:bodyPr/>
        <a:lstStyle/>
        <a:p>
          <a:r>
            <a:rPr lang="en-GB" sz="1400" b="1" dirty="0"/>
            <a:t>Advocacy &amp; Policy Committee</a:t>
          </a:r>
        </a:p>
      </dgm:t>
    </dgm:pt>
    <dgm:pt modelId="{5EF08340-6957-4C18-9934-0638961B5496}" type="parTrans" cxnId="{577DE7C6-BAD2-4912-9B15-D55748F99C47}">
      <dgm:prSet/>
      <dgm:spPr/>
      <dgm:t>
        <a:bodyPr/>
        <a:lstStyle/>
        <a:p>
          <a:endParaRPr lang="en-GB" sz="600" b="1"/>
        </a:p>
      </dgm:t>
    </dgm:pt>
    <dgm:pt modelId="{71194814-93D2-4193-B194-843F9B16C61E}" type="sibTrans" cxnId="{577DE7C6-BAD2-4912-9B15-D55748F99C47}">
      <dgm:prSet/>
      <dgm:spPr/>
      <dgm:t>
        <a:bodyPr/>
        <a:lstStyle/>
        <a:p>
          <a:endParaRPr lang="en-GB" sz="600" b="1"/>
        </a:p>
      </dgm:t>
    </dgm:pt>
    <dgm:pt modelId="{3AFB8496-8ADE-4A91-B07E-837A8C5CE3A1}">
      <dgm:prSet custT="1"/>
      <dgm:spPr>
        <a:solidFill>
          <a:schemeClr val="accent5">
            <a:lumMod val="75000"/>
          </a:schemeClr>
        </a:solidFill>
      </dgm:spPr>
      <dgm:t>
        <a:bodyPr/>
        <a:lstStyle/>
        <a:p>
          <a:r>
            <a:rPr lang="en-GB" sz="1100" b="1" dirty="0"/>
            <a:t>Children and Young People</a:t>
          </a:r>
        </a:p>
      </dgm:t>
    </dgm:pt>
    <dgm:pt modelId="{D6150A43-1667-40CD-AE19-0BFB9EB7E40F}" type="parTrans" cxnId="{CD079AD5-DF89-4556-A4F4-BA23E1EDA1E8}">
      <dgm:prSet/>
      <dgm:spPr/>
      <dgm:t>
        <a:bodyPr/>
        <a:lstStyle/>
        <a:p>
          <a:endParaRPr lang="en-GB" sz="600" b="1"/>
        </a:p>
      </dgm:t>
    </dgm:pt>
    <dgm:pt modelId="{D697ACE2-5B32-45B4-9304-FDE511450A1C}" type="sibTrans" cxnId="{CD079AD5-DF89-4556-A4F4-BA23E1EDA1E8}">
      <dgm:prSet/>
      <dgm:spPr/>
      <dgm:t>
        <a:bodyPr/>
        <a:lstStyle/>
        <a:p>
          <a:endParaRPr lang="en-GB" sz="600" b="1"/>
        </a:p>
      </dgm:t>
    </dgm:pt>
    <dgm:pt modelId="{4647646B-DA28-4D7A-8FCA-E0DE32D63808}">
      <dgm:prSet custT="1"/>
      <dgm:spPr>
        <a:solidFill>
          <a:schemeClr val="accent5">
            <a:lumMod val="75000"/>
          </a:schemeClr>
        </a:solidFill>
      </dgm:spPr>
      <dgm:t>
        <a:bodyPr/>
        <a:lstStyle/>
        <a:p>
          <a:r>
            <a:rPr lang="en-GB" sz="1100" b="1" dirty="0"/>
            <a:t>Mental Health</a:t>
          </a:r>
        </a:p>
      </dgm:t>
    </dgm:pt>
    <dgm:pt modelId="{4913C550-A1A3-4872-AF85-10BA95E1EE64}" type="parTrans" cxnId="{8516C04C-B2CE-4492-BD38-31CF79E572B1}">
      <dgm:prSet/>
      <dgm:spPr/>
      <dgm:t>
        <a:bodyPr/>
        <a:lstStyle/>
        <a:p>
          <a:endParaRPr lang="en-GB"/>
        </a:p>
      </dgm:t>
    </dgm:pt>
    <dgm:pt modelId="{DC9FE7FE-69E5-4AC2-8911-23D672E066B0}" type="sibTrans" cxnId="{8516C04C-B2CE-4492-BD38-31CF79E572B1}">
      <dgm:prSet/>
      <dgm:spPr/>
      <dgm:t>
        <a:bodyPr/>
        <a:lstStyle/>
        <a:p>
          <a:endParaRPr lang="en-GB"/>
        </a:p>
      </dgm:t>
    </dgm:pt>
    <dgm:pt modelId="{61840F05-98A8-49EC-8E58-E8380AA7BF65}">
      <dgm:prSet/>
      <dgm:spPr>
        <a:solidFill>
          <a:schemeClr val="accent5">
            <a:lumMod val="75000"/>
          </a:schemeClr>
        </a:solidFill>
      </dgm:spPr>
      <dgm:t>
        <a:bodyPr/>
        <a:lstStyle/>
        <a:p>
          <a:r>
            <a:rPr lang="en-GB" b="1" dirty="0"/>
            <a:t>Commercial Determinants of Health</a:t>
          </a:r>
        </a:p>
      </dgm:t>
    </dgm:pt>
    <dgm:pt modelId="{93C35ADD-8207-4AEC-939D-7D2DA2F4F924}" type="parTrans" cxnId="{4639EDA1-28C4-4C6D-9A48-14EE0EF22629}">
      <dgm:prSet/>
      <dgm:spPr/>
      <dgm:t>
        <a:bodyPr/>
        <a:lstStyle/>
        <a:p>
          <a:endParaRPr lang="en-GB"/>
        </a:p>
      </dgm:t>
    </dgm:pt>
    <dgm:pt modelId="{BA39BEB4-438E-4C92-9A06-329C13D9D177}" type="sibTrans" cxnId="{4639EDA1-28C4-4C6D-9A48-14EE0EF22629}">
      <dgm:prSet/>
      <dgm:spPr/>
      <dgm:t>
        <a:bodyPr/>
        <a:lstStyle/>
        <a:p>
          <a:endParaRPr lang="en-GB"/>
        </a:p>
      </dgm:t>
    </dgm:pt>
    <dgm:pt modelId="{2283A29F-0898-4D72-A5EB-46C225D8B972}" type="pres">
      <dgm:prSet presAssocID="{274932E3-FCB3-473B-8D39-739D9734D3A5}" presName="Name0" presStyleCnt="0">
        <dgm:presLayoutVars>
          <dgm:chMax val="1"/>
          <dgm:dir/>
          <dgm:animLvl val="ctr"/>
          <dgm:resizeHandles val="exact"/>
        </dgm:presLayoutVars>
      </dgm:prSet>
      <dgm:spPr/>
    </dgm:pt>
    <dgm:pt modelId="{108E4480-7930-4C9B-94D4-B2C4CF1ABBD3}" type="pres">
      <dgm:prSet presAssocID="{A384D7F5-473F-4507-8A43-71B4BFF997D6}" presName="centerShape" presStyleLbl="node0" presStyleIdx="0" presStyleCnt="1" custScaleX="134133" custScaleY="121190"/>
      <dgm:spPr/>
    </dgm:pt>
    <dgm:pt modelId="{0FEDEFA2-BAEA-47AD-A5F3-3BC9E3E03CDC}" type="pres">
      <dgm:prSet presAssocID="{3AFB8496-8ADE-4A91-B07E-837A8C5CE3A1}" presName="node" presStyleLbl="node1" presStyleIdx="0" presStyleCnt="3" custScaleX="137210" custScaleY="127145">
        <dgm:presLayoutVars>
          <dgm:bulletEnabled val="1"/>
        </dgm:presLayoutVars>
      </dgm:prSet>
      <dgm:spPr/>
    </dgm:pt>
    <dgm:pt modelId="{3EA3A1CF-6699-435E-88A7-C672FF80A829}" type="pres">
      <dgm:prSet presAssocID="{3AFB8496-8ADE-4A91-B07E-837A8C5CE3A1}" presName="dummy" presStyleCnt="0"/>
      <dgm:spPr/>
    </dgm:pt>
    <dgm:pt modelId="{867E5BDC-B643-4DA9-A55E-7EE99C9F59B9}" type="pres">
      <dgm:prSet presAssocID="{D697ACE2-5B32-45B4-9304-FDE511450A1C}" presName="sibTrans" presStyleLbl="sibTrans2D1" presStyleIdx="0" presStyleCnt="3"/>
      <dgm:spPr/>
    </dgm:pt>
    <dgm:pt modelId="{1AC87291-5972-4737-ACCC-350781E3B210}" type="pres">
      <dgm:prSet presAssocID="{61840F05-98A8-49EC-8E58-E8380AA7BF65}" presName="node" presStyleLbl="node1" presStyleIdx="1" presStyleCnt="3" custScaleX="137210" custScaleY="127145">
        <dgm:presLayoutVars>
          <dgm:bulletEnabled val="1"/>
        </dgm:presLayoutVars>
      </dgm:prSet>
      <dgm:spPr/>
    </dgm:pt>
    <dgm:pt modelId="{DFAFB15A-FABF-4187-AE50-667A7FFBDFCE}" type="pres">
      <dgm:prSet presAssocID="{61840F05-98A8-49EC-8E58-E8380AA7BF65}" presName="dummy" presStyleCnt="0"/>
      <dgm:spPr/>
    </dgm:pt>
    <dgm:pt modelId="{A88520D9-D6F4-47E5-8C4C-1A706B804485}" type="pres">
      <dgm:prSet presAssocID="{BA39BEB4-438E-4C92-9A06-329C13D9D177}" presName="sibTrans" presStyleLbl="sibTrans2D1" presStyleIdx="1" presStyleCnt="3"/>
      <dgm:spPr/>
    </dgm:pt>
    <dgm:pt modelId="{A73D9F44-CF3B-4259-A248-56D233A62BE6}" type="pres">
      <dgm:prSet presAssocID="{4647646B-DA28-4D7A-8FCA-E0DE32D63808}" presName="node" presStyleLbl="node1" presStyleIdx="2" presStyleCnt="3" custScaleX="121898" custScaleY="113619" custRadScaleRad="100985">
        <dgm:presLayoutVars>
          <dgm:bulletEnabled val="1"/>
        </dgm:presLayoutVars>
      </dgm:prSet>
      <dgm:spPr/>
    </dgm:pt>
    <dgm:pt modelId="{5589068B-B6C5-4036-9A1F-CF07812024FA}" type="pres">
      <dgm:prSet presAssocID="{4647646B-DA28-4D7A-8FCA-E0DE32D63808}" presName="dummy" presStyleCnt="0"/>
      <dgm:spPr/>
    </dgm:pt>
    <dgm:pt modelId="{0C6DF373-70B5-49F0-A21C-19C00BFD1C56}" type="pres">
      <dgm:prSet presAssocID="{DC9FE7FE-69E5-4AC2-8911-23D672E066B0}" presName="sibTrans" presStyleLbl="sibTrans2D1" presStyleIdx="2" presStyleCnt="3"/>
      <dgm:spPr/>
    </dgm:pt>
  </dgm:ptLst>
  <dgm:cxnLst>
    <dgm:cxn modelId="{D6F33E00-A6BD-4219-90DC-7CA786270F9E}" type="presOf" srcId="{61840F05-98A8-49EC-8E58-E8380AA7BF65}" destId="{1AC87291-5972-4737-ACCC-350781E3B210}" srcOrd="0" destOrd="0" presId="urn:microsoft.com/office/officeart/2005/8/layout/radial6"/>
    <dgm:cxn modelId="{A6898A0F-678E-4161-BE9C-1196444E9683}" type="presOf" srcId="{D697ACE2-5B32-45B4-9304-FDE511450A1C}" destId="{867E5BDC-B643-4DA9-A55E-7EE99C9F59B9}" srcOrd="0" destOrd="0" presId="urn:microsoft.com/office/officeart/2005/8/layout/radial6"/>
    <dgm:cxn modelId="{E561B227-B0D9-44D9-9C8C-DE8756C947E7}" type="presOf" srcId="{BA39BEB4-438E-4C92-9A06-329C13D9D177}" destId="{A88520D9-D6F4-47E5-8C4C-1A706B804485}" srcOrd="0" destOrd="0" presId="urn:microsoft.com/office/officeart/2005/8/layout/radial6"/>
    <dgm:cxn modelId="{A7689537-88C4-4A49-B6C4-440E2367CD68}" type="presOf" srcId="{DC9FE7FE-69E5-4AC2-8911-23D672E066B0}" destId="{0C6DF373-70B5-49F0-A21C-19C00BFD1C56}" srcOrd="0" destOrd="0" presId="urn:microsoft.com/office/officeart/2005/8/layout/radial6"/>
    <dgm:cxn modelId="{E6C2265E-9CD0-4622-84E9-2249D510F542}" type="presOf" srcId="{A384D7F5-473F-4507-8A43-71B4BFF997D6}" destId="{108E4480-7930-4C9B-94D4-B2C4CF1ABBD3}" srcOrd="0" destOrd="0" presId="urn:microsoft.com/office/officeart/2005/8/layout/radial6"/>
    <dgm:cxn modelId="{7E5BA869-108E-46F0-B5C9-25ED15B3AB68}" type="presOf" srcId="{3AFB8496-8ADE-4A91-B07E-837A8C5CE3A1}" destId="{0FEDEFA2-BAEA-47AD-A5F3-3BC9E3E03CDC}" srcOrd="0" destOrd="0" presId="urn:microsoft.com/office/officeart/2005/8/layout/radial6"/>
    <dgm:cxn modelId="{8516C04C-B2CE-4492-BD38-31CF79E572B1}" srcId="{A384D7F5-473F-4507-8A43-71B4BFF997D6}" destId="{4647646B-DA28-4D7A-8FCA-E0DE32D63808}" srcOrd="2" destOrd="0" parTransId="{4913C550-A1A3-4872-AF85-10BA95E1EE64}" sibTransId="{DC9FE7FE-69E5-4AC2-8911-23D672E066B0}"/>
    <dgm:cxn modelId="{1206B85A-5A8E-4391-AB67-2EFF92680CC9}" type="presOf" srcId="{274932E3-FCB3-473B-8D39-739D9734D3A5}" destId="{2283A29F-0898-4D72-A5EB-46C225D8B972}" srcOrd="0" destOrd="0" presId="urn:microsoft.com/office/officeart/2005/8/layout/radial6"/>
    <dgm:cxn modelId="{4639EDA1-28C4-4C6D-9A48-14EE0EF22629}" srcId="{A384D7F5-473F-4507-8A43-71B4BFF997D6}" destId="{61840F05-98A8-49EC-8E58-E8380AA7BF65}" srcOrd="1" destOrd="0" parTransId="{93C35ADD-8207-4AEC-939D-7D2DA2F4F924}" sibTransId="{BA39BEB4-438E-4C92-9A06-329C13D9D177}"/>
    <dgm:cxn modelId="{424911C0-D8F6-4E29-9B8A-46C0E7AE5A7A}" type="presOf" srcId="{4647646B-DA28-4D7A-8FCA-E0DE32D63808}" destId="{A73D9F44-CF3B-4259-A248-56D233A62BE6}" srcOrd="0" destOrd="0" presId="urn:microsoft.com/office/officeart/2005/8/layout/radial6"/>
    <dgm:cxn modelId="{577DE7C6-BAD2-4912-9B15-D55748F99C47}" srcId="{274932E3-FCB3-473B-8D39-739D9734D3A5}" destId="{A384D7F5-473F-4507-8A43-71B4BFF997D6}" srcOrd="0" destOrd="0" parTransId="{5EF08340-6957-4C18-9934-0638961B5496}" sibTransId="{71194814-93D2-4193-B194-843F9B16C61E}"/>
    <dgm:cxn modelId="{CD079AD5-DF89-4556-A4F4-BA23E1EDA1E8}" srcId="{A384D7F5-473F-4507-8A43-71B4BFF997D6}" destId="{3AFB8496-8ADE-4A91-B07E-837A8C5CE3A1}" srcOrd="0" destOrd="0" parTransId="{D6150A43-1667-40CD-AE19-0BFB9EB7E40F}" sibTransId="{D697ACE2-5B32-45B4-9304-FDE511450A1C}"/>
    <dgm:cxn modelId="{1CBB9CD3-67D9-4973-99E7-304C1C252D88}" type="presParOf" srcId="{2283A29F-0898-4D72-A5EB-46C225D8B972}" destId="{108E4480-7930-4C9B-94D4-B2C4CF1ABBD3}" srcOrd="0" destOrd="0" presId="urn:microsoft.com/office/officeart/2005/8/layout/radial6"/>
    <dgm:cxn modelId="{F4B3739B-6B6D-4885-BB49-4BDAF49D003B}" type="presParOf" srcId="{2283A29F-0898-4D72-A5EB-46C225D8B972}" destId="{0FEDEFA2-BAEA-47AD-A5F3-3BC9E3E03CDC}" srcOrd="1" destOrd="0" presId="urn:microsoft.com/office/officeart/2005/8/layout/radial6"/>
    <dgm:cxn modelId="{3EF64E8C-A4C0-4EAE-BEEB-C108751CF8BA}" type="presParOf" srcId="{2283A29F-0898-4D72-A5EB-46C225D8B972}" destId="{3EA3A1CF-6699-435E-88A7-C672FF80A829}" srcOrd="2" destOrd="0" presId="urn:microsoft.com/office/officeart/2005/8/layout/radial6"/>
    <dgm:cxn modelId="{4654AF5F-9180-4AC0-9950-07421DC076F2}" type="presParOf" srcId="{2283A29F-0898-4D72-A5EB-46C225D8B972}" destId="{867E5BDC-B643-4DA9-A55E-7EE99C9F59B9}" srcOrd="3" destOrd="0" presId="urn:microsoft.com/office/officeart/2005/8/layout/radial6"/>
    <dgm:cxn modelId="{26036A2B-B443-4EDB-93AE-0B216160F5E2}" type="presParOf" srcId="{2283A29F-0898-4D72-A5EB-46C225D8B972}" destId="{1AC87291-5972-4737-ACCC-350781E3B210}" srcOrd="4" destOrd="0" presId="urn:microsoft.com/office/officeart/2005/8/layout/radial6"/>
    <dgm:cxn modelId="{C717D596-BE31-4CF6-B69B-4460B6D10AAC}" type="presParOf" srcId="{2283A29F-0898-4D72-A5EB-46C225D8B972}" destId="{DFAFB15A-FABF-4187-AE50-667A7FFBDFCE}" srcOrd="5" destOrd="0" presId="urn:microsoft.com/office/officeart/2005/8/layout/radial6"/>
    <dgm:cxn modelId="{87F2DF94-C9CF-474B-8532-150F9DCA90D0}" type="presParOf" srcId="{2283A29F-0898-4D72-A5EB-46C225D8B972}" destId="{A88520D9-D6F4-47E5-8C4C-1A706B804485}" srcOrd="6" destOrd="0" presId="urn:microsoft.com/office/officeart/2005/8/layout/radial6"/>
    <dgm:cxn modelId="{AB9EDC96-FCF8-4061-82B1-8C59512A94F8}" type="presParOf" srcId="{2283A29F-0898-4D72-A5EB-46C225D8B972}" destId="{A73D9F44-CF3B-4259-A248-56D233A62BE6}" srcOrd="7" destOrd="0" presId="urn:microsoft.com/office/officeart/2005/8/layout/radial6"/>
    <dgm:cxn modelId="{0423E2A3-BF5A-4130-9549-28D1FAA647F2}" type="presParOf" srcId="{2283A29F-0898-4D72-A5EB-46C225D8B972}" destId="{5589068B-B6C5-4036-9A1F-CF07812024FA}" srcOrd="8" destOrd="0" presId="urn:microsoft.com/office/officeart/2005/8/layout/radial6"/>
    <dgm:cxn modelId="{4A2177C8-28D8-4884-9AF4-A2B57D9B23F2}" type="presParOf" srcId="{2283A29F-0898-4D72-A5EB-46C225D8B972}" destId="{0C6DF373-70B5-49F0-A21C-19C00BFD1C56}" srcOrd="9" destOrd="0" presId="urn:microsoft.com/office/officeart/2005/8/layout/radial6"/>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ED43A-7EE0-4065-8AD0-5688B16F818D}">
      <dsp:nvSpPr>
        <dsp:cNvPr id="0" name=""/>
        <dsp:cNvSpPr/>
      </dsp:nvSpPr>
      <dsp:spPr>
        <a:xfrm>
          <a:off x="-37310" y="86009"/>
          <a:ext cx="2190009" cy="2190009"/>
        </a:xfrm>
        <a:prstGeom prst="blockArc">
          <a:avLst>
            <a:gd name="adj1" fmla="val 2780019"/>
            <a:gd name="adj2" fmla="val 13580019"/>
            <a:gd name="adj3" fmla="val 37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8F733B8-119B-4571-85CE-70D4D8FBA913}">
      <dsp:nvSpPr>
        <dsp:cNvPr id="0" name=""/>
        <dsp:cNvSpPr/>
      </dsp:nvSpPr>
      <dsp:spPr>
        <a:xfrm>
          <a:off x="118814" y="-36477"/>
          <a:ext cx="2190009" cy="2190009"/>
        </a:xfrm>
        <a:prstGeom prst="blockArc">
          <a:avLst>
            <a:gd name="adj1" fmla="val 13580019"/>
            <a:gd name="adj2" fmla="val 2780019"/>
            <a:gd name="adj3" fmla="val 37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08E4480-7930-4C9B-94D4-B2C4CF1ABBD3}">
      <dsp:nvSpPr>
        <dsp:cNvPr id="0" name=""/>
        <dsp:cNvSpPr/>
      </dsp:nvSpPr>
      <dsp:spPr>
        <a:xfrm>
          <a:off x="553601" y="607700"/>
          <a:ext cx="1134801" cy="1116323"/>
        </a:xfrm>
        <a:prstGeom prst="ellipse">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b="1" kern="1200" dirty="0"/>
            <a:t>Climate &amp; Health Committee</a:t>
          </a:r>
        </a:p>
      </dsp:txBody>
      <dsp:txXfrm>
        <a:off x="719789" y="771182"/>
        <a:ext cx="802425" cy="789359"/>
      </dsp:txXfrm>
    </dsp:sp>
    <dsp:sp modelId="{4C45C58D-865E-43D0-9A8D-E5110C4D56F6}">
      <dsp:nvSpPr>
        <dsp:cNvPr id="0" name=""/>
        <dsp:cNvSpPr/>
      </dsp:nvSpPr>
      <dsp:spPr>
        <a:xfrm>
          <a:off x="98752" y="-116583"/>
          <a:ext cx="863698" cy="867016"/>
        </a:xfrm>
        <a:prstGeom prst="ellipse">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160" rIns="0" bIns="10160" numCol="1" spcCol="1270" anchor="ctr" anchorCtr="0">
          <a:noAutofit/>
        </a:bodyPr>
        <a:lstStyle/>
        <a:p>
          <a:pPr marL="0" lvl="0" indent="0" algn="ctr" defTabSz="355600">
            <a:lnSpc>
              <a:spcPct val="90000"/>
            </a:lnSpc>
            <a:spcBef>
              <a:spcPct val="0"/>
            </a:spcBef>
            <a:spcAft>
              <a:spcPct val="35000"/>
            </a:spcAft>
            <a:buNone/>
          </a:pPr>
          <a:endParaRPr lang="en-GB" sz="800" b="1" kern="1200" dirty="0"/>
        </a:p>
        <a:p>
          <a:pPr marL="0" lvl="0" indent="0" algn="ctr" defTabSz="355600">
            <a:lnSpc>
              <a:spcPct val="90000"/>
            </a:lnSpc>
            <a:spcBef>
              <a:spcPct val="0"/>
            </a:spcBef>
            <a:spcAft>
              <a:spcPct val="35000"/>
            </a:spcAft>
            <a:buNone/>
          </a:pPr>
          <a:r>
            <a:rPr lang="en-GB" sz="1100" b="1" kern="1200" dirty="0"/>
            <a:t>Transport</a:t>
          </a:r>
        </a:p>
        <a:p>
          <a:pPr marL="0" lvl="0" indent="0" algn="ctr" defTabSz="355600">
            <a:lnSpc>
              <a:spcPct val="90000"/>
            </a:lnSpc>
            <a:spcBef>
              <a:spcPct val="0"/>
            </a:spcBef>
            <a:spcAft>
              <a:spcPct val="35000"/>
            </a:spcAft>
            <a:buNone/>
          </a:pPr>
          <a:endParaRPr lang="en-GB" sz="800" b="1" kern="1200" dirty="0"/>
        </a:p>
      </dsp:txBody>
      <dsp:txXfrm>
        <a:off x="225238" y="10389"/>
        <a:ext cx="610726" cy="613072"/>
      </dsp:txXfrm>
    </dsp:sp>
    <dsp:sp modelId="{5FBBDBDC-2546-4537-9ABE-59A044AE2ED6}">
      <dsp:nvSpPr>
        <dsp:cNvPr id="0" name=""/>
        <dsp:cNvSpPr/>
      </dsp:nvSpPr>
      <dsp:spPr>
        <a:xfrm>
          <a:off x="1483192" y="1347218"/>
          <a:ext cx="1062459" cy="1048523"/>
        </a:xfrm>
        <a:prstGeom prst="ellipse">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66725">
            <a:lnSpc>
              <a:spcPct val="90000"/>
            </a:lnSpc>
            <a:spcBef>
              <a:spcPct val="0"/>
            </a:spcBef>
            <a:spcAft>
              <a:spcPct val="35000"/>
            </a:spcAft>
            <a:buNone/>
          </a:pPr>
          <a:r>
            <a:rPr lang="en-GB" sz="1050" b="1" kern="1200" dirty="0"/>
            <a:t>Sustainable Development</a:t>
          </a:r>
        </a:p>
      </dsp:txBody>
      <dsp:txXfrm>
        <a:off x="1638786" y="1500771"/>
        <a:ext cx="751271" cy="74141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C16AB0-A03D-4B5B-9538-3BC67BDE4443}">
      <dsp:nvSpPr>
        <dsp:cNvPr id="0" name=""/>
        <dsp:cNvSpPr/>
      </dsp:nvSpPr>
      <dsp:spPr>
        <a:xfrm>
          <a:off x="26178" y="253746"/>
          <a:ext cx="788130" cy="78813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31BB90-4A07-440D-8448-51BDB74B7321}">
      <dsp:nvSpPr>
        <dsp:cNvPr id="0" name=""/>
        <dsp:cNvSpPr/>
      </dsp:nvSpPr>
      <dsp:spPr>
        <a:xfrm>
          <a:off x="191686" y="419253"/>
          <a:ext cx="457115" cy="45711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3666FB-42AF-48FA-A308-C4B7D23FA561}">
      <dsp:nvSpPr>
        <dsp:cNvPr id="0" name=""/>
        <dsp:cNvSpPr/>
      </dsp:nvSpPr>
      <dsp:spPr>
        <a:xfrm>
          <a:off x="983193" y="253746"/>
          <a:ext cx="1857735" cy="788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GB" sz="1600" kern="1200"/>
            <a:t>Webinar on the MoU with SA</a:t>
          </a:r>
        </a:p>
      </dsp:txBody>
      <dsp:txXfrm>
        <a:off x="983193" y="253746"/>
        <a:ext cx="1857735" cy="788130"/>
      </dsp:txXfrm>
    </dsp:sp>
    <dsp:sp modelId="{F1F90457-73A5-44A8-958F-C5E51D48015E}">
      <dsp:nvSpPr>
        <dsp:cNvPr id="0" name=""/>
        <dsp:cNvSpPr/>
      </dsp:nvSpPr>
      <dsp:spPr>
        <a:xfrm>
          <a:off x="3164625" y="253746"/>
          <a:ext cx="788130" cy="78813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C4153F-55C2-4429-932C-9D417089430F}">
      <dsp:nvSpPr>
        <dsp:cNvPr id="0" name=""/>
        <dsp:cNvSpPr/>
      </dsp:nvSpPr>
      <dsp:spPr>
        <a:xfrm>
          <a:off x="3330132" y="419253"/>
          <a:ext cx="457115" cy="45711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0A7341-69A9-4C3D-A5A7-1C15A0550C51}">
      <dsp:nvSpPr>
        <dsp:cNvPr id="0" name=""/>
        <dsp:cNvSpPr/>
      </dsp:nvSpPr>
      <dsp:spPr>
        <a:xfrm>
          <a:off x="4121640" y="253746"/>
          <a:ext cx="1857735" cy="788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GB" sz="1600" kern="1200"/>
            <a:t>The People’s Tribunal blog with SD SIG</a:t>
          </a:r>
        </a:p>
      </dsp:txBody>
      <dsp:txXfrm>
        <a:off x="4121640" y="253746"/>
        <a:ext cx="1857735" cy="788130"/>
      </dsp:txXfrm>
    </dsp:sp>
    <dsp:sp modelId="{B695045F-D954-4A93-8909-C066B9948C2B}">
      <dsp:nvSpPr>
        <dsp:cNvPr id="0" name=""/>
        <dsp:cNvSpPr/>
      </dsp:nvSpPr>
      <dsp:spPr>
        <a:xfrm>
          <a:off x="6303071" y="253746"/>
          <a:ext cx="788130" cy="78813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D05A80-17C7-4C1E-8C9A-B0C478746B4A}">
      <dsp:nvSpPr>
        <dsp:cNvPr id="0" name=""/>
        <dsp:cNvSpPr/>
      </dsp:nvSpPr>
      <dsp:spPr>
        <a:xfrm>
          <a:off x="6468578" y="419253"/>
          <a:ext cx="457115" cy="457115"/>
        </a:xfrm>
        <a:prstGeom prst="rect">
          <a:avLst/>
        </a:prstGeom>
        <a:blipFill>
          <a:blip xmlns:r="http://schemas.openxmlformats.org/officeDocument/2006/relationships" r:embed="rId3">
            <a:extLst>
              <a:ext uri="{28A0092B-C50C-407E-A947-70E740481C1C}">
                <a14:useLocalDpi xmlns:a14="http://schemas.microsoft.com/office/drawing/2010/main" val="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4B77A6-A24D-468E-A36D-65D59C4C69D6}">
      <dsp:nvSpPr>
        <dsp:cNvPr id="0" name=""/>
        <dsp:cNvSpPr/>
      </dsp:nvSpPr>
      <dsp:spPr>
        <a:xfrm>
          <a:off x="7260086" y="253746"/>
          <a:ext cx="1857735" cy="788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GB" sz="1600" kern="1200" dirty="0"/>
            <a:t>Statement on the PH impact of the conflict on Sudan with Sudan SIG</a:t>
          </a:r>
        </a:p>
      </dsp:txBody>
      <dsp:txXfrm>
        <a:off x="7260086" y="253746"/>
        <a:ext cx="1857735" cy="788130"/>
      </dsp:txXfrm>
    </dsp:sp>
    <dsp:sp modelId="{A9988B45-249F-4ACB-A4D7-97CD364A19C4}">
      <dsp:nvSpPr>
        <dsp:cNvPr id="0" name=""/>
        <dsp:cNvSpPr/>
      </dsp:nvSpPr>
      <dsp:spPr>
        <a:xfrm>
          <a:off x="26178" y="1781604"/>
          <a:ext cx="788130" cy="78813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899A7E-481E-4AC4-AA35-C238675524A8}">
      <dsp:nvSpPr>
        <dsp:cNvPr id="0" name=""/>
        <dsp:cNvSpPr/>
      </dsp:nvSpPr>
      <dsp:spPr>
        <a:xfrm>
          <a:off x="191686" y="1947111"/>
          <a:ext cx="457115" cy="457115"/>
        </a:xfrm>
        <a:prstGeom prst="rect">
          <a:avLst/>
        </a:prstGeom>
        <a:blipFill>
          <a:blip xmlns:r="http://schemas.openxmlformats.org/officeDocument/2006/relationships" r:embed="rId4">
            <a:extLst>
              <a:ext uri="{28A0092B-C50C-407E-A947-70E740481C1C}">
                <a14:useLocalDpi xmlns:a14="http://schemas.microsoft.com/office/drawing/2010/main" val="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491EA8-22E5-4EFE-9FFF-95D708A45FA5}">
      <dsp:nvSpPr>
        <dsp:cNvPr id="0" name=""/>
        <dsp:cNvSpPr/>
      </dsp:nvSpPr>
      <dsp:spPr>
        <a:xfrm>
          <a:off x="983193" y="1781604"/>
          <a:ext cx="1857735" cy="788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GB" sz="1600" kern="1200"/>
            <a:t>Workshop on mentoring at CPIA</a:t>
          </a:r>
        </a:p>
      </dsp:txBody>
      <dsp:txXfrm>
        <a:off x="983193" y="1781604"/>
        <a:ext cx="1857735" cy="788130"/>
      </dsp:txXfrm>
    </dsp:sp>
    <dsp:sp modelId="{1062F13C-7F52-44F3-A0BE-B91314ABADC8}">
      <dsp:nvSpPr>
        <dsp:cNvPr id="0" name=""/>
        <dsp:cNvSpPr/>
      </dsp:nvSpPr>
      <dsp:spPr>
        <a:xfrm>
          <a:off x="3164625" y="1781604"/>
          <a:ext cx="788130" cy="78813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87511D-CA05-4777-AA79-78F8A23C7524}">
      <dsp:nvSpPr>
        <dsp:cNvPr id="0" name=""/>
        <dsp:cNvSpPr/>
      </dsp:nvSpPr>
      <dsp:spPr>
        <a:xfrm>
          <a:off x="3330132" y="1947111"/>
          <a:ext cx="457115" cy="457115"/>
        </a:xfrm>
        <a:prstGeom prst="rect">
          <a:avLst/>
        </a:prstGeom>
        <a:blipFill>
          <a:blip xmlns:r="http://schemas.openxmlformats.org/officeDocument/2006/relationships" r:embed="rId5">
            <a:extLst>
              <a:ext uri="{28A0092B-C50C-407E-A947-70E740481C1C}">
                <a14:useLocalDpi xmlns:a14="http://schemas.microsoft.com/office/drawing/2010/main" val="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71C93C-9259-4396-ABB4-538196CB64DB}">
      <dsp:nvSpPr>
        <dsp:cNvPr id="0" name=""/>
        <dsp:cNvSpPr/>
      </dsp:nvSpPr>
      <dsp:spPr>
        <a:xfrm>
          <a:off x="4121640" y="1781604"/>
          <a:ext cx="1857735" cy="788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GB" sz="1600" kern="1200" dirty="0"/>
            <a:t>Statement on the Impact of the earthquake in Morocco and the floods in Libya </a:t>
          </a:r>
        </a:p>
      </dsp:txBody>
      <dsp:txXfrm>
        <a:off x="4121640" y="1781604"/>
        <a:ext cx="1857735" cy="788130"/>
      </dsp:txXfrm>
    </dsp:sp>
    <dsp:sp modelId="{91FD20EA-3F8A-439E-B5FC-5D224ACFE0C4}">
      <dsp:nvSpPr>
        <dsp:cNvPr id="0" name=""/>
        <dsp:cNvSpPr/>
      </dsp:nvSpPr>
      <dsp:spPr>
        <a:xfrm>
          <a:off x="6303071" y="1781604"/>
          <a:ext cx="788130" cy="78813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4581B4-47F7-4A0E-9544-41FB22D2BB40}">
      <dsp:nvSpPr>
        <dsp:cNvPr id="0" name=""/>
        <dsp:cNvSpPr/>
      </dsp:nvSpPr>
      <dsp:spPr>
        <a:xfrm>
          <a:off x="6468578" y="1947111"/>
          <a:ext cx="457115" cy="457115"/>
        </a:xfrm>
        <a:prstGeom prst="rect">
          <a:avLst/>
        </a:prstGeom>
        <a:blipFill>
          <a:blip xmlns:r="http://schemas.openxmlformats.org/officeDocument/2006/relationships" r:embed="rId6">
            <a:extLst>
              <a:ext uri="{28A0092B-C50C-407E-A947-70E740481C1C}">
                <a14:useLocalDpi xmlns:a14="http://schemas.microsoft.com/office/drawing/2010/main" val="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F274A2-9E9F-49D6-8FF5-8BAC2C67F3F0}">
      <dsp:nvSpPr>
        <dsp:cNvPr id="0" name=""/>
        <dsp:cNvSpPr/>
      </dsp:nvSpPr>
      <dsp:spPr>
        <a:xfrm>
          <a:off x="7260086" y="1781604"/>
          <a:ext cx="1857735" cy="788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GB" sz="1600" kern="1200"/>
            <a:t>AMR colleagues visiting from Ghana</a:t>
          </a:r>
        </a:p>
      </dsp:txBody>
      <dsp:txXfrm>
        <a:off x="7260086" y="1781604"/>
        <a:ext cx="1857735" cy="788130"/>
      </dsp:txXfrm>
    </dsp:sp>
    <dsp:sp modelId="{827479CA-72AC-4194-9F53-C9F93A7669DE}">
      <dsp:nvSpPr>
        <dsp:cNvPr id="0" name=""/>
        <dsp:cNvSpPr/>
      </dsp:nvSpPr>
      <dsp:spPr>
        <a:xfrm>
          <a:off x="26178" y="3309461"/>
          <a:ext cx="788130" cy="78813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590C57-88A2-4EE7-AC4D-56EF98547BA7}">
      <dsp:nvSpPr>
        <dsp:cNvPr id="0" name=""/>
        <dsp:cNvSpPr/>
      </dsp:nvSpPr>
      <dsp:spPr>
        <a:xfrm>
          <a:off x="191686" y="3474968"/>
          <a:ext cx="457115" cy="457115"/>
        </a:xfrm>
        <a:prstGeom prst="rect">
          <a:avLst/>
        </a:prstGeom>
        <a:blipFill>
          <a:blip xmlns:r="http://schemas.openxmlformats.org/officeDocument/2006/relationships" r:embed="rId7">
            <a:extLst>
              <a:ext uri="{28A0092B-C50C-407E-A947-70E740481C1C}">
                <a14:useLocalDpi xmlns:a14="http://schemas.microsoft.com/office/drawing/2010/main" val="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1CAFDD-A3BC-454D-8421-A815D7D40E1B}">
      <dsp:nvSpPr>
        <dsp:cNvPr id="0" name=""/>
        <dsp:cNvSpPr/>
      </dsp:nvSpPr>
      <dsp:spPr>
        <a:xfrm>
          <a:off x="983193" y="3309461"/>
          <a:ext cx="1857735" cy="788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GB" sz="1600" kern="1200"/>
            <a:t>Engagement with FPH members in Africa</a:t>
          </a:r>
        </a:p>
      </dsp:txBody>
      <dsp:txXfrm>
        <a:off x="983193" y="3309461"/>
        <a:ext cx="1857735" cy="788130"/>
      </dsp:txXfrm>
    </dsp:sp>
    <dsp:sp modelId="{A16EB6A5-8643-444D-9EE4-3CD7098088D0}">
      <dsp:nvSpPr>
        <dsp:cNvPr id="0" name=""/>
        <dsp:cNvSpPr/>
      </dsp:nvSpPr>
      <dsp:spPr>
        <a:xfrm>
          <a:off x="3164625" y="3309461"/>
          <a:ext cx="788130" cy="78813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CC475A-7818-4149-8448-EF1ED1FFB451}">
      <dsp:nvSpPr>
        <dsp:cNvPr id="0" name=""/>
        <dsp:cNvSpPr/>
      </dsp:nvSpPr>
      <dsp:spPr>
        <a:xfrm>
          <a:off x="3330132" y="3474968"/>
          <a:ext cx="457115" cy="457115"/>
        </a:xfrm>
        <a:prstGeom prst="rect">
          <a:avLst/>
        </a:prstGeom>
        <a:blipFill>
          <a:blip xmlns:r="http://schemas.openxmlformats.org/officeDocument/2006/relationships" r:embed="rId8">
            <a:extLst>
              <a:ext uri="{28A0092B-C50C-407E-A947-70E740481C1C}">
                <a14:useLocalDpi xmlns:a14="http://schemas.microsoft.com/office/drawing/2010/main" val="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BCB631-027E-4B5D-8282-F67F7023C1BA}">
      <dsp:nvSpPr>
        <dsp:cNvPr id="0" name=""/>
        <dsp:cNvSpPr/>
      </dsp:nvSpPr>
      <dsp:spPr>
        <a:xfrm>
          <a:off x="4121640" y="3309461"/>
          <a:ext cx="1857735" cy="788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GB" sz="1600" kern="1200" dirty="0"/>
            <a:t>Africa SIG and FPH celebrate BHM</a:t>
          </a:r>
        </a:p>
      </dsp:txBody>
      <dsp:txXfrm>
        <a:off x="4121640" y="3309461"/>
        <a:ext cx="1857735" cy="788130"/>
      </dsp:txXfrm>
    </dsp:sp>
    <dsp:sp modelId="{D1C441D2-EFB9-4CE6-98A4-6FE8CF04A8AE}">
      <dsp:nvSpPr>
        <dsp:cNvPr id="0" name=""/>
        <dsp:cNvSpPr/>
      </dsp:nvSpPr>
      <dsp:spPr>
        <a:xfrm>
          <a:off x="6303071" y="3309461"/>
          <a:ext cx="788130" cy="78813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C7A596-97F5-46B6-BBE3-D200841E338C}">
      <dsp:nvSpPr>
        <dsp:cNvPr id="0" name=""/>
        <dsp:cNvSpPr/>
      </dsp:nvSpPr>
      <dsp:spPr>
        <a:xfrm>
          <a:off x="6468578" y="3474968"/>
          <a:ext cx="457115" cy="4571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0985B5-0714-4A4D-B029-AF55DAA65692}">
      <dsp:nvSpPr>
        <dsp:cNvPr id="0" name=""/>
        <dsp:cNvSpPr/>
      </dsp:nvSpPr>
      <dsp:spPr>
        <a:xfrm>
          <a:off x="7260086" y="3309461"/>
          <a:ext cx="1857735" cy="788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GB" sz="1600" kern="1200" dirty="0"/>
            <a:t>Research bids with colleagues in Africa</a:t>
          </a:r>
        </a:p>
      </dsp:txBody>
      <dsp:txXfrm>
        <a:off x="7260086" y="3309461"/>
        <a:ext cx="1857735" cy="7881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48203D-27AB-434C-9CEC-D69F2E258772}">
      <dsp:nvSpPr>
        <dsp:cNvPr id="0" name=""/>
        <dsp:cNvSpPr/>
      </dsp:nvSpPr>
      <dsp:spPr>
        <a:xfrm>
          <a:off x="543392" y="320878"/>
          <a:ext cx="3552794" cy="3552794"/>
        </a:xfrm>
        <a:prstGeom prst="blockArc">
          <a:avLst>
            <a:gd name="adj1" fmla="val 14173830"/>
            <a:gd name="adj2" fmla="val 16513724"/>
            <a:gd name="adj3" fmla="val 274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3B6DD0E-CA78-44F9-ABBF-29D42F420F01}">
      <dsp:nvSpPr>
        <dsp:cNvPr id="0" name=""/>
        <dsp:cNvSpPr/>
      </dsp:nvSpPr>
      <dsp:spPr>
        <a:xfrm>
          <a:off x="561788" y="308408"/>
          <a:ext cx="3552794" cy="3552794"/>
        </a:xfrm>
        <a:prstGeom prst="blockArc">
          <a:avLst>
            <a:gd name="adj1" fmla="val 11802081"/>
            <a:gd name="adj2" fmla="val 14130221"/>
            <a:gd name="adj3" fmla="val 274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5D2CF58-638C-4F24-AB46-2ECEA3394096}">
      <dsp:nvSpPr>
        <dsp:cNvPr id="0" name=""/>
        <dsp:cNvSpPr/>
      </dsp:nvSpPr>
      <dsp:spPr>
        <a:xfrm>
          <a:off x="552952" y="336969"/>
          <a:ext cx="3552794" cy="3552794"/>
        </a:xfrm>
        <a:prstGeom prst="blockArc">
          <a:avLst>
            <a:gd name="adj1" fmla="val 9739278"/>
            <a:gd name="adj2" fmla="val 11860743"/>
            <a:gd name="adj3" fmla="val 274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3815234-F41C-4EB9-9651-8DB0505FF02A}">
      <dsp:nvSpPr>
        <dsp:cNvPr id="0" name=""/>
        <dsp:cNvSpPr/>
      </dsp:nvSpPr>
      <dsp:spPr>
        <a:xfrm>
          <a:off x="556226" y="347349"/>
          <a:ext cx="3552794" cy="3552794"/>
        </a:xfrm>
        <a:prstGeom prst="blockArc">
          <a:avLst>
            <a:gd name="adj1" fmla="val 7662793"/>
            <a:gd name="adj2" fmla="val 9760635"/>
            <a:gd name="adj3" fmla="val 274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131D831-77E5-47A9-9679-7FE248A42FBC}">
      <dsp:nvSpPr>
        <dsp:cNvPr id="0" name=""/>
        <dsp:cNvSpPr/>
      </dsp:nvSpPr>
      <dsp:spPr>
        <a:xfrm>
          <a:off x="514310" y="315928"/>
          <a:ext cx="3552794" cy="3552794"/>
        </a:xfrm>
        <a:prstGeom prst="blockArc">
          <a:avLst>
            <a:gd name="adj1" fmla="val 5400000"/>
            <a:gd name="adj2" fmla="val 7560000"/>
            <a:gd name="adj3" fmla="val 274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BF7780-8F1C-48E2-A85E-23B52A0E2299}">
      <dsp:nvSpPr>
        <dsp:cNvPr id="0" name=""/>
        <dsp:cNvSpPr/>
      </dsp:nvSpPr>
      <dsp:spPr>
        <a:xfrm>
          <a:off x="514310" y="315928"/>
          <a:ext cx="3552794" cy="3552794"/>
        </a:xfrm>
        <a:prstGeom prst="blockArc">
          <a:avLst>
            <a:gd name="adj1" fmla="val 3240000"/>
            <a:gd name="adj2" fmla="val 5400000"/>
            <a:gd name="adj3" fmla="val 274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982453-F33E-4A5A-8DEB-E2CB58FC5C74}">
      <dsp:nvSpPr>
        <dsp:cNvPr id="0" name=""/>
        <dsp:cNvSpPr/>
      </dsp:nvSpPr>
      <dsp:spPr>
        <a:xfrm>
          <a:off x="770240" y="161502"/>
          <a:ext cx="3552794" cy="3552794"/>
        </a:xfrm>
        <a:prstGeom prst="blockArc">
          <a:avLst>
            <a:gd name="adj1" fmla="val 1702061"/>
            <a:gd name="adj2" fmla="val 3827226"/>
            <a:gd name="adj3" fmla="val 274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74DC1E-0E26-496D-AD4B-634BC8EDED8F}">
      <dsp:nvSpPr>
        <dsp:cNvPr id="0" name=""/>
        <dsp:cNvSpPr/>
      </dsp:nvSpPr>
      <dsp:spPr>
        <a:xfrm>
          <a:off x="621733" y="532408"/>
          <a:ext cx="3552794" cy="3552794"/>
        </a:xfrm>
        <a:prstGeom prst="blockArc">
          <a:avLst>
            <a:gd name="adj1" fmla="val 20390810"/>
            <a:gd name="adj2" fmla="val 916405"/>
            <a:gd name="adj3" fmla="val 274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E79FCE8-B812-484C-B7BC-D59EA037DEFF}">
      <dsp:nvSpPr>
        <dsp:cNvPr id="0" name=""/>
        <dsp:cNvSpPr/>
      </dsp:nvSpPr>
      <dsp:spPr>
        <a:xfrm>
          <a:off x="534800" y="194937"/>
          <a:ext cx="3552794" cy="3552794"/>
        </a:xfrm>
        <a:prstGeom prst="blockArc">
          <a:avLst>
            <a:gd name="adj1" fmla="val 18859218"/>
            <a:gd name="adj2" fmla="val 21075734"/>
            <a:gd name="adj3" fmla="val 274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D6583A-4724-4372-8FFA-3BF7B9EF9BAC}">
      <dsp:nvSpPr>
        <dsp:cNvPr id="0" name=""/>
        <dsp:cNvSpPr/>
      </dsp:nvSpPr>
      <dsp:spPr>
        <a:xfrm>
          <a:off x="687994" y="328104"/>
          <a:ext cx="3552794" cy="3552794"/>
        </a:xfrm>
        <a:prstGeom prst="blockArc">
          <a:avLst>
            <a:gd name="adj1" fmla="val 16229555"/>
            <a:gd name="adj2" fmla="val 18460709"/>
            <a:gd name="adj3" fmla="val 274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08E4480-7930-4C9B-94D4-B2C4CF1ABBD3}">
      <dsp:nvSpPr>
        <dsp:cNvPr id="0" name=""/>
        <dsp:cNvSpPr/>
      </dsp:nvSpPr>
      <dsp:spPr>
        <a:xfrm>
          <a:off x="1457107" y="1258725"/>
          <a:ext cx="1667199" cy="1667199"/>
        </a:xfrm>
        <a:prstGeom prst="ellipse">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Health Improvement Committee</a:t>
          </a:r>
        </a:p>
      </dsp:txBody>
      <dsp:txXfrm>
        <a:off x="1701263" y="1502881"/>
        <a:ext cx="1178887" cy="1178887"/>
      </dsp:txXfrm>
    </dsp:sp>
    <dsp:sp modelId="{03E8FD7C-0153-4DFC-A35F-CEE3EDED4178}">
      <dsp:nvSpPr>
        <dsp:cNvPr id="0" name=""/>
        <dsp:cNvSpPr/>
      </dsp:nvSpPr>
      <dsp:spPr>
        <a:xfrm>
          <a:off x="2008944" y="-117961"/>
          <a:ext cx="941019" cy="94101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b="1" kern="1200" dirty="0"/>
            <a:t>Alcohol</a:t>
          </a:r>
        </a:p>
      </dsp:txBody>
      <dsp:txXfrm>
        <a:off x="2146753" y="19848"/>
        <a:ext cx="665401" cy="665401"/>
      </dsp:txXfrm>
    </dsp:sp>
    <dsp:sp modelId="{B7A78B4B-B4AF-4A2E-8FA6-EDD4F69B16B8}">
      <dsp:nvSpPr>
        <dsp:cNvPr id="0" name=""/>
        <dsp:cNvSpPr/>
      </dsp:nvSpPr>
      <dsp:spPr>
        <a:xfrm>
          <a:off x="3064767" y="247351"/>
          <a:ext cx="941019" cy="94101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b="1" kern="1200" dirty="0"/>
            <a:t>Arts &amp; Health</a:t>
          </a:r>
        </a:p>
      </dsp:txBody>
      <dsp:txXfrm>
        <a:off x="3202576" y="385160"/>
        <a:ext cx="665401" cy="665401"/>
      </dsp:txXfrm>
    </dsp:sp>
    <dsp:sp modelId="{2D5E9524-FD9F-4BB8-800B-5E9D7ACB14EF}">
      <dsp:nvSpPr>
        <dsp:cNvPr id="0" name=""/>
        <dsp:cNvSpPr/>
      </dsp:nvSpPr>
      <dsp:spPr>
        <a:xfrm>
          <a:off x="3535303" y="1217054"/>
          <a:ext cx="1015154" cy="97625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100" b="1" kern="1200" dirty="0"/>
            <a:t>Health Economics</a:t>
          </a:r>
        </a:p>
      </dsp:txBody>
      <dsp:txXfrm>
        <a:off x="3683969" y="1360023"/>
        <a:ext cx="717822" cy="690317"/>
      </dsp:txXfrm>
    </dsp:sp>
    <dsp:sp modelId="{3A89BBF5-F813-4FDA-9FA4-BE25BE9EB687}">
      <dsp:nvSpPr>
        <dsp:cNvPr id="0" name=""/>
        <dsp:cNvSpPr/>
      </dsp:nvSpPr>
      <dsp:spPr>
        <a:xfrm>
          <a:off x="3617756" y="2299822"/>
          <a:ext cx="941019" cy="94101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b="1" kern="1200" dirty="0"/>
            <a:t>Food</a:t>
          </a:r>
        </a:p>
      </dsp:txBody>
      <dsp:txXfrm>
        <a:off x="3755565" y="2437631"/>
        <a:ext cx="665401" cy="665401"/>
      </dsp:txXfrm>
    </dsp:sp>
    <dsp:sp modelId="{D073F94D-83C0-4A93-89AB-8DD8BEF30959}">
      <dsp:nvSpPr>
        <dsp:cNvPr id="0" name=""/>
        <dsp:cNvSpPr/>
      </dsp:nvSpPr>
      <dsp:spPr>
        <a:xfrm>
          <a:off x="2850007" y="3039227"/>
          <a:ext cx="941019" cy="94101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b="1" kern="1200" dirty="0"/>
            <a:t>Healthy Places</a:t>
          </a:r>
        </a:p>
      </dsp:txBody>
      <dsp:txXfrm>
        <a:off x="2987816" y="3177036"/>
        <a:ext cx="665401" cy="665401"/>
      </dsp:txXfrm>
    </dsp:sp>
    <dsp:sp modelId="{86C3CC7B-A407-4546-B751-EE592857A48D}">
      <dsp:nvSpPr>
        <dsp:cNvPr id="0" name=""/>
        <dsp:cNvSpPr/>
      </dsp:nvSpPr>
      <dsp:spPr>
        <a:xfrm>
          <a:off x="1820197" y="3373833"/>
          <a:ext cx="941019" cy="94101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b="1" kern="1200" dirty="0"/>
            <a:t>Public Health Film</a:t>
          </a:r>
        </a:p>
      </dsp:txBody>
      <dsp:txXfrm>
        <a:off x="1958006" y="3511642"/>
        <a:ext cx="665401" cy="665401"/>
      </dsp:txXfrm>
    </dsp:sp>
    <dsp:sp modelId="{D12032DB-0C9F-42D2-87D3-3076A00BF495}">
      <dsp:nvSpPr>
        <dsp:cNvPr id="0" name=""/>
        <dsp:cNvSpPr/>
      </dsp:nvSpPr>
      <dsp:spPr>
        <a:xfrm>
          <a:off x="790387" y="3039227"/>
          <a:ext cx="941019" cy="94101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b="1" kern="1200" dirty="0"/>
            <a:t>Oral Health</a:t>
          </a:r>
        </a:p>
      </dsp:txBody>
      <dsp:txXfrm>
        <a:off x="928196" y="3177036"/>
        <a:ext cx="665401" cy="665401"/>
      </dsp:txXfrm>
    </dsp:sp>
    <dsp:sp modelId="{AA3DABF7-5959-4896-8533-8E463F40B621}">
      <dsp:nvSpPr>
        <dsp:cNvPr id="0" name=""/>
        <dsp:cNvSpPr/>
      </dsp:nvSpPr>
      <dsp:spPr>
        <a:xfrm>
          <a:off x="189562" y="2174907"/>
          <a:ext cx="941019" cy="94101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b="1" kern="1200" dirty="0"/>
            <a:t>MSK</a:t>
          </a:r>
        </a:p>
      </dsp:txBody>
      <dsp:txXfrm>
        <a:off x="327371" y="2312716"/>
        <a:ext cx="665401" cy="665401"/>
      </dsp:txXfrm>
    </dsp:sp>
    <dsp:sp modelId="{9A07B106-A65F-47F1-B4BF-240B8CB28601}">
      <dsp:nvSpPr>
        <dsp:cNvPr id="0" name=""/>
        <dsp:cNvSpPr/>
      </dsp:nvSpPr>
      <dsp:spPr>
        <a:xfrm>
          <a:off x="193202" y="1114431"/>
          <a:ext cx="933746" cy="93374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b="1" kern="1200" dirty="0"/>
            <a:t>Poverty</a:t>
          </a:r>
        </a:p>
      </dsp:txBody>
      <dsp:txXfrm>
        <a:off x="329946" y="1251175"/>
        <a:ext cx="660258" cy="660258"/>
      </dsp:txXfrm>
    </dsp:sp>
    <dsp:sp modelId="{AF7815CE-5BC9-4C32-973C-9D7AED93F8A4}">
      <dsp:nvSpPr>
        <dsp:cNvPr id="0" name=""/>
        <dsp:cNvSpPr/>
      </dsp:nvSpPr>
      <dsp:spPr>
        <a:xfrm>
          <a:off x="762943" y="114339"/>
          <a:ext cx="1165962" cy="105303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b="1" kern="1200" dirty="0"/>
            <a:t>Artificial Intelligence (AI )and Digital Public Health</a:t>
          </a:r>
        </a:p>
      </dsp:txBody>
      <dsp:txXfrm>
        <a:off x="933694" y="268553"/>
        <a:ext cx="824460" cy="7446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9145B4-FA9A-4472-A6AA-9B9BD957B5C1}">
      <dsp:nvSpPr>
        <dsp:cNvPr id="0" name=""/>
        <dsp:cNvSpPr/>
      </dsp:nvSpPr>
      <dsp:spPr>
        <a:xfrm>
          <a:off x="362459" y="329377"/>
          <a:ext cx="2158090" cy="2158090"/>
        </a:xfrm>
        <a:prstGeom prst="blockArc">
          <a:avLst>
            <a:gd name="adj1" fmla="val 19493"/>
            <a:gd name="adj2" fmla="val 21580507"/>
            <a:gd name="adj3" fmla="val 463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08E4480-7930-4C9B-94D4-B2C4CF1ABBD3}">
      <dsp:nvSpPr>
        <dsp:cNvPr id="0" name=""/>
        <dsp:cNvSpPr/>
      </dsp:nvSpPr>
      <dsp:spPr>
        <a:xfrm>
          <a:off x="824844" y="791779"/>
          <a:ext cx="1221332" cy="1221332"/>
        </a:xfrm>
        <a:prstGeom prst="ellipse">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chemeClr val="bg1"/>
              </a:solidFill>
            </a:rPr>
            <a:t>Health Protection Committee</a:t>
          </a:r>
        </a:p>
      </dsp:txBody>
      <dsp:txXfrm>
        <a:off x="1003704" y="970639"/>
        <a:ext cx="863612" cy="863612"/>
      </dsp:txXfrm>
    </dsp:sp>
    <dsp:sp modelId="{2830AD72-BEB7-4232-BE6F-569A5D4626F1}">
      <dsp:nvSpPr>
        <dsp:cNvPr id="0" name=""/>
        <dsp:cNvSpPr/>
      </dsp:nvSpPr>
      <dsp:spPr>
        <a:xfrm>
          <a:off x="2021633" y="942974"/>
          <a:ext cx="935789" cy="918943"/>
        </a:xfrm>
        <a:prstGeom prst="ellipse">
          <a:avLst/>
        </a:prstGeom>
        <a:solidFill>
          <a:schemeClr val="bg2">
            <a:lumMod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b="1" kern="1200" dirty="0">
              <a:solidFill>
                <a:schemeClr val="bg1"/>
              </a:solidFill>
            </a:rPr>
            <a:t>Health Protection (E&amp;T)</a:t>
          </a:r>
        </a:p>
      </dsp:txBody>
      <dsp:txXfrm>
        <a:off x="2158676" y="1077550"/>
        <a:ext cx="661703" cy="6497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BF7780-8F1C-48E2-A85E-23B52A0E2299}">
      <dsp:nvSpPr>
        <dsp:cNvPr id="0" name=""/>
        <dsp:cNvSpPr/>
      </dsp:nvSpPr>
      <dsp:spPr>
        <a:xfrm>
          <a:off x="270568" y="407831"/>
          <a:ext cx="2440504" cy="2440504"/>
        </a:xfrm>
        <a:prstGeom prst="blockArc">
          <a:avLst>
            <a:gd name="adj1" fmla="val 9000000"/>
            <a:gd name="adj2" fmla="val 16200000"/>
            <a:gd name="adj3" fmla="val 463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835170C-0D0B-461C-BFFF-ABD23162AAE1}">
      <dsp:nvSpPr>
        <dsp:cNvPr id="0" name=""/>
        <dsp:cNvSpPr/>
      </dsp:nvSpPr>
      <dsp:spPr>
        <a:xfrm>
          <a:off x="270568" y="407831"/>
          <a:ext cx="2440504" cy="2440504"/>
        </a:xfrm>
        <a:prstGeom prst="blockArc">
          <a:avLst>
            <a:gd name="adj1" fmla="val 1800000"/>
            <a:gd name="adj2" fmla="val 9000000"/>
            <a:gd name="adj3" fmla="val 463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D6583A-4724-4372-8FFA-3BF7B9EF9BAC}">
      <dsp:nvSpPr>
        <dsp:cNvPr id="0" name=""/>
        <dsp:cNvSpPr/>
      </dsp:nvSpPr>
      <dsp:spPr>
        <a:xfrm>
          <a:off x="270568" y="407831"/>
          <a:ext cx="2440504" cy="2440504"/>
        </a:xfrm>
        <a:prstGeom prst="blockArc">
          <a:avLst>
            <a:gd name="adj1" fmla="val 16200000"/>
            <a:gd name="adj2" fmla="val 1800000"/>
            <a:gd name="adj3" fmla="val 463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08E4480-7930-4C9B-94D4-B2C4CF1ABBD3}">
      <dsp:nvSpPr>
        <dsp:cNvPr id="0" name=""/>
        <dsp:cNvSpPr/>
      </dsp:nvSpPr>
      <dsp:spPr>
        <a:xfrm>
          <a:off x="887478" y="1027313"/>
          <a:ext cx="1206684" cy="1201539"/>
        </a:xfrm>
        <a:prstGeom prst="ellipse">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b="1" kern="1200" dirty="0"/>
            <a:t>Academic &amp; Research Committee</a:t>
          </a:r>
        </a:p>
      </dsp:txBody>
      <dsp:txXfrm>
        <a:off x="1064193" y="1203274"/>
        <a:ext cx="853254" cy="849617"/>
      </dsp:txXfrm>
    </dsp:sp>
    <dsp:sp modelId="{03E8FD7C-0153-4DFC-A35F-CEE3EDED4178}">
      <dsp:nvSpPr>
        <dsp:cNvPr id="0" name=""/>
        <dsp:cNvSpPr/>
      </dsp:nvSpPr>
      <dsp:spPr>
        <a:xfrm>
          <a:off x="1006152" y="-39694"/>
          <a:ext cx="969336" cy="951662"/>
        </a:xfrm>
        <a:prstGeom prst="ellipse">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b="1" kern="1200" dirty="0"/>
            <a:t>PH Educators in Medical Schools</a:t>
          </a:r>
        </a:p>
      </dsp:txBody>
      <dsp:txXfrm>
        <a:off x="1148108" y="99674"/>
        <a:ext cx="685424" cy="672926"/>
      </dsp:txXfrm>
    </dsp:sp>
    <dsp:sp modelId="{7F79B399-8F57-4AD1-B2AD-A5B9A6E765F0}">
      <dsp:nvSpPr>
        <dsp:cNvPr id="0" name=""/>
        <dsp:cNvSpPr/>
      </dsp:nvSpPr>
      <dsp:spPr>
        <a:xfrm>
          <a:off x="2022405" y="1742160"/>
          <a:ext cx="1001344" cy="963793"/>
        </a:xfrm>
        <a:prstGeom prst="ellipse">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b="1" kern="1200" dirty="0"/>
            <a:t>Academic </a:t>
          </a:r>
        </a:p>
        <a:p>
          <a:pPr marL="0" lvl="0" indent="0" algn="ctr" defTabSz="488950">
            <a:lnSpc>
              <a:spcPct val="90000"/>
            </a:lnSpc>
            <a:spcBef>
              <a:spcPct val="0"/>
            </a:spcBef>
            <a:spcAft>
              <a:spcPct val="35000"/>
            </a:spcAft>
            <a:buNone/>
          </a:pPr>
          <a:r>
            <a:rPr lang="en-GB" sz="1100" b="1" kern="1200" dirty="0"/>
            <a:t>Public Health</a:t>
          </a:r>
        </a:p>
      </dsp:txBody>
      <dsp:txXfrm>
        <a:off x="2169048" y="1883304"/>
        <a:ext cx="708058" cy="681505"/>
      </dsp:txXfrm>
    </dsp:sp>
    <dsp:sp modelId="{D073F94D-83C0-4A93-89AB-8DD8BEF30959}">
      <dsp:nvSpPr>
        <dsp:cNvPr id="0" name=""/>
        <dsp:cNvSpPr/>
      </dsp:nvSpPr>
      <dsp:spPr>
        <a:xfrm>
          <a:off x="-32453" y="1728948"/>
          <a:ext cx="982034" cy="990219"/>
        </a:xfrm>
        <a:prstGeom prst="ellipse">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t>Public Health Information &amp; Intelligence</a:t>
          </a:r>
        </a:p>
      </dsp:txBody>
      <dsp:txXfrm>
        <a:off x="111363" y="1873962"/>
        <a:ext cx="694402" cy="7001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58577F-D993-45D0-A1CA-F6D757304F2D}">
      <dsp:nvSpPr>
        <dsp:cNvPr id="0" name=""/>
        <dsp:cNvSpPr/>
      </dsp:nvSpPr>
      <dsp:spPr>
        <a:xfrm>
          <a:off x="405458" y="343938"/>
          <a:ext cx="2398728" cy="2398728"/>
        </a:xfrm>
        <a:prstGeom prst="blockArc">
          <a:avLst>
            <a:gd name="adj1" fmla="val 12600000"/>
            <a:gd name="adj2" fmla="val 16200000"/>
            <a:gd name="adj3" fmla="val 448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BF7780-8F1C-48E2-A85E-23B52A0E2299}">
      <dsp:nvSpPr>
        <dsp:cNvPr id="0" name=""/>
        <dsp:cNvSpPr/>
      </dsp:nvSpPr>
      <dsp:spPr>
        <a:xfrm>
          <a:off x="405458" y="343938"/>
          <a:ext cx="2398728" cy="2398728"/>
        </a:xfrm>
        <a:prstGeom prst="blockArc">
          <a:avLst>
            <a:gd name="adj1" fmla="val 9000000"/>
            <a:gd name="adj2" fmla="val 12600000"/>
            <a:gd name="adj3" fmla="val 448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982453-F33E-4A5A-8DEB-E2CB58FC5C74}">
      <dsp:nvSpPr>
        <dsp:cNvPr id="0" name=""/>
        <dsp:cNvSpPr/>
      </dsp:nvSpPr>
      <dsp:spPr>
        <a:xfrm>
          <a:off x="405538" y="344076"/>
          <a:ext cx="2398728" cy="2398728"/>
        </a:xfrm>
        <a:prstGeom prst="blockArc">
          <a:avLst>
            <a:gd name="adj1" fmla="val 5452811"/>
            <a:gd name="adj2" fmla="val 9000468"/>
            <a:gd name="adj3" fmla="val 448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8D162AA-BD15-463F-A65C-96FA4E468ED8}">
      <dsp:nvSpPr>
        <dsp:cNvPr id="0" name=""/>
        <dsp:cNvSpPr/>
      </dsp:nvSpPr>
      <dsp:spPr>
        <a:xfrm>
          <a:off x="452392" y="345733"/>
          <a:ext cx="2398728" cy="2398728"/>
        </a:xfrm>
        <a:prstGeom prst="blockArc">
          <a:avLst>
            <a:gd name="adj1" fmla="val 1756011"/>
            <a:gd name="adj2" fmla="val 5590286"/>
            <a:gd name="adj3" fmla="val 448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E79FCE8-B812-484C-B7BC-D59EA037DEFF}">
      <dsp:nvSpPr>
        <dsp:cNvPr id="0" name=""/>
        <dsp:cNvSpPr/>
      </dsp:nvSpPr>
      <dsp:spPr>
        <a:xfrm>
          <a:off x="421685" y="404346"/>
          <a:ext cx="2398728" cy="2398728"/>
        </a:xfrm>
        <a:prstGeom prst="blockArc">
          <a:avLst>
            <a:gd name="adj1" fmla="val 19681595"/>
            <a:gd name="adj2" fmla="val 1561971"/>
            <a:gd name="adj3" fmla="val 448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D6583A-4724-4372-8FFA-3BF7B9EF9BAC}">
      <dsp:nvSpPr>
        <dsp:cNvPr id="0" name=""/>
        <dsp:cNvSpPr/>
      </dsp:nvSpPr>
      <dsp:spPr>
        <a:xfrm>
          <a:off x="386351" y="343782"/>
          <a:ext cx="2398728" cy="2398728"/>
        </a:xfrm>
        <a:prstGeom prst="blockArc">
          <a:avLst>
            <a:gd name="adj1" fmla="val 16256025"/>
            <a:gd name="adj2" fmla="val 19887217"/>
            <a:gd name="adj3" fmla="val 448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08E4480-7930-4C9B-94D4-B2C4CF1ABBD3}">
      <dsp:nvSpPr>
        <dsp:cNvPr id="0" name=""/>
        <dsp:cNvSpPr/>
      </dsp:nvSpPr>
      <dsp:spPr>
        <a:xfrm>
          <a:off x="941969" y="880449"/>
          <a:ext cx="1325706" cy="1325706"/>
        </a:xfrm>
        <a:prstGeom prst="ellipse">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Health Services Committee</a:t>
          </a:r>
        </a:p>
      </dsp:txBody>
      <dsp:txXfrm>
        <a:off x="1136114" y="1074594"/>
        <a:ext cx="937416" cy="937416"/>
      </dsp:txXfrm>
    </dsp:sp>
    <dsp:sp modelId="{03E8FD7C-0153-4DFC-A35F-CEE3EDED4178}">
      <dsp:nvSpPr>
        <dsp:cNvPr id="0" name=""/>
        <dsp:cNvSpPr/>
      </dsp:nvSpPr>
      <dsp:spPr>
        <a:xfrm>
          <a:off x="1158852" y="-46234"/>
          <a:ext cx="891941" cy="834154"/>
        </a:xfrm>
        <a:prstGeom prst="ellipse">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GB" sz="1050" b="1" kern="1200" dirty="0"/>
            <a:t>Adult Social Care</a:t>
          </a:r>
        </a:p>
      </dsp:txBody>
      <dsp:txXfrm>
        <a:off x="1289474" y="75925"/>
        <a:ext cx="630697" cy="589836"/>
      </dsp:txXfrm>
    </dsp:sp>
    <dsp:sp modelId="{B7A78B4B-B4AF-4A2E-8FA6-EDD4F69B16B8}">
      <dsp:nvSpPr>
        <dsp:cNvPr id="0" name=""/>
        <dsp:cNvSpPr/>
      </dsp:nvSpPr>
      <dsp:spPr>
        <a:xfrm>
          <a:off x="2158686" y="558525"/>
          <a:ext cx="913906" cy="848676"/>
        </a:xfrm>
        <a:prstGeom prst="ellipse">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GB" sz="1050" b="1" kern="1200" dirty="0"/>
            <a:t>Drugs</a:t>
          </a:r>
        </a:p>
      </dsp:txBody>
      <dsp:txXfrm>
        <a:off x="2292524" y="682811"/>
        <a:ext cx="646230" cy="600104"/>
      </dsp:txXfrm>
    </dsp:sp>
    <dsp:sp modelId="{231C9948-38FF-4E59-871E-4987F966AB94}">
      <dsp:nvSpPr>
        <dsp:cNvPr id="0" name=""/>
        <dsp:cNvSpPr/>
      </dsp:nvSpPr>
      <dsp:spPr>
        <a:xfrm>
          <a:off x="2189649" y="1655298"/>
          <a:ext cx="969810" cy="925976"/>
        </a:xfrm>
        <a:prstGeom prst="ellipse">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GB" sz="1050" b="1" kern="1200" dirty="0"/>
            <a:t>Emergency Services</a:t>
          </a:r>
        </a:p>
      </dsp:txBody>
      <dsp:txXfrm>
        <a:off x="2331674" y="1790904"/>
        <a:ext cx="685760" cy="654764"/>
      </dsp:txXfrm>
    </dsp:sp>
    <dsp:sp modelId="{3A89BBF5-F813-4FDA-9FA4-BE25BE9EB687}">
      <dsp:nvSpPr>
        <dsp:cNvPr id="0" name=""/>
        <dsp:cNvSpPr/>
      </dsp:nvSpPr>
      <dsp:spPr>
        <a:xfrm>
          <a:off x="1162692" y="2292421"/>
          <a:ext cx="848399" cy="846680"/>
        </a:xfrm>
        <a:prstGeom prst="ellipse">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GB" sz="1050" b="1" kern="1200" dirty="0"/>
            <a:t>Primary Care</a:t>
          </a:r>
        </a:p>
      </dsp:txBody>
      <dsp:txXfrm>
        <a:off x="1286937" y="2416414"/>
        <a:ext cx="599909" cy="598694"/>
      </dsp:txXfrm>
    </dsp:sp>
    <dsp:sp modelId="{D073F94D-83C0-4A93-89AB-8DD8BEF30959}">
      <dsp:nvSpPr>
        <dsp:cNvPr id="0" name=""/>
        <dsp:cNvSpPr/>
      </dsp:nvSpPr>
      <dsp:spPr>
        <a:xfrm>
          <a:off x="54707" y="1604343"/>
          <a:ext cx="1069471" cy="1050376"/>
        </a:xfrm>
        <a:prstGeom prst="ellipse">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t>Sexual and Reproductive  Health </a:t>
          </a:r>
        </a:p>
      </dsp:txBody>
      <dsp:txXfrm>
        <a:off x="211327" y="1758167"/>
        <a:ext cx="756231" cy="742728"/>
      </dsp:txXfrm>
    </dsp:sp>
    <dsp:sp modelId="{B64B8141-714B-43CF-9A5A-324EB700FADB}">
      <dsp:nvSpPr>
        <dsp:cNvPr id="0" name=""/>
        <dsp:cNvSpPr/>
      </dsp:nvSpPr>
      <dsp:spPr>
        <a:xfrm>
          <a:off x="147658" y="524076"/>
          <a:ext cx="883571" cy="865992"/>
        </a:xfrm>
        <a:prstGeom prst="ellipse">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GB" sz="1050" b="1" kern="1200" dirty="0"/>
            <a:t>Women’s Health</a:t>
          </a:r>
        </a:p>
      </dsp:txBody>
      <dsp:txXfrm>
        <a:off x="277054" y="650898"/>
        <a:ext cx="624779" cy="6123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9145B4-FA9A-4472-A6AA-9B9BD957B5C1}">
      <dsp:nvSpPr>
        <dsp:cNvPr id="0" name=""/>
        <dsp:cNvSpPr/>
      </dsp:nvSpPr>
      <dsp:spPr>
        <a:xfrm>
          <a:off x="542613" y="347286"/>
          <a:ext cx="2285244" cy="2285244"/>
        </a:xfrm>
        <a:prstGeom prst="blockArc">
          <a:avLst>
            <a:gd name="adj1" fmla="val 17000"/>
            <a:gd name="adj2" fmla="val 21583000"/>
            <a:gd name="adj3" fmla="val 463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08E4480-7930-4C9B-94D4-B2C4CF1ABBD3}">
      <dsp:nvSpPr>
        <dsp:cNvPr id="0" name=""/>
        <dsp:cNvSpPr/>
      </dsp:nvSpPr>
      <dsp:spPr>
        <a:xfrm>
          <a:off x="1037317" y="820247"/>
          <a:ext cx="1328282" cy="1328282"/>
        </a:xfrm>
        <a:prstGeom prst="ellipse">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chemeClr val="bg1"/>
              </a:solidFill>
            </a:rPr>
            <a:t>Ethics  Committee</a:t>
          </a:r>
        </a:p>
      </dsp:txBody>
      <dsp:txXfrm>
        <a:off x="1231839" y="1014769"/>
        <a:ext cx="939238" cy="939238"/>
      </dsp:txXfrm>
    </dsp:sp>
    <dsp:sp modelId="{2830AD72-BEB7-4232-BE6F-569A5D4626F1}">
      <dsp:nvSpPr>
        <dsp:cNvPr id="0" name=""/>
        <dsp:cNvSpPr/>
      </dsp:nvSpPr>
      <dsp:spPr>
        <a:xfrm>
          <a:off x="2426565" y="1102109"/>
          <a:ext cx="782077" cy="764559"/>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b="1" kern="1200" dirty="0">
              <a:solidFill>
                <a:schemeClr val="tx1"/>
              </a:solidFill>
            </a:rPr>
            <a:t>Ethics</a:t>
          </a:r>
        </a:p>
      </dsp:txBody>
      <dsp:txXfrm>
        <a:off x="2541098" y="1214076"/>
        <a:ext cx="553011" cy="54062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9145B4-FA9A-4472-A6AA-9B9BD957B5C1}">
      <dsp:nvSpPr>
        <dsp:cNvPr id="0" name=""/>
        <dsp:cNvSpPr/>
      </dsp:nvSpPr>
      <dsp:spPr>
        <a:xfrm>
          <a:off x="474462" y="330794"/>
          <a:ext cx="2170594" cy="2170594"/>
        </a:xfrm>
        <a:prstGeom prst="blockArc">
          <a:avLst>
            <a:gd name="adj1" fmla="val 18155"/>
            <a:gd name="adj2" fmla="val 21581845"/>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08E4480-7930-4C9B-94D4-B2C4CF1ABBD3}">
      <dsp:nvSpPr>
        <dsp:cNvPr id="0" name=""/>
        <dsp:cNvSpPr/>
      </dsp:nvSpPr>
      <dsp:spPr>
        <a:xfrm>
          <a:off x="906076" y="799087"/>
          <a:ext cx="1296139" cy="1222811"/>
        </a:xfrm>
        <a:prstGeom prst="ellipse">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Equality,  Diversity &amp; Inclusion   Committee</a:t>
          </a:r>
        </a:p>
      </dsp:txBody>
      <dsp:txXfrm>
        <a:off x="1095891" y="978164"/>
        <a:ext cx="916509" cy="864657"/>
      </dsp:txXfrm>
    </dsp:sp>
    <dsp:sp modelId="{2830AD72-BEB7-4232-BE6F-569A5D4626F1}">
      <dsp:nvSpPr>
        <dsp:cNvPr id="0" name=""/>
        <dsp:cNvSpPr/>
      </dsp:nvSpPr>
      <dsp:spPr>
        <a:xfrm>
          <a:off x="2304804" y="992546"/>
          <a:ext cx="907563" cy="887231"/>
        </a:xfrm>
        <a:prstGeom prst="ellipse">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GB" sz="1050" b="1" kern="1200" dirty="0"/>
            <a:t>Equality &amp; Diversity</a:t>
          </a:r>
        </a:p>
      </dsp:txBody>
      <dsp:txXfrm>
        <a:off x="2437714" y="1122478"/>
        <a:ext cx="641743" cy="62736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582AEE-8091-4F7B-B8F1-9BDA01F759FD}">
      <dsp:nvSpPr>
        <dsp:cNvPr id="0" name=""/>
        <dsp:cNvSpPr/>
      </dsp:nvSpPr>
      <dsp:spPr>
        <a:xfrm>
          <a:off x="670904" y="356177"/>
          <a:ext cx="3691274" cy="3691274"/>
        </a:xfrm>
        <a:prstGeom prst="blockArc">
          <a:avLst>
            <a:gd name="adj1" fmla="val 13800000"/>
            <a:gd name="adj2" fmla="val 16200000"/>
            <a:gd name="adj3" fmla="val 304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BF7780-8F1C-48E2-A85E-23B52A0E2299}">
      <dsp:nvSpPr>
        <dsp:cNvPr id="0" name=""/>
        <dsp:cNvSpPr/>
      </dsp:nvSpPr>
      <dsp:spPr>
        <a:xfrm>
          <a:off x="670904" y="356177"/>
          <a:ext cx="3691274" cy="3691274"/>
        </a:xfrm>
        <a:prstGeom prst="blockArc">
          <a:avLst>
            <a:gd name="adj1" fmla="val 11400000"/>
            <a:gd name="adj2" fmla="val 13800000"/>
            <a:gd name="adj3" fmla="val 304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982453-F33E-4A5A-8DEB-E2CB58FC5C74}">
      <dsp:nvSpPr>
        <dsp:cNvPr id="0" name=""/>
        <dsp:cNvSpPr/>
      </dsp:nvSpPr>
      <dsp:spPr>
        <a:xfrm>
          <a:off x="670904" y="356177"/>
          <a:ext cx="3691274" cy="3691274"/>
        </a:xfrm>
        <a:prstGeom prst="blockArc">
          <a:avLst>
            <a:gd name="adj1" fmla="val 9000000"/>
            <a:gd name="adj2" fmla="val 11400000"/>
            <a:gd name="adj3" fmla="val 304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74DC1E-0E26-496D-AD4B-634BC8EDED8F}">
      <dsp:nvSpPr>
        <dsp:cNvPr id="0" name=""/>
        <dsp:cNvSpPr/>
      </dsp:nvSpPr>
      <dsp:spPr>
        <a:xfrm>
          <a:off x="670904" y="356177"/>
          <a:ext cx="3691274" cy="3691274"/>
        </a:xfrm>
        <a:prstGeom prst="blockArc">
          <a:avLst>
            <a:gd name="adj1" fmla="val 6600000"/>
            <a:gd name="adj2" fmla="val 9000000"/>
            <a:gd name="adj3" fmla="val 304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EAEED5-3D73-45F6-BF74-624E823186C0}">
      <dsp:nvSpPr>
        <dsp:cNvPr id="0" name=""/>
        <dsp:cNvSpPr/>
      </dsp:nvSpPr>
      <dsp:spPr>
        <a:xfrm>
          <a:off x="670904" y="356177"/>
          <a:ext cx="3691274" cy="3691274"/>
        </a:xfrm>
        <a:prstGeom prst="blockArc">
          <a:avLst>
            <a:gd name="adj1" fmla="val 4200000"/>
            <a:gd name="adj2" fmla="val 6600000"/>
            <a:gd name="adj3" fmla="val 304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092CE49-BA5A-4FEC-AE44-DEA4C0DF85C5}">
      <dsp:nvSpPr>
        <dsp:cNvPr id="0" name=""/>
        <dsp:cNvSpPr/>
      </dsp:nvSpPr>
      <dsp:spPr>
        <a:xfrm>
          <a:off x="670904" y="356177"/>
          <a:ext cx="3691274" cy="3691274"/>
        </a:xfrm>
        <a:prstGeom prst="blockArc">
          <a:avLst>
            <a:gd name="adj1" fmla="val 1800000"/>
            <a:gd name="adj2" fmla="val 4200000"/>
            <a:gd name="adj3" fmla="val 304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BB59099-405D-49A7-AA6C-6AF0331108DE}">
      <dsp:nvSpPr>
        <dsp:cNvPr id="0" name=""/>
        <dsp:cNvSpPr/>
      </dsp:nvSpPr>
      <dsp:spPr>
        <a:xfrm>
          <a:off x="670904" y="356177"/>
          <a:ext cx="3691274" cy="3691274"/>
        </a:xfrm>
        <a:prstGeom prst="blockArc">
          <a:avLst>
            <a:gd name="adj1" fmla="val 21000000"/>
            <a:gd name="adj2" fmla="val 1800000"/>
            <a:gd name="adj3" fmla="val 304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E79FCE8-B812-484C-B7BC-D59EA037DEFF}">
      <dsp:nvSpPr>
        <dsp:cNvPr id="0" name=""/>
        <dsp:cNvSpPr/>
      </dsp:nvSpPr>
      <dsp:spPr>
        <a:xfrm>
          <a:off x="670904" y="356177"/>
          <a:ext cx="3691274" cy="3691274"/>
        </a:xfrm>
        <a:prstGeom prst="blockArc">
          <a:avLst>
            <a:gd name="adj1" fmla="val 18600000"/>
            <a:gd name="adj2" fmla="val 21000000"/>
            <a:gd name="adj3" fmla="val 304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D6583A-4724-4372-8FFA-3BF7B9EF9BAC}">
      <dsp:nvSpPr>
        <dsp:cNvPr id="0" name=""/>
        <dsp:cNvSpPr/>
      </dsp:nvSpPr>
      <dsp:spPr>
        <a:xfrm>
          <a:off x="670904" y="356177"/>
          <a:ext cx="3691274" cy="3691274"/>
        </a:xfrm>
        <a:prstGeom prst="blockArc">
          <a:avLst>
            <a:gd name="adj1" fmla="val 16200000"/>
            <a:gd name="adj2" fmla="val 18600000"/>
            <a:gd name="adj3" fmla="val 304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08E4480-7930-4C9B-94D4-B2C4CF1ABBD3}">
      <dsp:nvSpPr>
        <dsp:cNvPr id="0" name=""/>
        <dsp:cNvSpPr/>
      </dsp:nvSpPr>
      <dsp:spPr>
        <a:xfrm>
          <a:off x="1791985" y="1477257"/>
          <a:ext cx="1449113" cy="1449113"/>
        </a:xfrm>
        <a:prstGeom prst="ellipse">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Global Health Committee</a:t>
          </a:r>
        </a:p>
      </dsp:txBody>
      <dsp:txXfrm>
        <a:off x="2004203" y="1689475"/>
        <a:ext cx="1024677" cy="1024677"/>
      </dsp:txXfrm>
    </dsp:sp>
    <dsp:sp modelId="{03E8FD7C-0153-4DFC-A35F-CEE3EDED4178}">
      <dsp:nvSpPr>
        <dsp:cNvPr id="0" name=""/>
        <dsp:cNvSpPr/>
      </dsp:nvSpPr>
      <dsp:spPr>
        <a:xfrm>
          <a:off x="2009352" y="-122895"/>
          <a:ext cx="1014379" cy="1014379"/>
        </a:xfrm>
        <a:prstGeom prst="ellipse">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b="1" kern="1200" dirty="0"/>
            <a:t>Sudan</a:t>
          </a:r>
        </a:p>
      </dsp:txBody>
      <dsp:txXfrm>
        <a:off x="2157904" y="25657"/>
        <a:ext cx="717275" cy="717275"/>
      </dsp:txXfrm>
    </dsp:sp>
    <dsp:sp modelId="{B7A78B4B-B4AF-4A2E-8FA6-EDD4F69B16B8}">
      <dsp:nvSpPr>
        <dsp:cNvPr id="0" name=""/>
        <dsp:cNvSpPr/>
      </dsp:nvSpPr>
      <dsp:spPr>
        <a:xfrm>
          <a:off x="3177632" y="302323"/>
          <a:ext cx="1014379" cy="1014379"/>
        </a:xfrm>
        <a:prstGeom prst="ellipse">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b="1" kern="1200" dirty="0"/>
            <a:t>India</a:t>
          </a:r>
        </a:p>
      </dsp:txBody>
      <dsp:txXfrm>
        <a:off x="3326184" y="450875"/>
        <a:ext cx="717275" cy="717275"/>
      </dsp:txXfrm>
    </dsp:sp>
    <dsp:sp modelId="{0609A1E8-F9F0-412A-B2D3-1B44E3E12900}">
      <dsp:nvSpPr>
        <dsp:cNvPr id="0" name=""/>
        <dsp:cNvSpPr/>
      </dsp:nvSpPr>
      <dsp:spPr>
        <a:xfrm>
          <a:off x="3799261" y="1379015"/>
          <a:ext cx="1014379" cy="1014379"/>
        </a:xfrm>
        <a:prstGeom prst="ellipse">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b="1" kern="1200" dirty="0"/>
            <a:t>Pakistan</a:t>
          </a:r>
        </a:p>
      </dsp:txBody>
      <dsp:txXfrm>
        <a:off x="3947813" y="1527567"/>
        <a:ext cx="717275" cy="717275"/>
      </dsp:txXfrm>
    </dsp:sp>
    <dsp:sp modelId="{6D3E443E-AA32-4C29-BA77-90885328B2FA}">
      <dsp:nvSpPr>
        <dsp:cNvPr id="0" name=""/>
        <dsp:cNvSpPr/>
      </dsp:nvSpPr>
      <dsp:spPr>
        <a:xfrm>
          <a:off x="3488728" y="2557664"/>
          <a:ext cx="1203665" cy="1105820"/>
        </a:xfrm>
        <a:prstGeom prst="ellipse">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b="0" kern="1200" dirty="0">
              <a:solidFill>
                <a:schemeClr val="bg1"/>
              </a:solidFill>
              <a:effectLst/>
            </a:rPr>
            <a:t>Non-communicable Diseases in Low- and Middle-Income Countries</a:t>
          </a:r>
          <a:endParaRPr lang="en-GB" sz="1000" b="1" kern="1200" dirty="0">
            <a:solidFill>
              <a:schemeClr val="bg1"/>
            </a:solidFill>
          </a:endParaRPr>
        </a:p>
      </dsp:txBody>
      <dsp:txXfrm>
        <a:off x="3665001" y="2719608"/>
        <a:ext cx="851119" cy="781932"/>
      </dsp:txXfrm>
    </dsp:sp>
    <dsp:sp modelId="{8561E792-4B36-47FE-B98C-14896FB75E3D}">
      <dsp:nvSpPr>
        <dsp:cNvPr id="0" name=""/>
        <dsp:cNvSpPr/>
      </dsp:nvSpPr>
      <dsp:spPr>
        <a:xfrm>
          <a:off x="2586279" y="3387259"/>
          <a:ext cx="1103781" cy="1044932"/>
        </a:xfrm>
        <a:prstGeom prst="ellipse">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t>Disasters</a:t>
          </a:r>
          <a:r>
            <a:rPr lang="en-GB" sz="1000" b="1" kern="1200" baseline="0" dirty="0"/>
            <a:t> &amp; Humanitarian Response </a:t>
          </a:r>
          <a:endParaRPr lang="en-GB" sz="1000" b="1" kern="1200" dirty="0"/>
        </a:p>
      </dsp:txBody>
      <dsp:txXfrm>
        <a:off x="2747924" y="3540286"/>
        <a:ext cx="780491" cy="738878"/>
      </dsp:txXfrm>
    </dsp:sp>
    <dsp:sp modelId="{2D5E9524-FD9F-4BB8-800B-5E9D7ACB14EF}">
      <dsp:nvSpPr>
        <dsp:cNvPr id="0" name=""/>
        <dsp:cNvSpPr/>
      </dsp:nvSpPr>
      <dsp:spPr>
        <a:xfrm>
          <a:off x="1387723" y="3402536"/>
          <a:ext cx="1014379" cy="1014379"/>
        </a:xfrm>
        <a:prstGeom prst="ellipse">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100" b="1" kern="1200" dirty="0"/>
            <a:t>Global Violence</a:t>
          </a:r>
        </a:p>
      </dsp:txBody>
      <dsp:txXfrm>
        <a:off x="1536275" y="3551088"/>
        <a:ext cx="717275" cy="717275"/>
      </dsp:txXfrm>
    </dsp:sp>
    <dsp:sp modelId="{3A89BBF5-F813-4FDA-9FA4-BE25BE9EB687}">
      <dsp:nvSpPr>
        <dsp:cNvPr id="0" name=""/>
        <dsp:cNvSpPr/>
      </dsp:nvSpPr>
      <dsp:spPr>
        <a:xfrm>
          <a:off x="435332" y="2603385"/>
          <a:ext cx="1014379" cy="1014379"/>
        </a:xfrm>
        <a:prstGeom prst="ellipse">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b="1" kern="1200" dirty="0"/>
            <a:t>Europe</a:t>
          </a:r>
        </a:p>
      </dsp:txBody>
      <dsp:txXfrm>
        <a:off x="583884" y="2751937"/>
        <a:ext cx="717275" cy="717275"/>
      </dsp:txXfrm>
    </dsp:sp>
    <dsp:sp modelId="{D073F94D-83C0-4A93-89AB-8DD8BEF30959}">
      <dsp:nvSpPr>
        <dsp:cNvPr id="0" name=""/>
        <dsp:cNvSpPr/>
      </dsp:nvSpPr>
      <dsp:spPr>
        <a:xfrm>
          <a:off x="219443" y="1379015"/>
          <a:ext cx="1014379" cy="1014379"/>
        </a:xfrm>
        <a:prstGeom prst="ellipse">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b="1" kern="1200" dirty="0"/>
            <a:t>Africa</a:t>
          </a:r>
        </a:p>
      </dsp:txBody>
      <dsp:txXfrm>
        <a:off x="367995" y="1527567"/>
        <a:ext cx="717275" cy="717275"/>
      </dsp:txXfrm>
    </dsp:sp>
    <dsp:sp modelId="{98EEEFA8-4295-43A4-A6E8-1516B66833CD}">
      <dsp:nvSpPr>
        <dsp:cNvPr id="0" name=""/>
        <dsp:cNvSpPr/>
      </dsp:nvSpPr>
      <dsp:spPr>
        <a:xfrm>
          <a:off x="841072" y="302323"/>
          <a:ext cx="1014379" cy="1014379"/>
        </a:xfrm>
        <a:prstGeom prst="ellipse">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b="1" kern="1200" dirty="0"/>
            <a:t>Yemen</a:t>
          </a:r>
        </a:p>
      </dsp:txBody>
      <dsp:txXfrm>
        <a:off x="989624" y="450875"/>
        <a:ext cx="717275" cy="71727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6DF373-70B5-49F0-A21C-19C00BFD1C56}">
      <dsp:nvSpPr>
        <dsp:cNvPr id="0" name=""/>
        <dsp:cNvSpPr/>
      </dsp:nvSpPr>
      <dsp:spPr>
        <a:xfrm>
          <a:off x="362327" y="420351"/>
          <a:ext cx="2446184" cy="2446184"/>
        </a:xfrm>
        <a:prstGeom prst="blockArc">
          <a:avLst>
            <a:gd name="adj1" fmla="val 8980157"/>
            <a:gd name="adj2" fmla="val 16239297"/>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88520D9-D6F4-47E5-8C4C-1A706B804485}">
      <dsp:nvSpPr>
        <dsp:cNvPr id="0" name=""/>
        <dsp:cNvSpPr/>
      </dsp:nvSpPr>
      <dsp:spPr>
        <a:xfrm>
          <a:off x="369223" y="432295"/>
          <a:ext cx="2446184" cy="2446184"/>
        </a:xfrm>
        <a:prstGeom prst="blockArc">
          <a:avLst>
            <a:gd name="adj1" fmla="val 1760703"/>
            <a:gd name="adj2" fmla="val 9019843"/>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67E5BDC-B643-4DA9-A55E-7EE99C9F59B9}">
      <dsp:nvSpPr>
        <dsp:cNvPr id="0" name=""/>
        <dsp:cNvSpPr/>
      </dsp:nvSpPr>
      <dsp:spPr>
        <a:xfrm>
          <a:off x="375983" y="420429"/>
          <a:ext cx="2446184" cy="2446184"/>
        </a:xfrm>
        <a:prstGeom prst="blockArc">
          <a:avLst>
            <a:gd name="adj1" fmla="val 16200000"/>
            <a:gd name="adj2" fmla="val 18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08E4480-7930-4C9B-94D4-B2C4CF1ABBD3}">
      <dsp:nvSpPr>
        <dsp:cNvPr id="0" name=""/>
        <dsp:cNvSpPr/>
      </dsp:nvSpPr>
      <dsp:spPr>
        <a:xfrm>
          <a:off x="843584" y="960930"/>
          <a:ext cx="1510983" cy="1365183"/>
        </a:xfrm>
        <a:prstGeom prst="ellipse">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Advocacy &amp; Policy Committee</a:t>
          </a:r>
        </a:p>
      </dsp:txBody>
      <dsp:txXfrm>
        <a:off x="1064862" y="1160856"/>
        <a:ext cx="1068427" cy="965331"/>
      </dsp:txXfrm>
    </dsp:sp>
    <dsp:sp modelId="{0FEDEFA2-BAEA-47AD-A5F3-3BC9E3E03CDC}">
      <dsp:nvSpPr>
        <dsp:cNvPr id="0" name=""/>
        <dsp:cNvSpPr/>
      </dsp:nvSpPr>
      <dsp:spPr>
        <a:xfrm>
          <a:off x="1058100" y="-52475"/>
          <a:ext cx="1081951" cy="1002585"/>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b="1" kern="1200" dirty="0"/>
            <a:t>Children and Young People</a:t>
          </a:r>
        </a:p>
      </dsp:txBody>
      <dsp:txXfrm>
        <a:off x="1216548" y="94350"/>
        <a:ext cx="765055" cy="708935"/>
      </dsp:txXfrm>
    </dsp:sp>
    <dsp:sp modelId="{1AC87291-5972-4737-ACCC-350781E3B210}">
      <dsp:nvSpPr>
        <dsp:cNvPr id="0" name=""/>
        <dsp:cNvSpPr/>
      </dsp:nvSpPr>
      <dsp:spPr>
        <a:xfrm>
          <a:off x="2092745" y="1739581"/>
          <a:ext cx="1081951" cy="1002585"/>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t>Commercial Determinants of Health</a:t>
          </a:r>
        </a:p>
      </dsp:txBody>
      <dsp:txXfrm>
        <a:off x="2251193" y="1886406"/>
        <a:ext cx="765055" cy="708935"/>
      </dsp:txXfrm>
    </dsp:sp>
    <dsp:sp modelId="{A73D9F44-CF3B-4259-A248-56D233A62BE6}">
      <dsp:nvSpPr>
        <dsp:cNvPr id="0" name=""/>
        <dsp:cNvSpPr/>
      </dsp:nvSpPr>
      <dsp:spPr>
        <a:xfrm>
          <a:off x="73634" y="1798794"/>
          <a:ext cx="961210" cy="895927"/>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b="1" kern="1200" dirty="0"/>
            <a:t>Mental Health</a:t>
          </a:r>
        </a:p>
      </dsp:txBody>
      <dsp:txXfrm>
        <a:off x="214400" y="1929999"/>
        <a:ext cx="679678" cy="633517"/>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19C262-DAA9-48AC-8C9B-97A98A5E80EB}" type="datetimeFigureOut">
              <a:rPr lang="en-GB" smtClean="0"/>
              <a:t>08/04/2024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068A32-3639-4E9B-B071-F259C3CDAB4F}" type="slidenum">
              <a:rPr lang="en-GB" smtClean="0"/>
              <a:t>‹#›</a:t>
            </a:fld>
            <a:endParaRPr lang="en-GB"/>
          </a:p>
        </p:txBody>
      </p:sp>
    </p:spTree>
    <p:extLst>
      <p:ext uri="{BB962C8B-B14F-4D97-AF65-F5344CB8AC3E}">
        <p14:creationId xmlns:p14="http://schemas.microsoft.com/office/powerpoint/2010/main" val="594637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58BE2C-A5C3-1148-A2B2-B9CF5863CB4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322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Membership</a:t>
            </a:r>
          </a:p>
          <a:p>
            <a:r>
              <a:rPr lang="en-GB" dirty="0"/>
              <a:t>- Approximately 180 people on the mailing list, with 30-40 active people within the SIG (attending meetings and sub groups)</a:t>
            </a:r>
          </a:p>
          <a:p>
            <a:r>
              <a:rPr lang="en-GB" dirty="0"/>
              <a:t>- Never our aim to increase members – it happened naturally - (except for specific target group – consultants). </a:t>
            </a:r>
          </a:p>
          <a:p>
            <a:r>
              <a:rPr lang="en-GB" dirty="0"/>
              <a:t>- Open approach to membership, anyone can join – we have  been thinking about whether that is the best operating model or not – have not yet come to a final conclusion – but because one of the main aims is to raise awareness and capacity, it felt wrong to restrict people who were interested in the topic from joining</a:t>
            </a:r>
          </a:p>
          <a:p>
            <a:r>
              <a:rPr lang="en-GB" dirty="0"/>
              <a:t>- The size is a size that is very difficult to manage, requires a lot of time commitment</a:t>
            </a:r>
          </a:p>
          <a:p>
            <a:r>
              <a:rPr lang="en-GB" dirty="0"/>
              <a:t>- Challenge - how to keep members engaged, engaging people in their areas of interest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47732D-CD29-4C8C-B894-13F490EDCE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258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47732D-CD29-4C8C-B894-13F490EDCE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826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E58BE2C-A5C3-1148-A2B2-B9CF5863CB40}" type="slidenum">
              <a:rPr lang="en-US" smtClean="0"/>
              <a:t>42</a:t>
            </a:fld>
            <a:endParaRPr lang="en-US"/>
          </a:p>
        </p:txBody>
      </p:sp>
    </p:spTree>
    <p:extLst>
      <p:ext uri="{BB962C8B-B14F-4D97-AF65-F5344CB8AC3E}">
        <p14:creationId xmlns:p14="http://schemas.microsoft.com/office/powerpoint/2010/main" val="3271377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E58BE2C-A5C3-1148-A2B2-B9CF5863CB40}" type="slidenum">
              <a:rPr lang="en-US" smtClean="0"/>
              <a:t>49</a:t>
            </a:fld>
            <a:endParaRPr lang="en-US"/>
          </a:p>
        </p:txBody>
      </p:sp>
    </p:spTree>
    <p:extLst>
      <p:ext uri="{BB962C8B-B14F-4D97-AF65-F5344CB8AC3E}">
        <p14:creationId xmlns:p14="http://schemas.microsoft.com/office/powerpoint/2010/main" val="291845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3359F2-43EF-4812-9DC0-98C0B1A406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3523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3359F2-43EF-4812-9DC0-98C0B1A406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0289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3359F2-43EF-4812-9DC0-98C0B1A406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6189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3359F2-43EF-4812-9DC0-98C0B1A406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827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3359F2-43EF-4812-9DC0-98C0B1A406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772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Input questions</a:t>
            </a:r>
          </a:p>
        </p:txBody>
      </p:sp>
      <p:sp>
        <p:nvSpPr>
          <p:cNvPr id="4" name="Slide Number Placeholder 3"/>
          <p:cNvSpPr>
            <a:spLocks noGrp="1"/>
          </p:cNvSpPr>
          <p:nvPr>
            <p:ph type="sldNum" sz="quarter" idx="5"/>
          </p:nvPr>
        </p:nvSpPr>
        <p:spPr/>
        <p:txBody>
          <a:bodyPr/>
          <a:lstStyle/>
          <a:p>
            <a:fld id="{3E068A32-3639-4E9B-B071-F259C3CDAB4F}" type="slidenum">
              <a:rPr lang="en-GB" smtClean="0"/>
              <a:t>55</a:t>
            </a:fld>
            <a:endParaRPr lang="en-GB"/>
          </a:p>
        </p:txBody>
      </p:sp>
    </p:spTree>
    <p:extLst>
      <p:ext uri="{BB962C8B-B14F-4D97-AF65-F5344CB8AC3E}">
        <p14:creationId xmlns:p14="http://schemas.microsoft.com/office/powerpoint/2010/main" val="2622787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58BE2C-A5C3-1148-A2B2-B9CF5863CB4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799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58BE2C-A5C3-1148-A2B2-B9CF5863CB40}" type="slidenum">
              <a:rPr kumimoji="0" lang="en-US" sz="1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1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7090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58BE2C-A5C3-1148-A2B2-B9CF5863CB40}" type="slidenum">
              <a:rPr kumimoji="0" lang="en-US" sz="1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1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4799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58BE2C-A5C3-1148-A2B2-B9CF5863CB4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8145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not prescriptive about the topic area or work programme of existing or proposed/new SIGs, but they must be established in line with the Faculty’s overall strategic priorities</a:t>
            </a:r>
          </a:p>
          <a:p>
            <a:r>
              <a:rPr lang="en-GB" dirty="0"/>
              <a:t>SIG members need to be FPH members (associates at least)</a:t>
            </a:r>
          </a:p>
          <a:p>
            <a:r>
              <a:rPr lang="en-GB" dirty="0"/>
              <a:t>SIGs need to develop an annual work plan which relates to that of the parent committee and report back on progress mid and end year</a:t>
            </a:r>
          </a:p>
          <a:p>
            <a:r>
              <a:rPr lang="en-GB" dirty="0"/>
              <a:t>Submit all substantive public-facing work to the parent committee for sign-off (consultation responses, reports, discussion documents, position papers etc)</a:t>
            </a:r>
          </a:p>
          <a:p>
            <a:r>
              <a:rPr lang="en-GB" dirty="0"/>
              <a:t>All SIG work should be appropriately signed off and badged as Faculty policy</a:t>
            </a:r>
          </a:p>
          <a:p>
            <a:r>
              <a:rPr lang="en-GB" dirty="0"/>
              <a:t>Work with the Faculty’s Communication Manager on all media work</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58BE2C-A5C3-1148-A2B2-B9CF5863CB4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3183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solidFill>
                  <a:schemeClr val="tx1"/>
                </a:solidFill>
              </a:rPr>
              <a:t>The guide outlines:</a:t>
            </a:r>
          </a:p>
          <a:p>
            <a:pPr marL="171450" indent="-171450">
              <a:buFont typeface="Arial" panose="020B0604020202020204" pitchFamily="34" charset="0"/>
              <a:buChar char="•"/>
            </a:pPr>
            <a:r>
              <a:rPr lang="en-GB" dirty="0">
                <a:solidFill>
                  <a:schemeClr val="tx1"/>
                </a:solidFill>
              </a:rPr>
              <a:t>How prospective members can join and leave a SIG through the portal</a:t>
            </a:r>
          </a:p>
          <a:p>
            <a:pPr marL="171450" indent="-171450">
              <a:buFont typeface="Arial" panose="020B0604020202020204" pitchFamily="34" charset="0"/>
              <a:buChar char="•"/>
            </a:pPr>
            <a:r>
              <a:rPr lang="en-GB" dirty="0">
                <a:solidFill>
                  <a:schemeClr val="tx1"/>
                </a:solidFill>
              </a:rPr>
              <a:t>How to view SIG members and their details</a:t>
            </a:r>
          </a:p>
          <a:p>
            <a:pPr marL="171450" indent="-171450">
              <a:buFont typeface="Arial" panose="020B0604020202020204" pitchFamily="34" charset="0"/>
              <a:buChar char="•"/>
            </a:pPr>
            <a:r>
              <a:rPr lang="en-GB" dirty="0">
                <a:solidFill>
                  <a:schemeClr val="tx1"/>
                </a:solidFill>
              </a:rPr>
              <a:t>How to easily contact all SIG members, using the most up-to-date membership information </a:t>
            </a:r>
          </a:p>
          <a:p>
            <a:pPr marL="171450" indent="-171450">
              <a:buFont typeface="Arial" panose="020B0604020202020204" pitchFamily="34" charset="0"/>
              <a:buChar char="•"/>
            </a:pPr>
            <a:r>
              <a:rPr lang="en-GB" dirty="0">
                <a:solidFill>
                  <a:schemeClr val="tx1"/>
                </a:solidFill>
              </a:rPr>
              <a:t>How to remove a SIG member</a:t>
            </a:r>
          </a:p>
          <a:p>
            <a:endParaRPr lang="en-GB" dirty="0"/>
          </a:p>
        </p:txBody>
      </p:sp>
      <p:sp>
        <p:nvSpPr>
          <p:cNvPr id="4" name="Slide Number Placeholder 3"/>
          <p:cNvSpPr>
            <a:spLocks noGrp="1"/>
          </p:cNvSpPr>
          <p:nvPr>
            <p:ph type="sldNum" sz="quarter" idx="5"/>
          </p:nvPr>
        </p:nvSpPr>
        <p:spPr/>
        <p:txBody>
          <a:bodyPr/>
          <a:lstStyle/>
          <a:p>
            <a:fld id="{3E068A32-3639-4E9B-B071-F259C3CDAB4F}" type="slidenum">
              <a:rPr lang="en-GB" smtClean="0"/>
              <a:t>16</a:t>
            </a:fld>
            <a:endParaRPr lang="en-GB"/>
          </a:p>
        </p:txBody>
      </p:sp>
    </p:spTree>
    <p:extLst>
      <p:ext uri="{BB962C8B-B14F-4D97-AF65-F5344CB8AC3E}">
        <p14:creationId xmlns:p14="http://schemas.microsoft.com/office/powerpoint/2010/main" val="1926452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E58BE2C-A5C3-1148-A2B2-B9CF5863CB40}" type="slidenum">
              <a:rPr lang="en-US" smtClean="0"/>
              <a:t>19</a:t>
            </a:fld>
            <a:endParaRPr lang="en-US"/>
          </a:p>
        </p:txBody>
      </p:sp>
    </p:spTree>
    <p:extLst>
      <p:ext uri="{BB962C8B-B14F-4D97-AF65-F5344CB8AC3E}">
        <p14:creationId xmlns:p14="http://schemas.microsoft.com/office/powerpoint/2010/main" val="1917074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do you define what the SIG for?	</a:t>
            </a:r>
          </a:p>
          <a:p>
            <a:pPr lvl="1"/>
            <a:r>
              <a:rPr lang="en-GB" dirty="0"/>
              <a:t>USP – network, learning, exchange, spiritual home</a:t>
            </a:r>
          </a:p>
          <a:p>
            <a:pPr lvl="1"/>
            <a:r>
              <a:rPr lang="en-GB" dirty="0"/>
              <a:t>Identify gaps and try to fill them</a:t>
            </a:r>
          </a:p>
          <a:p>
            <a:pPr lvl="1"/>
            <a:r>
              <a:rPr lang="en-GB" dirty="0"/>
              <a:t>Identify high impact actions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47732D-CD29-4C8C-B894-13F490EDCE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70540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iStock-502997913.jpg"/>
          <p:cNvPicPr>
            <a:picLocks noChangeAspect="1"/>
          </p:cNvPicPr>
          <p:nvPr userDrawn="1"/>
        </p:nvPicPr>
        <p:blipFill rotWithShape="1">
          <a:blip r:embed="rId2">
            <a:extLst>
              <a:ext uri="{28A0092B-C50C-407E-A947-70E740481C1C}">
                <a14:useLocalDpi xmlns:a14="http://schemas.microsoft.com/office/drawing/2010/main" val="0"/>
              </a:ext>
            </a:extLst>
          </a:blip>
          <a:srcRect t="18400" b="8230"/>
          <a:stretch/>
        </p:blipFill>
        <p:spPr>
          <a:xfrm>
            <a:off x="-18077" y="0"/>
            <a:ext cx="12268200" cy="6858000"/>
          </a:xfrm>
          <a:prstGeom prst="rect">
            <a:avLst/>
          </a:prstGeom>
        </p:spPr>
      </p:pic>
      <p:sp>
        <p:nvSpPr>
          <p:cNvPr id="2" name="Title 1"/>
          <p:cNvSpPr>
            <a:spLocks noGrp="1"/>
          </p:cNvSpPr>
          <p:nvPr>
            <p:ph type="ctrTitle"/>
          </p:nvPr>
        </p:nvSpPr>
        <p:spPr>
          <a:xfrm>
            <a:off x="609600" y="3251232"/>
            <a:ext cx="10668000" cy="1470025"/>
          </a:xfrm>
        </p:spPr>
        <p:txBody>
          <a:bodyPr>
            <a:normAutofit/>
          </a:bodyPr>
          <a:lstStyle>
            <a:lvl1pPr algn="l">
              <a:defRPr sz="4800">
                <a:solidFill>
                  <a:schemeClr val="bg1"/>
                </a:solidFill>
                <a:latin typeface="Arial"/>
                <a:cs typeface="Arial"/>
              </a:defRPr>
            </a:lvl1pPr>
          </a:lstStyle>
          <a:p>
            <a:r>
              <a:rPr lang="en-GB" dirty="0"/>
              <a:t>Click to edit Master title style</a:t>
            </a:r>
            <a:endParaRPr lang="en-US" dirty="0"/>
          </a:p>
        </p:txBody>
      </p:sp>
      <p:sp>
        <p:nvSpPr>
          <p:cNvPr id="3" name="Subtitle 2"/>
          <p:cNvSpPr>
            <a:spLocks noGrp="1"/>
          </p:cNvSpPr>
          <p:nvPr>
            <p:ph type="subTitle" idx="1"/>
          </p:nvPr>
        </p:nvSpPr>
        <p:spPr>
          <a:xfrm>
            <a:off x="609600" y="4730752"/>
            <a:ext cx="9753600" cy="1365249"/>
          </a:xfrm>
        </p:spPr>
        <p:txBody>
          <a:bodyPr>
            <a:normAutofit/>
          </a:bodyPr>
          <a:lstStyle>
            <a:lvl1pPr marL="0" indent="0" algn="l">
              <a:buNone/>
              <a:defRPr sz="3200" b="1">
                <a:solidFill>
                  <a:srgbClr val="FFFFFF"/>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dirty="0"/>
              <a:t>Click to edit Master subtitle style</a:t>
            </a:r>
            <a:endParaRPr lang="en-US" dirty="0"/>
          </a:p>
        </p:txBody>
      </p:sp>
      <p:sp>
        <p:nvSpPr>
          <p:cNvPr id="4" name="Date Placeholder 3"/>
          <p:cNvSpPr>
            <a:spLocks noGrp="1"/>
          </p:cNvSpPr>
          <p:nvPr>
            <p:ph type="dt" sz="half" idx="10"/>
          </p:nvPr>
        </p:nvSpPr>
        <p:spPr/>
        <p:txBody>
          <a:bodyPr/>
          <a:lstStyle>
            <a:lvl1pPr>
              <a:defRPr sz="1200">
                <a:solidFill>
                  <a:srgbClr val="FFFFFF"/>
                </a:solidFill>
                <a:latin typeface="Arial"/>
                <a:cs typeface="Arial"/>
              </a:defRPr>
            </a:lvl1pPr>
          </a:lstStyle>
          <a:p>
            <a:fld id="{9CFDAB1E-10EE-3F40-B52B-1D45867FF699}" type="datetime1">
              <a:rPr lang="en-GB" smtClean="0"/>
              <a:t>08/04/2024</a:t>
            </a:fld>
            <a:endParaRPr lang="en-US" dirty="0"/>
          </a:p>
        </p:txBody>
      </p:sp>
      <p:sp>
        <p:nvSpPr>
          <p:cNvPr id="5" name="Footer Placeholder 4"/>
          <p:cNvSpPr>
            <a:spLocks noGrp="1"/>
          </p:cNvSpPr>
          <p:nvPr>
            <p:ph type="ftr" sz="quarter" idx="11"/>
          </p:nvPr>
        </p:nvSpPr>
        <p:spPr/>
        <p:txBody>
          <a:bodyPr/>
          <a:lstStyle>
            <a:lvl1pP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lvl1pPr>
              <a:defRPr sz="1200">
                <a:solidFill>
                  <a:srgbClr val="FFFFFF"/>
                </a:solidFill>
                <a:latin typeface="Arial"/>
                <a:cs typeface="Arial"/>
              </a:defRPr>
            </a:lvl1pPr>
          </a:lstStyle>
          <a:p>
            <a:fld id="{34AFA7FE-CD8C-F049-A609-816E200170F9}" type="slidenum">
              <a:rPr lang="en-US" smtClean="0"/>
              <a:pPr/>
              <a:t>‹#›</a:t>
            </a:fld>
            <a:endParaRPr lang="en-US" dirty="0"/>
          </a:p>
        </p:txBody>
      </p:sp>
      <p:pic>
        <p:nvPicPr>
          <p:cNvPr id="12" name="Picture 11" descr="fph_vertical_whi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99480" y="696061"/>
            <a:ext cx="1582920" cy="1964267"/>
          </a:xfrm>
          <a:prstGeom prst="rect">
            <a:avLst/>
          </a:prstGeom>
        </p:spPr>
      </p:pic>
      <p:sp>
        <p:nvSpPr>
          <p:cNvPr id="13" name="TextBox 12"/>
          <p:cNvSpPr txBox="1"/>
          <p:nvPr userDrawn="1"/>
        </p:nvSpPr>
        <p:spPr>
          <a:xfrm>
            <a:off x="9296400" y="5897655"/>
            <a:ext cx="2286000" cy="365934"/>
          </a:xfrm>
          <a:prstGeom prst="rect">
            <a:avLst/>
          </a:prstGeom>
          <a:noFill/>
        </p:spPr>
        <p:txBody>
          <a:bodyPr wrap="square" rtlCol="0">
            <a:spAutoFit/>
          </a:bodyPr>
          <a:lstStyle/>
          <a:p>
            <a:pPr algn="r" rtl="0"/>
            <a:r>
              <a:rPr lang="en-GB" sz="2667" b="0" i="0" u="none" strike="noStrike" kern="1200" baseline="30000" dirty="0" err="1">
                <a:solidFill>
                  <a:srgbClr val="FFFFFF"/>
                </a:solidFill>
                <a:latin typeface="Arial"/>
                <a:ea typeface="+mn-ea"/>
                <a:cs typeface="Arial"/>
              </a:rPr>
              <a:t>www.fph.org.uk</a:t>
            </a:r>
            <a:endParaRPr lang="en-GB" sz="2667" b="0" i="0" u="none" strike="noStrike" kern="1200" baseline="30000" dirty="0">
              <a:solidFill>
                <a:srgbClr val="FFFFFF"/>
              </a:solidFill>
              <a:latin typeface="Arial"/>
              <a:ea typeface="+mn-ea"/>
              <a:cs typeface="Arial"/>
            </a:endParaRPr>
          </a:p>
        </p:txBody>
      </p:sp>
    </p:spTree>
    <p:extLst>
      <p:ext uri="{BB962C8B-B14F-4D97-AF65-F5344CB8AC3E}">
        <p14:creationId xmlns:p14="http://schemas.microsoft.com/office/powerpoint/2010/main" val="1587523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
        <p:nvSpPr>
          <p:cNvPr id="5" name="Date Placeholder 4"/>
          <p:cNvSpPr>
            <a:spLocks noGrp="1"/>
          </p:cNvSpPr>
          <p:nvPr>
            <p:ph type="dt" sz="half" idx="10"/>
          </p:nvPr>
        </p:nvSpPr>
        <p:spPr/>
        <p:txBody>
          <a:bodyPr/>
          <a:lstStyle/>
          <a:p>
            <a:fld id="{A259A795-24A3-AA4E-A879-5A64937DB21E}" type="datetime1">
              <a:rPr lang="en-GB" smtClean="0"/>
              <a:t>08/04/2024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3919329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15EDADD-B206-304F-8829-A30F0C5A20CE}" type="datetime1">
              <a:rPr lang="en-GB" smtClean="0"/>
              <a:t>08/04/2024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192196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C5299CE-46D8-304B-A9EA-76B40C734C20}" type="datetime1">
              <a:rPr lang="en-GB" smtClean="0"/>
              <a:t>08/04/2024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AFA7FE-CD8C-F049-A609-816E200170F9}" type="slidenum">
              <a:rPr lang="en-US" smtClean="0"/>
              <a:t>‹#›</a:t>
            </a:fld>
            <a:endParaRPr lang="en-US"/>
          </a:p>
        </p:txBody>
      </p:sp>
      <p:pic>
        <p:nvPicPr>
          <p:cNvPr id="7" name="Picture 6" descr="abstract2.jpg"/>
          <p:cNvPicPr>
            <a:picLocks noChangeAspect="1"/>
          </p:cNvPicPr>
          <p:nvPr userDrawn="1"/>
        </p:nvPicPr>
        <p:blipFill rotWithShape="1">
          <a:blip r:embed="rId2">
            <a:extLst>
              <a:ext uri="{28A0092B-C50C-407E-A947-70E740481C1C}">
                <a14:useLocalDpi xmlns:a14="http://schemas.microsoft.com/office/drawing/2010/main" val="0"/>
              </a:ext>
            </a:extLst>
          </a:blip>
          <a:srcRect t="8234" b="8056"/>
          <a:stretch/>
        </p:blipFill>
        <p:spPr>
          <a:xfrm>
            <a:off x="0" y="0"/>
            <a:ext cx="12192000" cy="6858000"/>
          </a:xfrm>
          <a:prstGeom prst="rect">
            <a:avLst/>
          </a:prstGeom>
        </p:spPr>
      </p:pic>
      <p:pic>
        <p:nvPicPr>
          <p:cNvPr id="8" name="Picture 7" descr="fph_vertical_whi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3303" y="2445839"/>
            <a:ext cx="1582920" cy="1964267"/>
          </a:xfrm>
          <a:prstGeom prst="rect">
            <a:avLst/>
          </a:prstGeom>
        </p:spPr>
      </p:pic>
      <p:sp>
        <p:nvSpPr>
          <p:cNvPr id="9" name="TextBox 8"/>
          <p:cNvSpPr txBox="1"/>
          <p:nvPr userDrawn="1"/>
        </p:nvSpPr>
        <p:spPr>
          <a:xfrm>
            <a:off x="4961467" y="4999399"/>
            <a:ext cx="2286000" cy="365934"/>
          </a:xfrm>
          <a:prstGeom prst="rect">
            <a:avLst/>
          </a:prstGeom>
          <a:noFill/>
        </p:spPr>
        <p:txBody>
          <a:bodyPr wrap="square" rtlCol="0">
            <a:spAutoFit/>
          </a:bodyPr>
          <a:lstStyle/>
          <a:p>
            <a:pPr algn="ctr" rtl="0"/>
            <a:r>
              <a:rPr lang="en-GB" sz="2667" b="0" i="0" u="none" strike="noStrike" kern="1200" baseline="30000" dirty="0" err="1">
                <a:solidFill>
                  <a:srgbClr val="FFFFFF"/>
                </a:solidFill>
                <a:latin typeface="Arial"/>
                <a:ea typeface="+mn-ea"/>
                <a:cs typeface="Arial"/>
              </a:rPr>
              <a:t>www.fph.org.uk</a:t>
            </a:r>
            <a:endParaRPr lang="en-GB" sz="2667" b="0" i="0" u="none" strike="noStrike" kern="1200" baseline="30000" dirty="0">
              <a:solidFill>
                <a:srgbClr val="FFFFFF"/>
              </a:solidFill>
              <a:latin typeface="Arial"/>
              <a:ea typeface="+mn-ea"/>
              <a:cs typeface="Arial"/>
            </a:endParaRPr>
          </a:p>
        </p:txBody>
      </p:sp>
    </p:spTree>
    <p:extLst>
      <p:ext uri="{BB962C8B-B14F-4D97-AF65-F5344CB8AC3E}">
        <p14:creationId xmlns:p14="http://schemas.microsoft.com/office/powerpoint/2010/main" val="966898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34B24-EAE4-DCF1-2B09-AE8C12F76B7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9374A016-2CA2-FC0B-3170-18AA555F02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024E4993-7551-A240-8A9C-7EB165363CC3}"/>
              </a:ext>
            </a:extLst>
          </p:cNvPr>
          <p:cNvSpPr>
            <a:spLocks noGrp="1"/>
          </p:cNvSpPr>
          <p:nvPr>
            <p:ph type="dt" sz="half" idx="10"/>
          </p:nvPr>
        </p:nvSpPr>
        <p:spPr/>
        <p:txBody>
          <a:bodyPr/>
          <a:lstStyle/>
          <a:p>
            <a:fld id="{C3EA380C-C18E-B245-ACF0-56C0BF6CC5E0}" type="datetimeFigureOut">
              <a:rPr lang="en-GB" smtClean="0"/>
              <a:t>08/04/2024</a:t>
            </a:fld>
            <a:endParaRPr lang="en-GB"/>
          </a:p>
        </p:txBody>
      </p:sp>
      <p:sp>
        <p:nvSpPr>
          <p:cNvPr id="5" name="Footer Placeholder 4">
            <a:extLst>
              <a:ext uri="{FF2B5EF4-FFF2-40B4-BE49-F238E27FC236}">
                <a16:creationId xmlns:a16="http://schemas.microsoft.com/office/drawing/2014/main" id="{910911CF-55CF-F72B-89DA-461285CF80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0B8332-7CC2-45C6-2CAA-A1F9A6907D64}"/>
              </a:ext>
            </a:extLst>
          </p:cNvPr>
          <p:cNvSpPr>
            <a:spLocks noGrp="1"/>
          </p:cNvSpPr>
          <p:nvPr>
            <p:ph type="sldNum" sz="quarter" idx="12"/>
          </p:nvPr>
        </p:nvSpPr>
        <p:spPr/>
        <p:txBody>
          <a:bodyPr/>
          <a:lstStyle/>
          <a:p>
            <a:fld id="{288CDEAA-A2B2-754B-83F0-C63DCCA9EE54}" type="slidenum">
              <a:rPr lang="en-GB" smtClean="0"/>
              <a:t>‹#›</a:t>
            </a:fld>
            <a:endParaRPr lang="en-GB"/>
          </a:p>
        </p:txBody>
      </p:sp>
    </p:spTree>
    <p:extLst>
      <p:ext uri="{BB962C8B-B14F-4D97-AF65-F5344CB8AC3E}">
        <p14:creationId xmlns:p14="http://schemas.microsoft.com/office/powerpoint/2010/main" val="5309635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85C43-9872-26E3-E97F-B2FF7752190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6EA3CCA-6021-1E63-DF4C-A4BD942BA15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4997E54-7D8F-8366-2D06-C13A7E781E42}"/>
              </a:ext>
            </a:extLst>
          </p:cNvPr>
          <p:cNvSpPr>
            <a:spLocks noGrp="1"/>
          </p:cNvSpPr>
          <p:nvPr>
            <p:ph type="dt" sz="half" idx="10"/>
          </p:nvPr>
        </p:nvSpPr>
        <p:spPr/>
        <p:txBody>
          <a:bodyPr/>
          <a:lstStyle/>
          <a:p>
            <a:fld id="{C3EA380C-C18E-B245-ACF0-56C0BF6CC5E0}" type="datetimeFigureOut">
              <a:rPr lang="en-GB" smtClean="0"/>
              <a:t>08/04/2024</a:t>
            </a:fld>
            <a:endParaRPr lang="en-GB"/>
          </a:p>
        </p:txBody>
      </p:sp>
      <p:sp>
        <p:nvSpPr>
          <p:cNvPr id="5" name="Footer Placeholder 4">
            <a:extLst>
              <a:ext uri="{FF2B5EF4-FFF2-40B4-BE49-F238E27FC236}">
                <a16:creationId xmlns:a16="http://schemas.microsoft.com/office/drawing/2014/main" id="{1EEB82B9-DBA8-05B6-7385-01C9C818D3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60C410-CEDB-D3E4-23FD-255A73E60C7F}"/>
              </a:ext>
            </a:extLst>
          </p:cNvPr>
          <p:cNvSpPr>
            <a:spLocks noGrp="1"/>
          </p:cNvSpPr>
          <p:nvPr>
            <p:ph type="sldNum" sz="quarter" idx="12"/>
          </p:nvPr>
        </p:nvSpPr>
        <p:spPr/>
        <p:txBody>
          <a:bodyPr/>
          <a:lstStyle/>
          <a:p>
            <a:fld id="{288CDEAA-A2B2-754B-83F0-C63DCCA9EE54}" type="slidenum">
              <a:rPr lang="en-GB" smtClean="0"/>
              <a:t>‹#›</a:t>
            </a:fld>
            <a:endParaRPr lang="en-GB"/>
          </a:p>
        </p:txBody>
      </p:sp>
    </p:spTree>
    <p:extLst>
      <p:ext uri="{BB962C8B-B14F-4D97-AF65-F5344CB8AC3E}">
        <p14:creationId xmlns:p14="http://schemas.microsoft.com/office/powerpoint/2010/main" val="4106055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3B655-B733-1F16-C4EA-07F4C44A741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8F088D8E-7C2F-95B0-3DF0-4ACD017049B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1B5E1C4-160C-7892-F98B-D2F38CF4D6CA}"/>
              </a:ext>
            </a:extLst>
          </p:cNvPr>
          <p:cNvSpPr>
            <a:spLocks noGrp="1"/>
          </p:cNvSpPr>
          <p:nvPr>
            <p:ph type="dt" sz="half" idx="10"/>
          </p:nvPr>
        </p:nvSpPr>
        <p:spPr/>
        <p:txBody>
          <a:bodyPr/>
          <a:lstStyle/>
          <a:p>
            <a:fld id="{C3EA380C-C18E-B245-ACF0-56C0BF6CC5E0}" type="datetimeFigureOut">
              <a:rPr lang="en-GB" smtClean="0"/>
              <a:t>08/04/2024</a:t>
            </a:fld>
            <a:endParaRPr lang="en-GB"/>
          </a:p>
        </p:txBody>
      </p:sp>
      <p:sp>
        <p:nvSpPr>
          <p:cNvPr id="5" name="Footer Placeholder 4">
            <a:extLst>
              <a:ext uri="{FF2B5EF4-FFF2-40B4-BE49-F238E27FC236}">
                <a16:creationId xmlns:a16="http://schemas.microsoft.com/office/drawing/2014/main" id="{D6A0C795-376D-3189-251F-94CD8FF2D5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A3CDC8-9BC2-0FDF-9639-B678F565BA28}"/>
              </a:ext>
            </a:extLst>
          </p:cNvPr>
          <p:cNvSpPr>
            <a:spLocks noGrp="1"/>
          </p:cNvSpPr>
          <p:nvPr>
            <p:ph type="sldNum" sz="quarter" idx="12"/>
          </p:nvPr>
        </p:nvSpPr>
        <p:spPr/>
        <p:txBody>
          <a:bodyPr/>
          <a:lstStyle/>
          <a:p>
            <a:fld id="{288CDEAA-A2B2-754B-83F0-C63DCCA9EE54}" type="slidenum">
              <a:rPr lang="en-GB" smtClean="0"/>
              <a:t>‹#›</a:t>
            </a:fld>
            <a:endParaRPr lang="en-GB"/>
          </a:p>
        </p:txBody>
      </p:sp>
    </p:spTree>
    <p:extLst>
      <p:ext uri="{BB962C8B-B14F-4D97-AF65-F5344CB8AC3E}">
        <p14:creationId xmlns:p14="http://schemas.microsoft.com/office/powerpoint/2010/main" val="2528368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A8B2F-7FF4-4780-39CB-43135D2B419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20159DD-C895-D744-296C-C14BC649F49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90796A3-6C86-4113-B0BA-D01A807CA16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80CAF09C-08F7-B15E-47D5-D1E597CFDEFD}"/>
              </a:ext>
            </a:extLst>
          </p:cNvPr>
          <p:cNvSpPr>
            <a:spLocks noGrp="1"/>
          </p:cNvSpPr>
          <p:nvPr>
            <p:ph type="dt" sz="half" idx="10"/>
          </p:nvPr>
        </p:nvSpPr>
        <p:spPr/>
        <p:txBody>
          <a:bodyPr/>
          <a:lstStyle/>
          <a:p>
            <a:fld id="{C3EA380C-C18E-B245-ACF0-56C0BF6CC5E0}" type="datetimeFigureOut">
              <a:rPr lang="en-GB" smtClean="0"/>
              <a:t>08/04/2024</a:t>
            </a:fld>
            <a:endParaRPr lang="en-GB"/>
          </a:p>
        </p:txBody>
      </p:sp>
      <p:sp>
        <p:nvSpPr>
          <p:cNvPr id="6" name="Footer Placeholder 5">
            <a:extLst>
              <a:ext uri="{FF2B5EF4-FFF2-40B4-BE49-F238E27FC236}">
                <a16:creationId xmlns:a16="http://schemas.microsoft.com/office/drawing/2014/main" id="{1DEFFB2F-5470-DA80-C3F5-004E1E3DAB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96607D2-9C4B-65D6-41F9-066B0A79D104}"/>
              </a:ext>
            </a:extLst>
          </p:cNvPr>
          <p:cNvSpPr>
            <a:spLocks noGrp="1"/>
          </p:cNvSpPr>
          <p:nvPr>
            <p:ph type="sldNum" sz="quarter" idx="12"/>
          </p:nvPr>
        </p:nvSpPr>
        <p:spPr/>
        <p:txBody>
          <a:bodyPr/>
          <a:lstStyle/>
          <a:p>
            <a:fld id="{288CDEAA-A2B2-754B-83F0-C63DCCA9EE54}" type="slidenum">
              <a:rPr lang="en-GB" smtClean="0"/>
              <a:t>‹#›</a:t>
            </a:fld>
            <a:endParaRPr lang="en-GB"/>
          </a:p>
        </p:txBody>
      </p:sp>
    </p:spTree>
    <p:extLst>
      <p:ext uri="{BB962C8B-B14F-4D97-AF65-F5344CB8AC3E}">
        <p14:creationId xmlns:p14="http://schemas.microsoft.com/office/powerpoint/2010/main" val="1509159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586F0-AAA2-B2BD-945A-E7924E2C4015}"/>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A5C73F6C-2BB8-E04D-98FE-43A73B74C3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43235CA-6F70-FDC9-AD37-A153DBE329E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D475E60-C2B0-BE4F-E425-8A6EF401F3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99B0437-4A92-3862-DF8B-C25773BBC68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A1D3384-2FBE-B316-CBC1-0B6C66F3BACF}"/>
              </a:ext>
            </a:extLst>
          </p:cNvPr>
          <p:cNvSpPr>
            <a:spLocks noGrp="1"/>
          </p:cNvSpPr>
          <p:nvPr>
            <p:ph type="dt" sz="half" idx="10"/>
          </p:nvPr>
        </p:nvSpPr>
        <p:spPr/>
        <p:txBody>
          <a:bodyPr/>
          <a:lstStyle/>
          <a:p>
            <a:fld id="{C3EA380C-C18E-B245-ACF0-56C0BF6CC5E0}" type="datetimeFigureOut">
              <a:rPr lang="en-GB" smtClean="0"/>
              <a:t>08/04/2024</a:t>
            </a:fld>
            <a:endParaRPr lang="en-GB"/>
          </a:p>
        </p:txBody>
      </p:sp>
      <p:sp>
        <p:nvSpPr>
          <p:cNvPr id="8" name="Footer Placeholder 7">
            <a:extLst>
              <a:ext uri="{FF2B5EF4-FFF2-40B4-BE49-F238E27FC236}">
                <a16:creationId xmlns:a16="http://schemas.microsoft.com/office/drawing/2014/main" id="{C51EC1D8-A278-8E47-5FEE-2B8C2EBCD39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16AFFA5-5D5F-64DC-AE5F-A8E2142F7856}"/>
              </a:ext>
            </a:extLst>
          </p:cNvPr>
          <p:cNvSpPr>
            <a:spLocks noGrp="1"/>
          </p:cNvSpPr>
          <p:nvPr>
            <p:ph type="sldNum" sz="quarter" idx="12"/>
          </p:nvPr>
        </p:nvSpPr>
        <p:spPr/>
        <p:txBody>
          <a:bodyPr/>
          <a:lstStyle/>
          <a:p>
            <a:fld id="{288CDEAA-A2B2-754B-83F0-C63DCCA9EE54}" type="slidenum">
              <a:rPr lang="en-GB" smtClean="0"/>
              <a:t>‹#›</a:t>
            </a:fld>
            <a:endParaRPr lang="en-GB"/>
          </a:p>
        </p:txBody>
      </p:sp>
    </p:spTree>
    <p:extLst>
      <p:ext uri="{BB962C8B-B14F-4D97-AF65-F5344CB8AC3E}">
        <p14:creationId xmlns:p14="http://schemas.microsoft.com/office/powerpoint/2010/main" val="4080975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36ECB-5EC4-9E45-52B4-C798F800CB3B}"/>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404F45D-6D27-A758-9EEC-896453525E6A}"/>
              </a:ext>
            </a:extLst>
          </p:cNvPr>
          <p:cNvSpPr>
            <a:spLocks noGrp="1"/>
          </p:cNvSpPr>
          <p:nvPr>
            <p:ph type="dt" sz="half" idx="10"/>
          </p:nvPr>
        </p:nvSpPr>
        <p:spPr/>
        <p:txBody>
          <a:bodyPr/>
          <a:lstStyle/>
          <a:p>
            <a:fld id="{C3EA380C-C18E-B245-ACF0-56C0BF6CC5E0}" type="datetimeFigureOut">
              <a:rPr lang="en-GB" smtClean="0"/>
              <a:t>08/04/2024</a:t>
            </a:fld>
            <a:endParaRPr lang="en-GB"/>
          </a:p>
        </p:txBody>
      </p:sp>
      <p:sp>
        <p:nvSpPr>
          <p:cNvPr id="4" name="Footer Placeholder 3">
            <a:extLst>
              <a:ext uri="{FF2B5EF4-FFF2-40B4-BE49-F238E27FC236}">
                <a16:creationId xmlns:a16="http://schemas.microsoft.com/office/drawing/2014/main" id="{CEDF0282-3B08-C38E-A7C9-05B67143D32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62E5335-A70E-528E-6407-2852E3D4A65B}"/>
              </a:ext>
            </a:extLst>
          </p:cNvPr>
          <p:cNvSpPr>
            <a:spLocks noGrp="1"/>
          </p:cNvSpPr>
          <p:nvPr>
            <p:ph type="sldNum" sz="quarter" idx="12"/>
          </p:nvPr>
        </p:nvSpPr>
        <p:spPr/>
        <p:txBody>
          <a:bodyPr/>
          <a:lstStyle/>
          <a:p>
            <a:fld id="{288CDEAA-A2B2-754B-83F0-C63DCCA9EE54}" type="slidenum">
              <a:rPr lang="en-GB" smtClean="0"/>
              <a:t>‹#›</a:t>
            </a:fld>
            <a:endParaRPr lang="en-GB"/>
          </a:p>
        </p:txBody>
      </p:sp>
    </p:spTree>
    <p:extLst>
      <p:ext uri="{BB962C8B-B14F-4D97-AF65-F5344CB8AC3E}">
        <p14:creationId xmlns:p14="http://schemas.microsoft.com/office/powerpoint/2010/main" val="106141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EFAD6A-0BD6-A77B-936E-FA51B9E78779}"/>
              </a:ext>
            </a:extLst>
          </p:cNvPr>
          <p:cNvSpPr>
            <a:spLocks noGrp="1"/>
          </p:cNvSpPr>
          <p:nvPr>
            <p:ph type="dt" sz="half" idx="10"/>
          </p:nvPr>
        </p:nvSpPr>
        <p:spPr/>
        <p:txBody>
          <a:bodyPr/>
          <a:lstStyle/>
          <a:p>
            <a:fld id="{C3EA380C-C18E-B245-ACF0-56C0BF6CC5E0}" type="datetimeFigureOut">
              <a:rPr lang="en-GB" smtClean="0"/>
              <a:t>08/04/2024</a:t>
            </a:fld>
            <a:endParaRPr lang="en-GB"/>
          </a:p>
        </p:txBody>
      </p:sp>
      <p:sp>
        <p:nvSpPr>
          <p:cNvPr id="3" name="Footer Placeholder 2">
            <a:extLst>
              <a:ext uri="{FF2B5EF4-FFF2-40B4-BE49-F238E27FC236}">
                <a16:creationId xmlns:a16="http://schemas.microsoft.com/office/drawing/2014/main" id="{EC34E0E7-E765-D07B-5591-C5C7A85E1AF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945CBE1-BD69-E33A-CA4A-2539F6455D54}"/>
              </a:ext>
            </a:extLst>
          </p:cNvPr>
          <p:cNvSpPr>
            <a:spLocks noGrp="1"/>
          </p:cNvSpPr>
          <p:nvPr>
            <p:ph type="sldNum" sz="quarter" idx="12"/>
          </p:nvPr>
        </p:nvSpPr>
        <p:spPr/>
        <p:txBody>
          <a:bodyPr/>
          <a:lstStyle/>
          <a:p>
            <a:fld id="{288CDEAA-A2B2-754B-83F0-C63DCCA9EE54}" type="slidenum">
              <a:rPr lang="en-GB" smtClean="0"/>
              <a:t>‹#›</a:t>
            </a:fld>
            <a:endParaRPr lang="en-GB"/>
          </a:p>
        </p:txBody>
      </p:sp>
    </p:spTree>
    <p:extLst>
      <p:ext uri="{BB962C8B-B14F-4D97-AF65-F5344CB8AC3E}">
        <p14:creationId xmlns:p14="http://schemas.microsoft.com/office/powerpoint/2010/main" val="3962401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7" name="Picture 6" descr="cover3.jpg"/>
          <p:cNvPicPr>
            <a:picLocks noChangeAspect="1"/>
          </p:cNvPicPr>
          <p:nvPr userDrawn="1"/>
        </p:nvPicPr>
        <p:blipFill rotWithShape="1">
          <a:blip r:embed="rId2">
            <a:alphaModFix/>
            <a:extLst>
              <a:ext uri="{28A0092B-C50C-407E-A947-70E740481C1C}">
                <a14:useLocalDpi xmlns:a14="http://schemas.microsoft.com/office/drawing/2010/main" val="0"/>
              </a:ext>
            </a:extLst>
          </a:blip>
          <a:srcRect t="18547" b="8083"/>
          <a:stretch/>
        </p:blipFill>
        <p:spPr>
          <a:xfrm>
            <a:off x="0" y="0"/>
            <a:ext cx="12268200" cy="6858000"/>
          </a:xfrm>
          <a:prstGeom prst="rect">
            <a:avLst/>
          </a:prstGeom>
        </p:spPr>
      </p:pic>
      <p:sp>
        <p:nvSpPr>
          <p:cNvPr id="2" name="Title 1"/>
          <p:cNvSpPr>
            <a:spLocks noGrp="1"/>
          </p:cNvSpPr>
          <p:nvPr>
            <p:ph type="ctrTitle"/>
          </p:nvPr>
        </p:nvSpPr>
        <p:spPr>
          <a:xfrm>
            <a:off x="609600" y="3260726"/>
            <a:ext cx="10668000" cy="1470025"/>
          </a:xfrm>
        </p:spPr>
        <p:txBody>
          <a:bodyPr>
            <a:normAutofit/>
          </a:bodyPr>
          <a:lstStyle>
            <a:lvl1pPr algn="l">
              <a:defRPr sz="4800">
                <a:solidFill>
                  <a:schemeClr val="bg1"/>
                </a:solidFill>
                <a:latin typeface="Arial"/>
                <a:cs typeface="Arial"/>
              </a:defRPr>
            </a:lvl1pPr>
          </a:lstStyle>
          <a:p>
            <a:r>
              <a:rPr lang="en-GB" dirty="0"/>
              <a:t>Click to edit Master title style</a:t>
            </a:r>
            <a:endParaRPr lang="en-US" dirty="0"/>
          </a:p>
        </p:txBody>
      </p:sp>
      <p:sp>
        <p:nvSpPr>
          <p:cNvPr id="3" name="Subtitle 2"/>
          <p:cNvSpPr>
            <a:spLocks noGrp="1"/>
          </p:cNvSpPr>
          <p:nvPr>
            <p:ph type="subTitle" idx="1"/>
          </p:nvPr>
        </p:nvSpPr>
        <p:spPr>
          <a:xfrm>
            <a:off x="609600" y="4730752"/>
            <a:ext cx="9753600" cy="1365249"/>
          </a:xfrm>
        </p:spPr>
        <p:txBody>
          <a:bodyPr>
            <a:normAutofit/>
          </a:bodyPr>
          <a:lstStyle>
            <a:lvl1pPr marL="0" indent="0" algn="l">
              <a:buNone/>
              <a:defRPr sz="3200" b="1">
                <a:solidFill>
                  <a:srgbClr val="FFFFFF"/>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dirty="0"/>
              <a:t>Click to edit Master subtitle style</a:t>
            </a:r>
            <a:endParaRPr lang="en-US" dirty="0"/>
          </a:p>
        </p:txBody>
      </p:sp>
      <p:sp>
        <p:nvSpPr>
          <p:cNvPr id="4" name="Date Placeholder 3"/>
          <p:cNvSpPr>
            <a:spLocks noGrp="1"/>
          </p:cNvSpPr>
          <p:nvPr>
            <p:ph type="dt" sz="half" idx="10"/>
          </p:nvPr>
        </p:nvSpPr>
        <p:spPr/>
        <p:txBody>
          <a:bodyPr/>
          <a:lstStyle>
            <a:lvl1pPr>
              <a:defRPr sz="1200">
                <a:solidFill>
                  <a:srgbClr val="FFFFFF"/>
                </a:solidFill>
                <a:latin typeface="Arial"/>
                <a:cs typeface="Arial"/>
              </a:defRPr>
            </a:lvl1pPr>
          </a:lstStyle>
          <a:p>
            <a:fld id="{DB56EB4A-B8A0-BE43-9B8A-C907F7996484}" type="datetime1">
              <a:rPr lang="en-GB" smtClean="0"/>
              <a:t>08/04/2024</a:t>
            </a:fld>
            <a:endParaRPr lang="en-US" dirty="0"/>
          </a:p>
        </p:txBody>
      </p:sp>
      <p:sp>
        <p:nvSpPr>
          <p:cNvPr id="5" name="Footer Placeholder 4"/>
          <p:cNvSpPr>
            <a:spLocks noGrp="1"/>
          </p:cNvSpPr>
          <p:nvPr>
            <p:ph type="ftr" sz="quarter" idx="11"/>
          </p:nvPr>
        </p:nvSpPr>
        <p:spPr/>
        <p:txBody>
          <a:bodyPr/>
          <a:lstStyle>
            <a:lvl1pP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lvl1pPr>
              <a:defRPr sz="1200">
                <a:solidFill>
                  <a:srgbClr val="FFFFFF"/>
                </a:solidFill>
                <a:latin typeface="Arial"/>
                <a:cs typeface="Arial"/>
              </a:defRPr>
            </a:lvl1pPr>
          </a:lstStyle>
          <a:p>
            <a:fld id="{34AFA7FE-CD8C-F049-A609-816E200170F9}" type="slidenum">
              <a:rPr lang="en-US" smtClean="0"/>
              <a:pPr/>
              <a:t>‹#›</a:t>
            </a:fld>
            <a:endParaRPr lang="en-US"/>
          </a:p>
        </p:txBody>
      </p:sp>
      <p:pic>
        <p:nvPicPr>
          <p:cNvPr id="12" name="Picture 11" descr="fph_vertical_whi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99480" y="696061"/>
            <a:ext cx="1582920" cy="1964267"/>
          </a:xfrm>
          <a:prstGeom prst="rect">
            <a:avLst/>
          </a:prstGeom>
        </p:spPr>
      </p:pic>
      <p:sp>
        <p:nvSpPr>
          <p:cNvPr id="13" name="TextBox 12"/>
          <p:cNvSpPr txBox="1"/>
          <p:nvPr userDrawn="1"/>
        </p:nvSpPr>
        <p:spPr>
          <a:xfrm>
            <a:off x="9296400" y="5897655"/>
            <a:ext cx="2286000" cy="365934"/>
          </a:xfrm>
          <a:prstGeom prst="rect">
            <a:avLst/>
          </a:prstGeom>
          <a:noFill/>
        </p:spPr>
        <p:txBody>
          <a:bodyPr wrap="square" rtlCol="0">
            <a:spAutoFit/>
          </a:bodyPr>
          <a:lstStyle/>
          <a:p>
            <a:pPr algn="r" rtl="0"/>
            <a:r>
              <a:rPr lang="en-GB" sz="2667" b="0" i="0" u="none" strike="noStrike" kern="1200" baseline="30000" dirty="0" err="1">
                <a:solidFill>
                  <a:srgbClr val="FFFFFF"/>
                </a:solidFill>
                <a:latin typeface="Arial"/>
                <a:ea typeface="+mn-ea"/>
                <a:cs typeface="Arial"/>
              </a:rPr>
              <a:t>www.fph.org.uk</a:t>
            </a:r>
            <a:endParaRPr lang="en-GB" sz="2667" b="0" i="0" u="none" strike="noStrike" kern="1200" baseline="30000" dirty="0">
              <a:solidFill>
                <a:srgbClr val="FFFFFF"/>
              </a:solidFill>
              <a:latin typeface="Arial"/>
              <a:ea typeface="+mn-ea"/>
              <a:cs typeface="Arial"/>
            </a:endParaRPr>
          </a:p>
        </p:txBody>
      </p:sp>
    </p:spTree>
    <p:extLst>
      <p:ext uri="{BB962C8B-B14F-4D97-AF65-F5344CB8AC3E}">
        <p14:creationId xmlns:p14="http://schemas.microsoft.com/office/powerpoint/2010/main" val="636723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8E725-DEC4-288D-1DC7-FF50957A051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F2FC9C03-15A9-E295-2E0E-E91A033805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9A10DCB-8BAF-8336-011A-0347530367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671F282-AA14-BF9F-CB12-F8022663F47D}"/>
              </a:ext>
            </a:extLst>
          </p:cNvPr>
          <p:cNvSpPr>
            <a:spLocks noGrp="1"/>
          </p:cNvSpPr>
          <p:nvPr>
            <p:ph type="dt" sz="half" idx="10"/>
          </p:nvPr>
        </p:nvSpPr>
        <p:spPr/>
        <p:txBody>
          <a:bodyPr/>
          <a:lstStyle/>
          <a:p>
            <a:fld id="{C3EA380C-C18E-B245-ACF0-56C0BF6CC5E0}" type="datetimeFigureOut">
              <a:rPr lang="en-GB" smtClean="0"/>
              <a:t>08/04/2024</a:t>
            </a:fld>
            <a:endParaRPr lang="en-GB"/>
          </a:p>
        </p:txBody>
      </p:sp>
      <p:sp>
        <p:nvSpPr>
          <p:cNvPr id="6" name="Footer Placeholder 5">
            <a:extLst>
              <a:ext uri="{FF2B5EF4-FFF2-40B4-BE49-F238E27FC236}">
                <a16:creationId xmlns:a16="http://schemas.microsoft.com/office/drawing/2014/main" id="{444D2F96-EE65-D7D3-A11F-41161449311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23612D-F826-61BA-43DC-B59BC1B0A285}"/>
              </a:ext>
            </a:extLst>
          </p:cNvPr>
          <p:cNvSpPr>
            <a:spLocks noGrp="1"/>
          </p:cNvSpPr>
          <p:nvPr>
            <p:ph type="sldNum" sz="quarter" idx="12"/>
          </p:nvPr>
        </p:nvSpPr>
        <p:spPr/>
        <p:txBody>
          <a:bodyPr/>
          <a:lstStyle/>
          <a:p>
            <a:fld id="{288CDEAA-A2B2-754B-83F0-C63DCCA9EE54}" type="slidenum">
              <a:rPr lang="en-GB" smtClean="0"/>
              <a:t>‹#›</a:t>
            </a:fld>
            <a:endParaRPr lang="en-GB"/>
          </a:p>
        </p:txBody>
      </p:sp>
    </p:spTree>
    <p:extLst>
      <p:ext uri="{BB962C8B-B14F-4D97-AF65-F5344CB8AC3E}">
        <p14:creationId xmlns:p14="http://schemas.microsoft.com/office/powerpoint/2010/main" val="3704352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A9C06-BCD2-F176-5781-EA285D3DFC5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F1C3BA52-C486-4834-E81B-5C2BDA8D50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CD7C21F-8023-26D6-0AF3-50D670CFC9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74515DB-3C0C-6AB9-736E-D8978C4DE86C}"/>
              </a:ext>
            </a:extLst>
          </p:cNvPr>
          <p:cNvSpPr>
            <a:spLocks noGrp="1"/>
          </p:cNvSpPr>
          <p:nvPr>
            <p:ph type="dt" sz="half" idx="10"/>
          </p:nvPr>
        </p:nvSpPr>
        <p:spPr/>
        <p:txBody>
          <a:bodyPr/>
          <a:lstStyle/>
          <a:p>
            <a:fld id="{C3EA380C-C18E-B245-ACF0-56C0BF6CC5E0}" type="datetimeFigureOut">
              <a:rPr lang="en-GB" smtClean="0"/>
              <a:t>08/04/2024</a:t>
            </a:fld>
            <a:endParaRPr lang="en-GB"/>
          </a:p>
        </p:txBody>
      </p:sp>
      <p:sp>
        <p:nvSpPr>
          <p:cNvPr id="6" name="Footer Placeholder 5">
            <a:extLst>
              <a:ext uri="{FF2B5EF4-FFF2-40B4-BE49-F238E27FC236}">
                <a16:creationId xmlns:a16="http://schemas.microsoft.com/office/drawing/2014/main" id="{45C54BFB-8EBE-BCB4-640B-2F2FC0F2EA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D29A007-8478-7E52-77A2-3E29AE69D2F1}"/>
              </a:ext>
            </a:extLst>
          </p:cNvPr>
          <p:cNvSpPr>
            <a:spLocks noGrp="1"/>
          </p:cNvSpPr>
          <p:nvPr>
            <p:ph type="sldNum" sz="quarter" idx="12"/>
          </p:nvPr>
        </p:nvSpPr>
        <p:spPr/>
        <p:txBody>
          <a:bodyPr/>
          <a:lstStyle/>
          <a:p>
            <a:fld id="{288CDEAA-A2B2-754B-83F0-C63DCCA9EE54}" type="slidenum">
              <a:rPr lang="en-GB" smtClean="0"/>
              <a:t>‹#›</a:t>
            </a:fld>
            <a:endParaRPr lang="en-GB"/>
          </a:p>
        </p:txBody>
      </p:sp>
    </p:spTree>
    <p:extLst>
      <p:ext uri="{BB962C8B-B14F-4D97-AF65-F5344CB8AC3E}">
        <p14:creationId xmlns:p14="http://schemas.microsoft.com/office/powerpoint/2010/main" val="34393351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60F61-064E-0058-B35A-5AC25C199B03}"/>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F493CD58-DBEC-E82E-D192-99612655CA6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81F9578-2364-B735-5814-FB1B61E99301}"/>
              </a:ext>
            </a:extLst>
          </p:cNvPr>
          <p:cNvSpPr>
            <a:spLocks noGrp="1"/>
          </p:cNvSpPr>
          <p:nvPr>
            <p:ph type="dt" sz="half" idx="10"/>
          </p:nvPr>
        </p:nvSpPr>
        <p:spPr/>
        <p:txBody>
          <a:bodyPr/>
          <a:lstStyle/>
          <a:p>
            <a:fld id="{C3EA380C-C18E-B245-ACF0-56C0BF6CC5E0}" type="datetimeFigureOut">
              <a:rPr lang="en-GB" smtClean="0"/>
              <a:t>08/04/2024</a:t>
            </a:fld>
            <a:endParaRPr lang="en-GB"/>
          </a:p>
        </p:txBody>
      </p:sp>
      <p:sp>
        <p:nvSpPr>
          <p:cNvPr id="5" name="Footer Placeholder 4">
            <a:extLst>
              <a:ext uri="{FF2B5EF4-FFF2-40B4-BE49-F238E27FC236}">
                <a16:creationId xmlns:a16="http://schemas.microsoft.com/office/drawing/2014/main" id="{5F7CAC93-4E97-A322-3FE1-8A8CB3B457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F196CF-583D-4B1F-B58F-A45DF3790DCC}"/>
              </a:ext>
            </a:extLst>
          </p:cNvPr>
          <p:cNvSpPr>
            <a:spLocks noGrp="1"/>
          </p:cNvSpPr>
          <p:nvPr>
            <p:ph type="sldNum" sz="quarter" idx="12"/>
          </p:nvPr>
        </p:nvSpPr>
        <p:spPr/>
        <p:txBody>
          <a:bodyPr/>
          <a:lstStyle/>
          <a:p>
            <a:fld id="{288CDEAA-A2B2-754B-83F0-C63DCCA9EE54}" type="slidenum">
              <a:rPr lang="en-GB" smtClean="0"/>
              <a:t>‹#›</a:t>
            </a:fld>
            <a:endParaRPr lang="en-GB"/>
          </a:p>
        </p:txBody>
      </p:sp>
    </p:spTree>
    <p:extLst>
      <p:ext uri="{BB962C8B-B14F-4D97-AF65-F5344CB8AC3E}">
        <p14:creationId xmlns:p14="http://schemas.microsoft.com/office/powerpoint/2010/main" val="3273641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062BC5-B851-67BF-582C-86E6711D53D0}"/>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A385D3FB-7EA0-E4E9-4117-6BC336447DC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F805394-AAE5-6CC8-FA0E-80779FE2A561}"/>
              </a:ext>
            </a:extLst>
          </p:cNvPr>
          <p:cNvSpPr>
            <a:spLocks noGrp="1"/>
          </p:cNvSpPr>
          <p:nvPr>
            <p:ph type="dt" sz="half" idx="10"/>
          </p:nvPr>
        </p:nvSpPr>
        <p:spPr/>
        <p:txBody>
          <a:bodyPr/>
          <a:lstStyle/>
          <a:p>
            <a:fld id="{C3EA380C-C18E-B245-ACF0-56C0BF6CC5E0}" type="datetimeFigureOut">
              <a:rPr lang="en-GB" smtClean="0"/>
              <a:t>08/04/2024</a:t>
            </a:fld>
            <a:endParaRPr lang="en-GB"/>
          </a:p>
        </p:txBody>
      </p:sp>
      <p:sp>
        <p:nvSpPr>
          <p:cNvPr id="5" name="Footer Placeholder 4">
            <a:extLst>
              <a:ext uri="{FF2B5EF4-FFF2-40B4-BE49-F238E27FC236}">
                <a16:creationId xmlns:a16="http://schemas.microsoft.com/office/drawing/2014/main" id="{74AA9143-6F6A-CA5B-2EE3-15C43F61BE9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F2105B-B80B-0CFE-29EA-4576E69B5CF9}"/>
              </a:ext>
            </a:extLst>
          </p:cNvPr>
          <p:cNvSpPr>
            <a:spLocks noGrp="1"/>
          </p:cNvSpPr>
          <p:nvPr>
            <p:ph type="sldNum" sz="quarter" idx="12"/>
          </p:nvPr>
        </p:nvSpPr>
        <p:spPr/>
        <p:txBody>
          <a:bodyPr/>
          <a:lstStyle/>
          <a:p>
            <a:fld id="{288CDEAA-A2B2-754B-83F0-C63DCCA9EE54}" type="slidenum">
              <a:rPr lang="en-GB" smtClean="0"/>
              <a:t>‹#›</a:t>
            </a:fld>
            <a:endParaRPr lang="en-GB"/>
          </a:p>
        </p:txBody>
      </p:sp>
    </p:spTree>
    <p:extLst>
      <p:ext uri="{BB962C8B-B14F-4D97-AF65-F5344CB8AC3E}">
        <p14:creationId xmlns:p14="http://schemas.microsoft.com/office/powerpoint/2010/main" val="1630266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229D6-92F9-6016-CFC9-1902CF5D34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C200B81-641D-2C7B-C02D-302E86DC36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6177243-A8D3-BFFA-B5F2-42122BBFA764}"/>
              </a:ext>
            </a:extLst>
          </p:cNvPr>
          <p:cNvSpPr>
            <a:spLocks noGrp="1"/>
          </p:cNvSpPr>
          <p:nvPr>
            <p:ph type="dt" sz="half" idx="10"/>
          </p:nvPr>
        </p:nvSpPr>
        <p:spPr/>
        <p:txBody>
          <a:bodyPr/>
          <a:lstStyle/>
          <a:p>
            <a:fld id="{E52C194A-2C04-4E87-B13C-D7CB69AC5F8B}" type="datetimeFigureOut">
              <a:rPr lang="en-GB" smtClean="0"/>
              <a:t>08/04/2024</a:t>
            </a:fld>
            <a:endParaRPr lang="en-GB"/>
          </a:p>
        </p:txBody>
      </p:sp>
      <p:sp>
        <p:nvSpPr>
          <p:cNvPr id="5" name="Footer Placeholder 4">
            <a:extLst>
              <a:ext uri="{FF2B5EF4-FFF2-40B4-BE49-F238E27FC236}">
                <a16:creationId xmlns:a16="http://schemas.microsoft.com/office/drawing/2014/main" id="{3C01C0AC-D3A8-8AD5-B31A-1409B3E773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FED56B-10A5-6B01-475B-BCF7B4BD36D7}"/>
              </a:ext>
            </a:extLst>
          </p:cNvPr>
          <p:cNvSpPr>
            <a:spLocks noGrp="1"/>
          </p:cNvSpPr>
          <p:nvPr>
            <p:ph type="sldNum" sz="quarter" idx="12"/>
          </p:nvPr>
        </p:nvSpPr>
        <p:spPr/>
        <p:txBody>
          <a:bodyPr/>
          <a:lstStyle/>
          <a:p>
            <a:fld id="{510641F8-F59E-428C-9C65-E05A4B8C6D9E}" type="slidenum">
              <a:rPr lang="en-GB" smtClean="0"/>
              <a:t>‹#›</a:t>
            </a:fld>
            <a:endParaRPr lang="en-GB"/>
          </a:p>
        </p:txBody>
      </p:sp>
    </p:spTree>
    <p:extLst>
      <p:ext uri="{BB962C8B-B14F-4D97-AF65-F5344CB8AC3E}">
        <p14:creationId xmlns:p14="http://schemas.microsoft.com/office/powerpoint/2010/main" val="33833919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FC9FE-18E2-A23B-AC19-A15304C8426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AB2A370-BC6A-FBE4-5598-9F7AEB6F4F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185EA6-B145-FF83-7FBA-9BD3C699FA02}"/>
              </a:ext>
            </a:extLst>
          </p:cNvPr>
          <p:cNvSpPr>
            <a:spLocks noGrp="1"/>
          </p:cNvSpPr>
          <p:nvPr>
            <p:ph type="dt" sz="half" idx="10"/>
          </p:nvPr>
        </p:nvSpPr>
        <p:spPr/>
        <p:txBody>
          <a:bodyPr/>
          <a:lstStyle/>
          <a:p>
            <a:fld id="{E52C194A-2C04-4E87-B13C-D7CB69AC5F8B}" type="datetimeFigureOut">
              <a:rPr lang="en-GB" smtClean="0"/>
              <a:t>08/04/2024</a:t>
            </a:fld>
            <a:endParaRPr lang="en-GB"/>
          </a:p>
        </p:txBody>
      </p:sp>
      <p:sp>
        <p:nvSpPr>
          <p:cNvPr id="5" name="Footer Placeholder 4">
            <a:extLst>
              <a:ext uri="{FF2B5EF4-FFF2-40B4-BE49-F238E27FC236}">
                <a16:creationId xmlns:a16="http://schemas.microsoft.com/office/drawing/2014/main" id="{688AC808-1045-2B30-F98D-8ACD123170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EC5F51-10D5-9F57-1817-62FD8EEC5062}"/>
              </a:ext>
            </a:extLst>
          </p:cNvPr>
          <p:cNvSpPr>
            <a:spLocks noGrp="1"/>
          </p:cNvSpPr>
          <p:nvPr>
            <p:ph type="sldNum" sz="quarter" idx="12"/>
          </p:nvPr>
        </p:nvSpPr>
        <p:spPr/>
        <p:txBody>
          <a:bodyPr/>
          <a:lstStyle/>
          <a:p>
            <a:fld id="{510641F8-F59E-428C-9C65-E05A4B8C6D9E}" type="slidenum">
              <a:rPr lang="en-GB" smtClean="0"/>
              <a:t>‹#›</a:t>
            </a:fld>
            <a:endParaRPr lang="en-GB"/>
          </a:p>
        </p:txBody>
      </p:sp>
    </p:spTree>
    <p:extLst>
      <p:ext uri="{BB962C8B-B14F-4D97-AF65-F5344CB8AC3E}">
        <p14:creationId xmlns:p14="http://schemas.microsoft.com/office/powerpoint/2010/main" val="5092105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0B525-181C-C90A-CB1D-5F53FDF1E9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2FEA8A3-D9E1-915F-8424-70B0EBDC36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7661B6-9AAB-5183-636D-8968B1927937}"/>
              </a:ext>
            </a:extLst>
          </p:cNvPr>
          <p:cNvSpPr>
            <a:spLocks noGrp="1"/>
          </p:cNvSpPr>
          <p:nvPr>
            <p:ph type="dt" sz="half" idx="10"/>
          </p:nvPr>
        </p:nvSpPr>
        <p:spPr/>
        <p:txBody>
          <a:bodyPr/>
          <a:lstStyle/>
          <a:p>
            <a:fld id="{E52C194A-2C04-4E87-B13C-D7CB69AC5F8B}" type="datetimeFigureOut">
              <a:rPr lang="en-GB" smtClean="0"/>
              <a:t>08/04/2024</a:t>
            </a:fld>
            <a:endParaRPr lang="en-GB"/>
          </a:p>
        </p:txBody>
      </p:sp>
      <p:sp>
        <p:nvSpPr>
          <p:cNvPr id="5" name="Footer Placeholder 4">
            <a:extLst>
              <a:ext uri="{FF2B5EF4-FFF2-40B4-BE49-F238E27FC236}">
                <a16:creationId xmlns:a16="http://schemas.microsoft.com/office/drawing/2014/main" id="{1FA910C3-4CD3-E804-9A9D-33126B639C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CF7F7C-91AD-D8A0-F11A-70B0AF51AC92}"/>
              </a:ext>
            </a:extLst>
          </p:cNvPr>
          <p:cNvSpPr>
            <a:spLocks noGrp="1"/>
          </p:cNvSpPr>
          <p:nvPr>
            <p:ph type="sldNum" sz="quarter" idx="12"/>
          </p:nvPr>
        </p:nvSpPr>
        <p:spPr/>
        <p:txBody>
          <a:bodyPr/>
          <a:lstStyle/>
          <a:p>
            <a:fld id="{510641F8-F59E-428C-9C65-E05A4B8C6D9E}" type="slidenum">
              <a:rPr lang="en-GB" smtClean="0"/>
              <a:t>‹#›</a:t>
            </a:fld>
            <a:endParaRPr lang="en-GB"/>
          </a:p>
        </p:txBody>
      </p:sp>
    </p:spTree>
    <p:extLst>
      <p:ext uri="{BB962C8B-B14F-4D97-AF65-F5344CB8AC3E}">
        <p14:creationId xmlns:p14="http://schemas.microsoft.com/office/powerpoint/2010/main" val="20127168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46CD2-B01B-1242-56E8-ED83537994B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99F0415-2C25-B222-9F3E-9A859A92BC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53FBD27-4D7D-2A71-4C5A-F7A7EEF447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929556F-EF4D-62F5-C328-5E53AC25AAF4}"/>
              </a:ext>
            </a:extLst>
          </p:cNvPr>
          <p:cNvSpPr>
            <a:spLocks noGrp="1"/>
          </p:cNvSpPr>
          <p:nvPr>
            <p:ph type="dt" sz="half" idx="10"/>
          </p:nvPr>
        </p:nvSpPr>
        <p:spPr/>
        <p:txBody>
          <a:bodyPr/>
          <a:lstStyle/>
          <a:p>
            <a:fld id="{E52C194A-2C04-4E87-B13C-D7CB69AC5F8B}" type="datetimeFigureOut">
              <a:rPr lang="en-GB" smtClean="0"/>
              <a:t>08/04/2024</a:t>
            </a:fld>
            <a:endParaRPr lang="en-GB"/>
          </a:p>
        </p:txBody>
      </p:sp>
      <p:sp>
        <p:nvSpPr>
          <p:cNvPr id="6" name="Footer Placeholder 5">
            <a:extLst>
              <a:ext uri="{FF2B5EF4-FFF2-40B4-BE49-F238E27FC236}">
                <a16:creationId xmlns:a16="http://schemas.microsoft.com/office/drawing/2014/main" id="{4BAC77A8-4119-330A-127F-59C62677286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1D75DEC-7D3A-EE4E-FB24-6C3E915EFDFE}"/>
              </a:ext>
            </a:extLst>
          </p:cNvPr>
          <p:cNvSpPr>
            <a:spLocks noGrp="1"/>
          </p:cNvSpPr>
          <p:nvPr>
            <p:ph type="sldNum" sz="quarter" idx="12"/>
          </p:nvPr>
        </p:nvSpPr>
        <p:spPr/>
        <p:txBody>
          <a:bodyPr/>
          <a:lstStyle/>
          <a:p>
            <a:fld id="{510641F8-F59E-428C-9C65-E05A4B8C6D9E}" type="slidenum">
              <a:rPr lang="en-GB" smtClean="0"/>
              <a:t>‹#›</a:t>
            </a:fld>
            <a:endParaRPr lang="en-GB"/>
          </a:p>
        </p:txBody>
      </p:sp>
    </p:spTree>
    <p:extLst>
      <p:ext uri="{BB962C8B-B14F-4D97-AF65-F5344CB8AC3E}">
        <p14:creationId xmlns:p14="http://schemas.microsoft.com/office/powerpoint/2010/main" val="41106014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BF5A4-0409-9CF1-6174-716E4BAD26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9C89F74-BFCE-D56A-11A9-09774E8747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065291-1C2D-5908-11FC-D45C9B7E9A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F6FD14D-C84C-6B92-39DC-5D3E96C81D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32A2E6-06A1-E0E8-52E7-9C41BDF2F2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DC361A5-8D3E-8B00-8C64-9C883A33BFA3}"/>
              </a:ext>
            </a:extLst>
          </p:cNvPr>
          <p:cNvSpPr>
            <a:spLocks noGrp="1"/>
          </p:cNvSpPr>
          <p:nvPr>
            <p:ph type="dt" sz="half" idx="10"/>
          </p:nvPr>
        </p:nvSpPr>
        <p:spPr/>
        <p:txBody>
          <a:bodyPr/>
          <a:lstStyle/>
          <a:p>
            <a:fld id="{E52C194A-2C04-4E87-B13C-D7CB69AC5F8B}" type="datetimeFigureOut">
              <a:rPr lang="en-GB" smtClean="0"/>
              <a:t>08/04/2024</a:t>
            </a:fld>
            <a:endParaRPr lang="en-GB"/>
          </a:p>
        </p:txBody>
      </p:sp>
      <p:sp>
        <p:nvSpPr>
          <p:cNvPr id="8" name="Footer Placeholder 7">
            <a:extLst>
              <a:ext uri="{FF2B5EF4-FFF2-40B4-BE49-F238E27FC236}">
                <a16:creationId xmlns:a16="http://schemas.microsoft.com/office/drawing/2014/main" id="{1097358E-E9A5-2894-0FCD-2ED07164C9D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0CA49F5-D51D-E1F3-C20B-D100D49C9027}"/>
              </a:ext>
            </a:extLst>
          </p:cNvPr>
          <p:cNvSpPr>
            <a:spLocks noGrp="1"/>
          </p:cNvSpPr>
          <p:nvPr>
            <p:ph type="sldNum" sz="quarter" idx="12"/>
          </p:nvPr>
        </p:nvSpPr>
        <p:spPr/>
        <p:txBody>
          <a:bodyPr/>
          <a:lstStyle/>
          <a:p>
            <a:fld id="{510641F8-F59E-428C-9C65-E05A4B8C6D9E}" type="slidenum">
              <a:rPr lang="en-GB" smtClean="0"/>
              <a:t>‹#›</a:t>
            </a:fld>
            <a:endParaRPr lang="en-GB"/>
          </a:p>
        </p:txBody>
      </p:sp>
    </p:spTree>
    <p:extLst>
      <p:ext uri="{BB962C8B-B14F-4D97-AF65-F5344CB8AC3E}">
        <p14:creationId xmlns:p14="http://schemas.microsoft.com/office/powerpoint/2010/main" val="28400907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53199-B389-33EF-2618-9778B629C1D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5AEC3FA-E7BD-401D-DA32-A9376BE8872B}"/>
              </a:ext>
            </a:extLst>
          </p:cNvPr>
          <p:cNvSpPr>
            <a:spLocks noGrp="1"/>
          </p:cNvSpPr>
          <p:nvPr>
            <p:ph type="dt" sz="half" idx="10"/>
          </p:nvPr>
        </p:nvSpPr>
        <p:spPr/>
        <p:txBody>
          <a:bodyPr/>
          <a:lstStyle/>
          <a:p>
            <a:fld id="{E52C194A-2C04-4E87-B13C-D7CB69AC5F8B}" type="datetimeFigureOut">
              <a:rPr lang="en-GB" smtClean="0"/>
              <a:t>08/04/2024</a:t>
            </a:fld>
            <a:endParaRPr lang="en-GB"/>
          </a:p>
        </p:txBody>
      </p:sp>
      <p:sp>
        <p:nvSpPr>
          <p:cNvPr id="4" name="Footer Placeholder 3">
            <a:extLst>
              <a:ext uri="{FF2B5EF4-FFF2-40B4-BE49-F238E27FC236}">
                <a16:creationId xmlns:a16="http://schemas.microsoft.com/office/drawing/2014/main" id="{93582D80-B5CC-2EBA-D491-B408F51F20E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E783EE3-65D1-FB26-DB44-9B845DCA3FCA}"/>
              </a:ext>
            </a:extLst>
          </p:cNvPr>
          <p:cNvSpPr>
            <a:spLocks noGrp="1"/>
          </p:cNvSpPr>
          <p:nvPr>
            <p:ph type="sldNum" sz="quarter" idx="12"/>
          </p:nvPr>
        </p:nvSpPr>
        <p:spPr/>
        <p:txBody>
          <a:bodyPr/>
          <a:lstStyle/>
          <a:p>
            <a:fld id="{510641F8-F59E-428C-9C65-E05A4B8C6D9E}" type="slidenum">
              <a:rPr lang="en-GB" smtClean="0"/>
              <a:t>‹#›</a:t>
            </a:fld>
            <a:endParaRPr lang="en-GB"/>
          </a:p>
        </p:txBody>
      </p:sp>
    </p:spTree>
    <p:extLst>
      <p:ext uri="{BB962C8B-B14F-4D97-AF65-F5344CB8AC3E}">
        <p14:creationId xmlns:p14="http://schemas.microsoft.com/office/powerpoint/2010/main" val="2686738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lvl1pPr>
              <a:defRPr sz="2400"/>
            </a:lvl1pPr>
            <a:lvl2pPr>
              <a:defRPr sz="2400"/>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77584810-455B-8741-8C2D-D4D392C26BB8}" type="datetime1">
              <a:rPr lang="en-GB" smtClean="0"/>
              <a:t>08/04/2024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3550523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0DEC38-660C-B38D-0D02-0A0C4DB87AF1}"/>
              </a:ext>
            </a:extLst>
          </p:cNvPr>
          <p:cNvSpPr>
            <a:spLocks noGrp="1"/>
          </p:cNvSpPr>
          <p:nvPr>
            <p:ph type="dt" sz="half" idx="10"/>
          </p:nvPr>
        </p:nvSpPr>
        <p:spPr/>
        <p:txBody>
          <a:bodyPr/>
          <a:lstStyle/>
          <a:p>
            <a:fld id="{E52C194A-2C04-4E87-B13C-D7CB69AC5F8B}" type="datetimeFigureOut">
              <a:rPr lang="en-GB" smtClean="0"/>
              <a:t>08/04/2024</a:t>
            </a:fld>
            <a:endParaRPr lang="en-GB"/>
          </a:p>
        </p:txBody>
      </p:sp>
      <p:sp>
        <p:nvSpPr>
          <p:cNvPr id="3" name="Footer Placeholder 2">
            <a:extLst>
              <a:ext uri="{FF2B5EF4-FFF2-40B4-BE49-F238E27FC236}">
                <a16:creationId xmlns:a16="http://schemas.microsoft.com/office/drawing/2014/main" id="{2E26497C-9D62-0CB3-9D5C-0BDEC6C4DDB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7B24F41-FA91-58B1-6572-1013BF86F9AD}"/>
              </a:ext>
            </a:extLst>
          </p:cNvPr>
          <p:cNvSpPr>
            <a:spLocks noGrp="1"/>
          </p:cNvSpPr>
          <p:nvPr>
            <p:ph type="sldNum" sz="quarter" idx="12"/>
          </p:nvPr>
        </p:nvSpPr>
        <p:spPr/>
        <p:txBody>
          <a:bodyPr/>
          <a:lstStyle/>
          <a:p>
            <a:fld id="{510641F8-F59E-428C-9C65-E05A4B8C6D9E}" type="slidenum">
              <a:rPr lang="en-GB" smtClean="0"/>
              <a:t>‹#›</a:t>
            </a:fld>
            <a:endParaRPr lang="en-GB"/>
          </a:p>
        </p:txBody>
      </p:sp>
    </p:spTree>
    <p:extLst>
      <p:ext uri="{BB962C8B-B14F-4D97-AF65-F5344CB8AC3E}">
        <p14:creationId xmlns:p14="http://schemas.microsoft.com/office/powerpoint/2010/main" val="30099226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E4593-7205-2889-2877-3D2DC980C0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A991556-3E69-1CA1-8A28-2FFC7121C3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16F40A5-7E76-65BA-1B74-D3911BBAF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80E2B1-0C5B-AF16-91EC-877CFFDB3B5B}"/>
              </a:ext>
            </a:extLst>
          </p:cNvPr>
          <p:cNvSpPr>
            <a:spLocks noGrp="1"/>
          </p:cNvSpPr>
          <p:nvPr>
            <p:ph type="dt" sz="half" idx="10"/>
          </p:nvPr>
        </p:nvSpPr>
        <p:spPr/>
        <p:txBody>
          <a:bodyPr/>
          <a:lstStyle/>
          <a:p>
            <a:fld id="{E52C194A-2C04-4E87-B13C-D7CB69AC5F8B}" type="datetimeFigureOut">
              <a:rPr lang="en-GB" smtClean="0"/>
              <a:t>08/04/2024</a:t>
            </a:fld>
            <a:endParaRPr lang="en-GB"/>
          </a:p>
        </p:txBody>
      </p:sp>
      <p:sp>
        <p:nvSpPr>
          <p:cNvPr id="6" name="Footer Placeholder 5">
            <a:extLst>
              <a:ext uri="{FF2B5EF4-FFF2-40B4-BE49-F238E27FC236}">
                <a16:creationId xmlns:a16="http://schemas.microsoft.com/office/drawing/2014/main" id="{870C8486-8157-B359-C4C6-98BDA9FE39B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27F74CE-338F-92BA-97F1-5DEF00FF9F6C}"/>
              </a:ext>
            </a:extLst>
          </p:cNvPr>
          <p:cNvSpPr>
            <a:spLocks noGrp="1"/>
          </p:cNvSpPr>
          <p:nvPr>
            <p:ph type="sldNum" sz="quarter" idx="12"/>
          </p:nvPr>
        </p:nvSpPr>
        <p:spPr/>
        <p:txBody>
          <a:bodyPr/>
          <a:lstStyle/>
          <a:p>
            <a:fld id="{510641F8-F59E-428C-9C65-E05A4B8C6D9E}" type="slidenum">
              <a:rPr lang="en-GB" smtClean="0"/>
              <a:t>‹#›</a:t>
            </a:fld>
            <a:endParaRPr lang="en-GB"/>
          </a:p>
        </p:txBody>
      </p:sp>
    </p:spTree>
    <p:extLst>
      <p:ext uri="{BB962C8B-B14F-4D97-AF65-F5344CB8AC3E}">
        <p14:creationId xmlns:p14="http://schemas.microsoft.com/office/powerpoint/2010/main" val="36448066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627BC-2433-8C51-BDAB-69653450C7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059A18A-D6D0-6529-8F80-8C10E3BAD1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C093F3A-16FC-3A65-7883-1D94576D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1E0645-9FD8-42CB-22A7-C5BA7845EF29}"/>
              </a:ext>
            </a:extLst>
          </p:cNvPr>
          <p:cNvSpPr>
            <a:spLocks noGrp="1"/>
          </p:cNvSpPr>
          <p:nvPr>
            <p:ph type="dt" sz="half" idx="10"/>
          </p:nvPr>
        </p:nvSpPr>
        <p:spPr/>
        <p:txBody>
          <a:bodyPr/>
          <a:lstStyle/>
          <a:p>
            <a:fld id="{E52C194A-2C04-4E87-B13C-D7CB69AC5F8B}" type="datetimeFigureOut">
              <a:rPr lang="en-GB" smtClean="0"/>
              <a:t>08/04/2024</a:t>
            </a:fld>
            <a:endParaRPr lang="en-GB"/>
          </a:p>
        </p:txBody>
      </p:sp>
      <p:sp>
        <p:nvSpPr>
          <p:cNvPr id="6" name="Footer Placeholder 5">
            <a:extLst>
              <a:ext uri="{FF2B5EF4-FFF2-40B4-BE49-F238E27FC236}">
                <a16:creationId xmlns:a16="http://schemas.microsoft.com/office/drawing/2014/main" id="{731931B7-7467-6C08-6794-9BB63E559A5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07D67AE-27D7-27B4-64AC-67848BD43E51}"/>
              </a:ext>
            </a:extLst>
          </p:cNvPr>
          <p:cNvSpPr>
            <a:spLocks noGrp="1"/>
          </p:cNvSpPr>
          <p:nvPr>
            <p:ph type="sldNum" sz="quarter" idx="12"/>
          </p:nvPr>
        </p:nvSpPr>
        <p:spPr/>
        <p:txBody>
          <a:bodyPr/>
          <a:lstStyle/>
          <a:p>
            <a:fld id="{510641F8-F59E-428C-9C65-E05A4B8C6D9E}" type="slidenum">
              <a:rPr lang="en-GB" smtClean="0"/>
              <a:t>‹#›</a:t>
            </a:fld>
            <a:endParaRPr lang="en-GB"/>
          </a:p>
        </p:txBody>
      </p:sp>
    </p:spTree>
    <p:extLst>
      <p:ext uri="{BB962C8B-B14F-4D97-AF65-F5344CB8AC3E}">
        <p14:creationId xmlns:p14="http://schemas.microsoft.com/office/powerpoint/2010/main" val="2187426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E50B0-3534-D3F9-03A3-2110DF527C1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AB151A9-7D5E-A29F-9022-DEA69748C5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EE654C1-2FC9-FBC1-F49B-1B617E2F4074}"/>
              </a:ext>
            </a:extLst>
          </p:cNvPr>
          <p:cNvSpPr>
            <a:spLocks noGrp="1"/>
          </p:cNvSpPr>
          <p:nvPr>
            <p:ph type="dt" sz="half" idx="10"/>
          </p:nvPr>
        </p:nvSpPr>
        <p:spPr/>
        <p:txBody>
          <a:bodyPr/>
          <a:lstStyle/>
          <a:p>
            <a:fld id="{E52C194A-2C04-4E87-B13C-D7CB69AC5F8B}" type="datetimeFigureOut">
              <a:rPr lang="en-GB" smtClean="0"/>
              <a:t>08/04/2024</a:t>
            </a:fld>
            <a:endParaRPr lang="en-GB"/>
          </a:p>
        </p:txBody>
      </p:sp>
      <p:sp>
        <p:nvSpPr>
          <p:cNvPr id="5" name="Footer Placeholder 4">
            <a:extLst>
              <a:ext uri="{FF2B5EF4-FFF2-40B4-BE49-F238E27FC236}">
                <a16:creationId xmlns:a16="http://schemas.microsoft.com/office/drawing/2014/main" id="{3D04A170-4DB7-9719-33F5-83A1253743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1BA03F-D284-728F-44AF-9701212883B4}"/>
              </a:ext>
            </a:extLst>
          </p:cNvPr>
          <p:cNvSpPr>
            <a:spLocks noGrp="1"/>
          </p:cNvSpPr>
          <p:nvPr>
            <p:ph type="sldNum" sz="quarter" idx="12"/>
          </p:nvPr>
        </p:nvSpPr>
        <p:spPr/>
        <p:txBody>
          <a:bodyPr/>
          <a:lstStyle/>
          <a:p>
            <a:fld id="{510641F8-F59E-428C-9C65-E05A4B8C6D9E}" type="slidenum">
              <a:rPr lang="en-GB" smtClean="0"/>
              <a:t>‹#›</a:t>
            </a:fld>
            <a:endParaRPr lang="en-GB"/>
          </a:p>
        </p:txBody>
      </p:sp>
    </p:spTree>
    <p:extLst>
      <p:ext uri="{BB962C8B-B14F-4D97-AF65-F5344CB8AC3E}">
        <p14:creationId xmlns:p14="http://schemas.microsoft.com/office/powerpoint/2010/main" val="22107207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A99A5E-66F1-D62D-A76A-991333F1AB0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154D5ED-1FF5-FB80-7B5A-1FBF6DD841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A17672-33E3-60D0-18A3-71BC271F47F0}"/>
              </a:ext>
            </a:extLst>
          </p:cNvPr>
          <p:cNvSpPr>
            <a:spLocks noGrp="1"/>
          </p:cNvSpPr>
          <p:nvPr>
            <p:ph type="dt" sz="half" idx="10"/>
          </p:nvPr>
        </p:nvSpPr>
        <p:spPr/>
        <p:txBody>
          <a:bodyPr/>
          <a:lstStyle/>
          <a:p>
            <a:fld id="{E52C194A-2C04-4E87-B13C-D7CB69AC5F8B}" type="datetimeFigureOut">
              <a:rPr lang="en-GB" smtClean="0"/>
              <a:t>08/04/2024</a:t>
            </a:fld>
            <a:endParaRPr lang="en-GB"/>
          </a:p>
        </p:txBody>
      </p:sp>
      <p:sp>
        <p:nvSpPr>
          <p:cNvPr id="5" name="Footer Placeholder 4">
            <a:extLst>
              <a:ext uri="{FF2B5EF4-FFF2-40B4-BE49-F238E27FC236}">
                <a16:creationId xmlns:a16="http://schemas.microsoft.com/office/drawing/2014/main" id="{E2A3638C-84EA-4874-C7A4-76DB4D1240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C48C96-1B25-765F-5FDD-3EE182CE96AC}"/>
              </a:ext>
            </a:extLst>
          </p:cNvPr>
          <p:cNvSpPr>
            <a:spLocks noGrp="1"/>
          </p:cNvSpPr>
          <p:nvPr>
            <p:ph type="sldNum" sz="quarter" idx="12"/>
          </p:nvPr>
        </p:nvSpPr>
        <p:spPr/>
        <p:txBody>
          <a:bodyPr/>
          <a:lstStyle/>
          <a:p>
            <a:fld id="{510641F8-F59E-428C-9C65-E05A4B8C6D9E}" type="slidenum">
              <a:rPr lang="en-GB" smtClean="0"/>
              <a:t>‹#›</a:t>
            </a:fld>
            <a:endParaRPr lang="en-GB"/>
          </a:p>
        </p:txBody>
      </p:sp>
    </p:spTree>
    <p:extLst>
      <p:ext uri="{BB962C8B-B14F-4D97-AF65-F5344CB8AC3E}">
        <p14:creationId xmlns:p14="http://schemas.microsoft.com/office/powerpoint/2010/main" val="14003380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122363"/>
            <a:ext cx="10363200" cy="2387600"/>
          </a:xfrm>
        </p:spPr>
        <p:txBody>
          <a:bodyPr lIns="90000" tIns="0" rIns="0" bIns="46800" anchor="b">
            <a:normAutofit/>
          </a:bodyPr>
          <a:lstStyle>
            <a:lvl1pPr algn="r">
              <a:defRPr sz="4000">
                <a:solidFill>
                  <a:srgbClr val="232C79"/>
                </a:solidFill>
              </a:defRPr>
            </a:lvl1pPr>
          </a:lstStyle>
          <a:p>
            <a:r>
              <a:rPr lang="en-US" dirty="0"/>
              <a:t>Click to edit Master title style</a:t>
            </a:r>
          </a:p>
        </p:txBody>
      </p:sp>
      <p:sp>
        <p:nvSpPr>
          <p:cNvPr id="3" name="Subtitle 2"/>
          <p:cNvSpPr>
            <a:spLocks noGrp="1"/>
          </p:cNvSpPr>
          <p:nvPr>
            <p:ph type="subTitle" idx="1"/>
          </p:nvPr>
        </p:nvSpPr>
        <p:spPr>
          <a:xfrm>
            <a:off x="2286000" y="3652044"/>
            <a:ext cx="9144000" cy="1655762"/>
          </a:xfrm>
        </p:spPr>
        <p:txBody>
          <a:bodyPr tIns="46800" rIns="0"/>
          <a:lstStyle>
            <a:lvl1pPr marL="0" indent="0" algn="r">
              <a:buNone/>
              <a:defRPr sz="2400">
                <a:solidFill>
                  <a:srgbClr val="00B0F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537699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ack pag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8133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Title 1"/>
          <p:cNvSpPr>
            <a:spLocks noGrp="1"/>
          </p:cNvSpPr>
          <p:nvPr>
            <p:ph type="title"/>
          </p:nvPr>
        </p:nvSpPr>
        <p:spPr/>
        <p:txBody>
          <a:bodyPr lIns="0" tIns="0" rIns="0" bIns="0"/>
          <a:lstStyle>
            <a:lvl1pPr>
              <a:defRPr>
                <a:solidFill>
                  <a:srgbClr val="232C79"/>
                </a:solidFill>
              </a:defRPr>
            </a:lvl1pPr>
          </a:lstStyle>
          <a:p>
            <a:r>
              <a:rPr lang="en-US" dirty="0"/>
              <a:t>Click to edit Master title style</a:t>
            </a:r>
          </a:p>
        </p:txBody>
      </p:sp>
      <p:sp>
        <p:nvSpPr>
          <p:cNvPr id="7" name="Text Placeholder 6"/>
          <p:cNvSpPr>
            <a:spLocks noGrp="1"/>
          </p:cNvSpPr>
          <p:nvPr>
            <p:ph type="body" sz="quarter" idx="11"/>
          </p:nvPr>
        </p:nvSpPr>
        <p:spPr>
          <a:xfrm>
            <a:off x="838200" y="1882775"/>
            <a:ext cx="10515600" cy="4178300"/>
          </a:xfrm>
        </p:spPr>
        <p:txBody>
          <a:bodyPr lIns="0" tIns="0" rIns="0" bIns="0"/>
          <a:lstStyle/>
          <a:p>
            <a:pPr lvl="0"/>
            <a:r>
              <a:rPr lang="en-US" dirty="0"/>
              <a:t>Click to edit Master text styles</a:t>
            </a:r>
          </a:p>
        </p:txBody>
      </p:sp>
    </p:spTree>
    <p:extLst>
      <p:ext uri="{BB962C8B-B14F-4D97-AF65-F5344CB8AC3E}">
        <p14:creationId xmlns:p14="http://schemas.microsoft.com/office/powerpoint/2010/main" val="29750237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 typeface="Arial" panose="020B0604020202020204" pitchFamily="34" charset="0"/>
              <a:buChar char="•"/>
              <a:defRPr/>
            </a:lvl1pPr>
            <a:lvl2pPr marL="171450" indent="-171450">
              <a:buFont typeface="Arial" panose="020B0604020202020204" pitchFamily="34" charset="0"/>
              <a:buChar char="•"/>
              <a:defRPr/>
            </a:lvl2pPr>
            <a:lvl3pPr marL="171450" indent="-171450">
              <a:buFont typeface="Arial" panose="020B0604020202020204" pitchFamily="34" charset="0"/>
              <a:buChar char="•"/>
              <a:defRPr/>
            </a:lvl3pPr>
            <a:lvl4pPr marL="171450" indent="-171450">
              <a:buFont typeface="Arial" panose="020B0604020202020204" pitchFamily="34" charset="0"/>
              <a:buChar char="•"/>
              <a:defRPr/>
            </a:lvl4pPr>
            <a:lvl5pPr marL="171450" indent="-17145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EFA5DF8-8664-8772-1CB5-4F321CCE05B8}"/>
              </a:ext>
            </a:extLst>
          </p:cNvPr>
          <p:cNvSpPr>
            <a:spLocks noGrp="1"/>
          </p:cNvSpPr>
          <p:nvPr>
            <p:ph type="dt" sz="half" idx="10"/>
          </p:nvPr>
        </p:nvSpPr>
        <p:spPr>
          <a:xfrm>
            <a:off x="0" y="0"/>
            <a:ext cx="0" cy="0"/>
          </a:xfrm>
        </p:spPr>
        <p:txBody>
          <a:bodyPr/>
          <a:lstStyle>
            <a:lvl1pPr>
              <a:defRPr/>
            </a:lvl1pPr>
          </a:lstStyle>
          <a:p>
            <a:pPr>
              <a:defRPr/>
            </a:pPr>
            <a:fld id="{C59EE340-8F25-4C28-8B0A-00195B2B542A}" type="datetime1">
              <a:rPr lang="en-US"/>
              <a:pPr>
                <a:defRPr/>
              </a:pPr>
              <a:t>4/8/2024</a:t>
            </a:fld>
            <a:endParaRPr lang="en-US"/>
          </a:p>
        </p:txBody>
      </p:sp>
      <p:sp>
        <p:nvSpPr>
          <p:cNvPr id="5" name="Footer Placeholder 4">
            <a:extLst>
              <a:ext uri="{FF2B5EF4-FFF2-40B4-BE49-F238E27FC236}">
                <a16:creationId xmlns:a16="http://schemas.microsoft.com/office/drawing/2014/main" id="{7830C3E1-581C-6ED2-8AAF-EC1B96F0FD79}"/>
              </a:ext>
            </a:extLst>
          </p:cNvPr>
          <p:cNvSpPr>
            <a:spLocks noGrp="1"/>
          </p:cNvSpPr>
          <p:nvPr>
            <p:ph type="ftr" sz="quarter" idx="11"/>
          </p:nvPr>
        </p:nvSpPr>
        <p:spPr>
          <a:xfrm>
            <a:off x="0" y="0"/>
            <a:ext cx="0" cy="0"/>
          </a:xfrm>
        </p:spPr>
        <p:txBody>
          <a:bodyPr/>
          <a:lstStyle>
            <a:lvl1pPr>
              <a:defRPr/>
            </a:lvl1pPr>
          </a:lstStyle>
          <a:p>
            <a:pPr>
              <a:defRPr/>
            </a:pPr>
            <a:r>
              <a:rPr lang="en-US"/>
              <a:t>Sample Footer Text</a:t>
            </a:r>
          </a:p>
        </p:txBody>
      </p:sp>
      <p:sp>
        <p:nvSpPr>
          <p:cNvPr id="6" name="Slide Number Placeholder 5">
            <a:extLst>
              <a:ext uri="{FF2B5EF4-FFF2-40B4-BE49-F238E27FC236}">
                <a16:creationId xmlns:a16="http://schemas.microsoft.com/office/drawing/2014/main" id="{D8ACF502-81DB-487B-B1F6-85E0EDED1FC6}"/>
              </a:ext>
            </a:extLst>
          </p:cNvPr>
          <p:cNvSpPr>
            <a:spLocks noGrp="1"/>
          </p:cNvSpPr>
          <p:nvPr>
            <p:ph type="sldNum" sz="quarter" idx="12"/>
          </p:nvPr>
        </p:nvSpPr>
        <p:spPr/>
        <p:txBody>
          <a:bodyPr/>
          <a:lstStyle>
            <a:lvl1pPr>
              <a:defRPr/>
            </a:lvl1pPr>
          </a:lstStyle>
          <a:p>
            <a:pPr>
              <a:defRPr/>
            </a:pPr>
            <a:fld id="{87529CB2-9BFB-4044-A19B-FA71CB34D903}" type="slidenum">
              <a:rPr lang="en-US"/>
              <a:pPr>
                <a:defRPr/>
              </a:pPr>
              <a:t>‹#›</a:t>
            </a:fld>
            <a:endParaRPr lang="en-US"/>
          </a:p>
        </p:txBody>
      </p:sp>
    </p:spTree>
    <p:extLst>
      <p:ext uri="{BB962C8B-B14F-4D97-AF65-F5344CB8AC3E}">
        <p14:creationId xmlns:p14="http://schemas.microsoft.com/office/powerpoint/2010/main" val="38650103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F1BD25-6711-4B3D-AB2A-F64FD47BCAD2}" type="datetimeFigureOut">
              <a:rPr lang="en-GB" smtClean="0"/>
              <a:t>08/04/2024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BBC57B9-BED9-4434-AFE8-7799D92F3116}" type="slidenum">
              <a:rPr lang="en-GB" smtClean="0"/>
              <a:t>‹#›</a:t>
            </a:fld>
            <a:endParaRPr lang="en-GB"/>
          </a:p>
        </p:txBody>
      </p:sp>
    </p:spTree>
    <p:extLst>
      <p:ext uri="{BB962C8B-B14F-4D97-AF65-F5344CB8AC3E}">
        <p14:creationId xmlns:p14="http://schemas.microsoft.com/office/powerpoint/2010/main" val="1715322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bstract1.jpg"/>
          <p:cNvPicPr>
            <a:picLocks noChangeAspect="1"/>
          </p:cNvPicPr>
          <p:nvPr userDrawn="1"/>
        </p:nvPicPr>
        <p:blipFill rotWithShape="1">
          <a:blip r:embed="rId2">
            <a:alphaModFix/>
            <a:extLst>
              <a:ext uri="{28A0092B-C50C-407E-A947-70E740481C1C}">
                <a14:useLocalDpi xmlns:a14="http://schemas.microsoft.com/office/drawing/2010/main" val="0"/>
              </a:ext>
            </a:extLst>
          </a:blip>
          <a:srcRect t="18400" b="8230"/>
          <a:stretch/>
        </p:blipFill>
        <p:spPr>
          <a:xfrm>
            <a:off x="0" y="0"/>
            <a:ext cx="12268200" cy="6858000"/>
          </a:xfrm>
          <a:prstGeom prst="rect">
            <a:avLst/>
          </a:prstGeom>
        </p:spPr>
      </p:pic>
      <p:sp>
        <p:nvSpPr>
          <p:cNvPr id="8" name="Title 1"/>
          <p:cNvSpPr>
            <a:spLocks noGrp="1"/>
          </p:cNvSpPr>
          <p:nvPr>
            <p:ph type="ctrTitle"/>
          </p:nvPr>
        </p:nvSpPr>
        <p:spPr>
          <a:xfrm>
            <a:off x="609600" y="3260726"/>
            <a:ext cx="10668000" cy="1470025"/>
          </a:xfrm>
        </p:spPr>
        <p:txBody>
          <a:bodyPr>
            <a:normAutofit/>
          </a:bodyPr>
          <a:lstStyle>
            <a:lvl1pPr algn="l">
              <a:defRPr sz="4800">
                <a:solidFill>
                  <a:schemeClr val="bg1"/>
                </a:solidFill>
                <a:latin typeface="Arial"/>
                <a:cs typeface="Arial"/>
              </a:defRPr>
            </a:lvl1pPr>
          </a:lstStyle>
          <a:p>
            <a:r>
              <a:rPr lang="en-GB" dirty="0"/>
              <a:t>Click to edit Master title style</a:t>
            </a:r>
            <a:endParaRPr lang="en-US" dirty="0"/>
          </a:p>
        </p:txBody>
      </p:sp>
      <p:sp>
        <p:nvSpPr>
          <p:cNvPr id="9" name="Subtitle 2"/>
          <p:cNvSpPr>
            <a:spLocks noGrp="1"/>
          </p:cNvSpPr>
          <p:nvPr>
            <p:ph type="subTitle" idx="1"/>
          </p:nvPr>
        </p:nvSpPr>
        <p:spPr>
          <a:xfrm>
            <a:off x="609600" y="4730752"/>
            <a:ext cx="9753600" cy="1365249"/>
          </a:xfrm>
        </p:spPr>
        <p:txBody>
          <a:bodyPr>
            <a:normAutofit/>
          </a:bodyPr>
          <a:lstStyle>
            <a:lvl1pPr marL="0" indent="0" algn="l">
              <a:buNone/>
              <a:defRPr sz="3200" b="1">
                <a:solidFill>
                  <a:srgbClr val="FFFFFF"/>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dirty="0"/>
              <a:t>Click to edit Master subtitle style</a:t>
            </a:r>
            <a:endParaRPr lang="en-US" dirty="0"/>
          </a:p>
        </p:txBody>
      </p:sp>
      <p:sp>
        <p:nvSpPr>
          <p:cNvPr id="10" name="Date Placeholder 3"/>
          <p:cNvSpPr>
            <a:spLocks noGrp="1"/>
          </p:cNvSpPr>
          <p:nvPr>
            <p:ph type="dt" sz="half" idx="10"/>
          </p:nvPr>
        </p:nvSpPr>
        <p:spPr>
          <a:xfrm>
            <a:off x="609600" y="6356351"/>
            <a:ext cx="2844800" cy="365125"/>
          </a:xfrm>
        </p:spPr>
        <p:txBody>
          <a:bodyPr/>
          <a:lstStyle>
            <a:lvl1pPr>
              <a:defRPr sz="1200">
                <a:solidFill>
                  <a:srgbClr val="FFFFFF"/>
                </a:solidFill>
                <a:latin typeface="Arial"/>
                <a:cs typeface="Arial"/>
              </a:defRPr>
            </a:lvl1pPr>
          </a:lstStyle>
          <a:p>
            <a:fld id="{712848DD-739D-434D-9771-B187C3C94DE1}" type="datetime1">
              <a:rPr lang="en-GB" smtClean="0"/>
              <a:t>08/04/2024</a:t>
            </a:fld>
            <a:endParaRPr lang="en-US" dirty="0"/>
          </a:p>
        </p:txBody>
      </p:sp>
      <p:sp>
        <p:nvSpPr>
          <p:cNvPr id="11" name="Footer Placeholder 4"/>
          <p:cNvSpPr>
            <a:spLocks noGrp="1"/>
          </p:cNvSpPr>
          <p:nvPr>
            <p:ph type="ftr" sz="quarter" idx="11"/>
          </p:nvPr>
        </p:nvSpPr>
        <p:spPr>
          <a:xfrm>
            <a:off x="4165600" y="6356351"/>
            <a:ext cx="3860800" cy="365125"/>
          </a:xfrm>
        </p:spPr>
        <p:txBody>
          <a:bodyPr/>
          <a:lstStyle>
            <a:lvl1pPr>
              <a:defRPr sz="1200">
                <a:solidFill>
                  <a:srgbClr val="FFFFFF"/>
                </a:solidFill>
                <a:latin typeface="Arial"/>
                <a:cs typeface="Arial"/>
              </a:defRPr>
            </a:lvl1pPr>
          </a:lstStyle>
          <a:p>
            <a:endParaRPr lang="en-US"/>
          </a:p>
        </p:txBody>
      </p:sp>
      <p:sp>
        <p:nvSpPr>
          <p:cNvPr id="12" name="Slide Number Placeholder 5"/>
          <p:cNvSpPr>
            <a:spLocks noGrp="1"/>
          </p:cNvSpPr>
          <p:nvPr>
            <p:ph type="sldNum" sz="quarter" idx="12"/>
          </p:nvPr>
        </p:nvSpPr>
        <p:spPr>
          <a:xfrm>
            <a:off x="8737600" y="6356351"/>
            <a:ext cx="2844800" cy="365125"/>
          </a:xfrm>
        </p:spPr>
        <p:txBody>
          <a:bodyPr/>
          <a:lstStyle>
            <a:lvl1pPr>
              <a:defRPr sz="1200">
                <a:solidFill>
                  <a:srgbClr val="FFFFFF"/>
                </a:solidFill>
                <a:latin typeface="Arial"/>
                <a:cs typeface="Arial"/>
              </a:defRPr>
            </a:lvl1pPr>
          </a:lstStyle>
          <a:p>
            <a:fld id="{34AFA7FE-CD8C-F049-A609-816E200170F9}" type="slidenum">
              <a:rPr lang="en-US" smtClean="0"/>
              <a:pPr/>
              <a:t>‹#›</a:t>
            </a:fld>
            <a:endParaRPr lang="en-US"/>
          </a:p>
        </p:txBody>
      </p:sp>
      <p:pic>
        <p:nvPicPr>
          <p:cNvPr id="13" name="Picture 12" descr="fph_vertical_whi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99480" y="696061"/>
            <a:ext cx="1582920" cy="1964267"/>
          </a:xfrm>
          <a:prstGeom prst="rect">
            <a:avLst/>
          </a:prstGeom>
        </p:spPr>
      </p:pic>
      <p:sp>
        <p:nvSpPr>
          <p:cNvPr id="14" name="TextBox 13"/>
          <p:cNvSpPr txBox="1"/>
          <p:nvPr userDrawn="1"/>
        </p:nvSpPr>
        <p:spPr>
          <a:xfrm>
            <a:off x="9296400" y="5897655"/>
            <a:ext cx="2286000" cy="365934"/>
          </a:xfrm>
          <a:prstGeom prst="rect">
            <a:avLst/>
          </a:prstGeom>
          <a:noFill/>
        </p:spPr>
        <p:txBody>
          <a:bodyPr wrap="square" rtlCol="0">
            <a:spAutoFit/>
          </a:bodyPr>
          <a:lstStyle/>
          <a:p>
            <a:pPr algn="r" rtl="0"/>
            <a:r>
              <a:rPr lang="en-GB" sz="2667" b="0" i="0" u="none" strike="noStrike" kern="1200" baseline="30000" dirty="0" err="1">
                <a:solidFill>
                  <a:srgbClr val="FFFFFF"/>
                </a:solidFill>
                <a:latin typeface="Arial"/>
                <a:ea typeface="+mn-ea"/>
                <a:cs typeface="Arial"/>
              </a:rPr>
              <a:t>www.fph.org.uk</a:t>
            </a:r>
            <a:endParaRPr lang="en-GB" sz="2667" b="0" i="0" u="none" strike="noStrike" kern="1200" baseline="30000" dirty="0">
              <a:solidFill>
                <a:srgbClr val="FFFFFF"/>
              </a:solidFill>
              <a:latin typeface="Arial"/>
              <a:ea typeface="+mn-ea"/>
              <a:cs typeface="Arial"/>
            </a:endParaRPr>
          </a:p>
        </p:txBody>
      </p:sp>
    </p:spTree>
    <p:extLst>
      <p:ext uri="{BB962C8B-B14F-4D97-AF65-F5344CB8AC3E}">
        <p14:creationId xmlns:p14="http://schemas.microsoft.com/office/powerpoint/2010/main" val="9322595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20180722"/>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45471816"/>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18549721"/>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69150708"/>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20XX</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82334234"/>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20XX</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6243640"/>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20XX</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815537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r>
              <a:rPr lang="en-US"/>
              <a:t>20XX</a:t>
            </a:r>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1317056"/>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96554940"/>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3508579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8ACE3DCD-83C4-9443-A7EE-30218EBCA462}" type="datetime1">
              <a:rPr lang="en-GB" smtClean="0"/>
              <a:t>08/04/2024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18555249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r>
              <a:rPr lang="en-US"/>
              <a:t>20XX</a:t>
            </a:r>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49228333"/>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1937252-EACE-4232-855F-5C47E3F8B087}"/>
              </a:ext>
            </a:extLst>
          </p:cNvPr>
          <p:cNvSpPr>
            <a:spLocks noGrp="1"/>
          </p:cNvSpPr>
          <p:nvPr>
            <p:ph type="ctrTitle" hasCustomPrompt="1"/>
          </p:nvPr>
        </p:nvSpPr>
        <p:spPr>
          <a:xfrm>
            <a:off x="457200" y="1070901"/>
            <a:ext cx="11265407" cy="1499616"/>
          </a:xfrm>
        </p:spPr>
        <p:txBody>
          <a:bodyPr>
            <a:noAutofit/>
          </a:bodyPr>
          <a:lstStyle>
            <a:lvl1pPr>
              <a:defRPr/>
            </a:lvl1pPr>
          </a:lstStyle>
          <a:p>
            <a:r>
              <a:rPr lang="en-US" dirty="0"/>
              <a:t>Click to add title</a:t>
            </a:r>
          </a:p>
        </p:txBody>
      </p:sp>
      <p:sp>
        <p:nvSpPr>
          <p:cNvPr id="25" name="Picture Placeholder 24">
            <a:extLst>
              <a:ext uri="{FF2B5EF4-FFF2-40B4-BE49-F238E27FC236}">
                <a16:creationId xmlns:a16="http://schemas.microsoft.com/office/drawing/2014/main" id="{CBA6DBC1-39A1-48A6-8B81-3CD966D06E81}"/>
              </a:ext>
            </a:extLst>
          </p:cNvPr>
          <p:cNvSpPr>
            <a:spLocks noGrp="1"/>
          </p:cNvSpPr>
          <p:nvPr>
            <p:ph type="pic" sz="quarter" idx="13" hasCustomPrompt="1"/>
          </p:nvPr>
        </p:nvSpPr>
        <p:spPr>
          <a:xfrm>
            <a:off x="448055" y="3103684"/>
            <a:ext cx="11274551" cy="3287971"/>
          </a:xfrm>
          <a:solidFill>
            <a:schemeClr val="accent2"/>
          </a:solidFill>
        </p:spPr>
        <p:txBody>
          <a:bodyPr anchor="t" anchorCtr="0">
            <a:normAutofit/>
          </a:bodyPr>
          <a:lstStyle>
            <a:lvl1pPr marL="0" indent="0" algn="ctr">
              <a:buNone/>
              <a:defRPr/>
            </a:lvl1pPr>
          </a:lstStyle>
          <a:p>
            <a:r>
              <a:rPr lang="en-US" dirty="0"/>
              <a:t>Click to add picture</a:t>
            </a:r>
          </a:p>
        </p:txBody>
      </p:sp>
    </p:spTree>
    <p:extLst>
      <p:ext uri="{BB962C8B-B14F-4D97-AF65-F5344CB8AC3E}">
        <p14:creationId xmlns:p14="http://schemas.microsoft.com/office/powerpoint/2010/main" val="26332474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wo Conten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690880"/>
            <a:ext cx="11267440" cy="1143000"/>
          </a:xfrm>
        </p:spPr>
        <p:txBody>
          <a:bodyPr/>
          <a:lstStyle>
            <a:lvl1pPr>
              <a:defRPr/>
            </a:lvl1pPr>
          </a:lstStyle>
          <a:p>
            <a:r>
              <a:rPr lang="en-US" dirty="0"/>
              <a:t>Click to add title</a:t>
            </a:r>
          </a:p>
        </p:txBody>
      </p:sp>
      <p:sp>
        <p:nvSpPr>
          <p:cNvPr id="9" name="Content Placeholder 3">
            <a:extLst>
              <a:ext uri="{FF2B5EF4-FFF2-40B4-BE49-F238E27FC236}">
                <a16:creationId xmlns:a16="http://schemas.microsoft.com/office/drawing/2014/main" id="{ECA520B1-DC84-A47D-1F5E-CCD567EB2D86}"/>
              </a:ext>
            </a:extLst>
          </p:cNvPr>
          <p:cNvSpPr>
            <a:spLocks noGrp="1"/>
          </p:cNvSpPr>
          <p:nvPr>
            <p:ph sz="half" idx="13" hasCustomPrompt="1"/>
          </p:nvPr>
        </p:nvSpPr>
        <p:spPr>
          <a:xfrm>
            <a:off x="457200" y="2187362"/>
            <a:ext cx="3657600" cy="3633047"/>
          </a:xfrm>
        </p:spPr>
        <p:txBody>
          <a:bodyPr anchor="t">
            <a:normAutofit/>
          </a:bodyPr>
          <a:lstStyle>
            <a:lvl1pPr marL="342900" indent="-342900">
              <a:buFont typeface="+mj-lt"/>
              <a:buAutoNum type="arabicPeriod"/>
              <a:defRPr sz="1800"/>
            </a:lvl1pPr>
            <a:lvl2pPr marL="914400" indent="-342900">
              <a:buFont typeface="+mj-lt"/>
              <a:buAutoNum type="alphaLcPeriod"/>
              <a:defRPr sz="1800"/>
            </a:lvl2pPr>
            <a:lvl3pPr marL="1371600" indent="-342900">
              <a:buFont typeface="+mj-lt"/>
              <a:buAutoNum type="arabicPeriod"/>
              <a:defRPr sz="1800"/>
            </a:lvl3pPr>
            <a:lvl4pPr marL="1600200" indent="-342900">
              <a:buFont typeface="+mj-lt"/>
              <a:buAutoNum type="alphaLcParenR"/>
              <a:defRPr sz="1800"/>
            </a:lvl4pPr>
            <a:lvl5pPr marL="2057400" indent="-400050">
              <a:buFont typeface="+mj-lt"/>
              <a:buAutoNum type="romanLcPeriod"/>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282437" y="2187361"/>
            <a:ext cx="7442203" cy="3633047"/>
          </a:xfrm>
        </p:spPr>
        <p:txBody>
          <a:bodyPr anchor="t">
            <a:normAutofit/>
          </a:bodyPr>
          <a:lstStyle>
            <a:lvl1pPr marL="0" indent="0">
              <a:buNone/>
              <a:defRPr sz="1800"/>
            </a:lvl1pPr>
            <a:lvl2pPr marL="0">
              <a:defRPr sz="1800"/>
            </a:lvl2pPr>
            <a:lvl3pPr marL="548640">
              <a:defRPr sz="1800"/>
            </a:lvl3pPr>
            <a:lvl4pPr marL="822960">
              <a:defRPr sz="1800"/>
            </a:lvl4pPr>
            <a:lvl5pPr marL="1097280">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457200" y="6423914"/>
            <a:ext cx="7041202" cy="365125"/>
          </a:xfrm>
        </p:spPr>
        <p:txBody>
          <a:bodyPr/>
          <a:lstStyle/>
          <a:p>
            <a:endParaRPr lang="en-US" dirty="0"/>
          </a:p>
        </p:txBody>
      </p:sp>
      <p:sp>
        <p:nvSpPr>
          <p:cNvPr id="5" name="Date Placeholder 4"/>
          <p:cNvSpPr>
            <a:spLocks noGrp="1"/>
          </p:cNvSpPr>
          <p:nvPr>
            <p:ph type="dt" sz="half" idx="10"/>
          </p:nvPr>
        </p:nvSpPr>
        <p:spPr/>
        <p:txBody>
          <a:bodyPr/>
          <a:lstStyle/>
          <a:p>
            <a:r>
              <a:rPr lang="en-US"/>
              <a:t>20XX</a:t>
            </a:r>
            <a:endParaRPr lang="en-US" dirty="0"/>
          </a:p>
        </p:txBody>
      </p:sp>
      <p:sp>
        <p:nvSpPr>
          <p:cNvPr id="7" name="Slide Number Placeholder 6"/>
          <p:cNvSpPr>
            <a:spLocks noGrp="1"/>
          </p:cNvSpPr>
          <p:nvPr>
            <p:ph type="sldNum" sz="quarter" idx="12"/>
          </p:nvPr>
        </p:nvSpPr>
        <p:spPr>
          <a:xfrm>
            <a:off x="10558300" y="6423914"/>
            <a:ext cx="1166340"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943121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B055D63-FE91-47C5-8822-1BDED5967287}" type="datetimeFigureOut">
              <a:rPr lang="en-GB" smtClean="0"/>
              <a:t>08/04/2024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DB89B4-5182-4184-9C4C-F7BE68C7F687}" type="slidenum">
              <a:rPr lang="en-GB" smtClean="0"/>
              <a:t>‹#›</a:t>
            </a:fld>
            <a:endParaRPr lang="en-GB"/>
          </a:p>
        </p:txBody>
      </p:sp>
    </p:spTree>
    <p:extLst>
      <p:ext uri="{BB962C8B-B14F-4D97-AF65-F5344CB8AC3E}">
        <p14:creationId xmlns:p14="http://schemas.microsoft.com/office/powerpoint/2010/main" val="15869129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055D63-FE91-47C5-8822-1BDED5967287}" type="datetimeFigureOut">
              <a:rPr lang="en-GB" smtClean="0"/>
              <a:t>08/04/2024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DB89B4-5182-4184-9C4C-F7BE68C7F687}" type="slidenum">
              <a:rPr lang="en-GB" smtClean="0"/>
              <a:t>‹#›</a:t>
            </a:fld>
            <a:endParaRPr lang="en-GB"/>
          </a:p>
        </p:txBody>
      </p:sp>
    </p:spTree>
    <p:extLst>
      <p:ext uri="{BB962C8B-B14F-4D97-AF65-F5344CB8AC3E}">
        <p14:creationId xmlns:p14="http://schemas.microsoft.com/office/powerpoint/2010/main" val="2156012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055D63-FE91-47C5-8822-1BDED5967287}" type="datetimeFigureOut">
              <a:rPr lang="en-GB" smtClean="0"/>
              <a:t>08/04/2024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DB89B4-5182-4184-9C4C-F7BE68C7F687}" type="slidenum">
              <a:rPr lang="en-GB" smtClean="0"/>
              <a:t>‹#›</a:t>
            </a:fld>
            <a:endParaRPr lang="en-GB"/>
          </a:p>
        </p:txBody>
      </p:sp>
    </p:spTree>
    <p:extLst>
      <p:ext uri="{BB962C8B-B14F-4D97-AF65-F5344CB8AC3E}">
        <p14:creationId xmlns:p14="http://schemas.microsoft.com/office/powerpoint/2010/main" val="38370082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055D63-FE91-47C5-8822-1BDED5967287}" type="datetimeFigureOut">
              <a:rPr lang="en-GB" smtClean="0"/>
              <a:t>08/04/2024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DDB89B4-5182-4184-9C4C-F7BE68C7F687}" type="slidenum">
              <a:rPr lang="en-GB" smtClean="0"/>
              <a:t>‹#›</a:t>
            </a:fld>
            <a:endParaRPr lang="en-GB"/>
          </a:p>
        </p:txBody>
      </p:sp>
    </p:spTree>
    <p:extLst>
      <p:ext uri="{BB962C8B-B14F-4D97-AF65-F5344CB8AC3E}">
        <p14:creationId xmlns:p14="http://schemas.microsoft.com/office/powerpoint/2010/main" val="41622319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055D63-FE91-47C5-8822-1BDED5967287}" type="datetimeFigureOut">
              <a:rPr lang="en-GB" smtClean="0"/>
              <a:t>08/04/2024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DDB89B4-5182-4184-9C4C-F7BE68C7F687}" type="slidenum">
              <a:rPr lang="en-GB" smtClean="0"/>
              <a:t>‹#›</a:t>
            </a:fld>
            <a:endParaRPr lang="en-GB"/>
          </a:p>
        </p:txBody>
      </p:sp>
    </p:spTree>
    <p:extLst>
      <p:ext uri="{BB962C8B-B14F-4D97-AF65-F5344CB8AC3E}">
        <p14:creationId xmlns:p14="http://schemas.microsoft.com/office/powerpoint/2010/main" val="4699442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055D63-FE91-47C5-8822-1BDED5967287}" type="datetimeFigureOut">
              <a:rPr lang="en-GB" smtClean="0"/>
              <a:t>08/04/2024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DDB89B4-5182-4184-9C4C-F7BE68C7F687}" type="slidenum">
              <a:rPr lang="en-GB" smtClean="0"/>
              <a:t>‹#›</a:t>
            </a:fld>
            <a:endParaRPr lang="en-GB"/>
          </a:p>
        </p:txBody>
      </p:sp>
    </p:spTree>
    <p:extLst>
      <p:ext uri="{BB962C8B-B14F-4D97-AF65-F5344CB8AC3E}">
        <p14:creationId xmlns:p14="http://schemas.microsoft.com/office/powerpoint/2010/main" val="12004009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055D63-FE91-47C5-8822-1BDED5967287}" type="datetimeFigureOut">
              <a:rPr lang="en-GB" smtClean="0"/>
              <a:t>08/04/2024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DDB89B4-5182-4184-9C4C-F7BE68C7F687}" type="slidenum">
              <a:rPr lang="en-GB" smtClean="0"/>
              <a:t>‹#›</a:t>
            </a:fld>
            <a:endParaRPr lang="en-GB"/>
          </a:p>
        </p:txBody>
      </p:sp>
    </p:spTree>
    <p:extLst>
      <p:ext uri="{BB962C8B-B14F-4D97-AF65-F5344CB8AC3E}">
        <p14:creationId xmlns:p14="http://schemas.microsoft.com/office/powerpoint/2010/main" val="931073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BB251E0C-07F2-B04F-8E16-EA60802DBFB5}" type="datetime1">
              <a:rPr lang="en-GB" smtClean="0"/>
              <a:t>08/04/2024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39013140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055D63-FE91-47C5-8822-1BDED5967287}" type="datetimeFigureOut">
              <a:rPr lang="en-GB" smtClean="0"/>
              <a:t>08/04/2024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DDB89B4-5182-4184-9C4C-F7BE68C7F687}" type="slidenum">
              <a:rPr lang="en-GB" smtClean="0"/>
              <a:t>‹#›</a:t>
            </a:fld>
            <a:endParaRPr lang="en-GB"/>
          </a:p>
        </p:txBody>
      </p:sp>
    </p:spTree>
    <p:extLst>
      <p:ext uri="{BB962C8B-B14F-4D97-AF65-F5344CB8AC3E}">
        <p14:creationId xmlns:p14="http://schemas.microsoft.com/office/powerpoint/2010/main" val="40118735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055D63-FE91-47C5-8822-1BDED5967287}" type="datetimeFigureOut">
              <a:rPr lang="en-GB" smtClean="0"/>
              <a:t>08/04/2024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DDB89B4-5182-4184-9C4C-F7BE68C7F687}" type="slidenum">
              <a:rPr lang="en-GB" smtClean="0"/>
              <a:t>‹#›</a:t>
            </a:fld>
            <a:endParaRPr lang="en-GB"/>
          </a:p>
        </p:txBody>
      </p:sp>
    </p:spTree>
    <p:extLst>
      <p:ext uri="{BB962C8B-B14F-4D97-AF65-F5344CB8AC3E}">
        <p14:creationId xmlns:p14="http://schemas.microsoft.com/office/powerpoint/2010/main" val="24184500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055D63-FE91-47C5-8822-1BDED5967287}" type="datetimeFigureOut">
              <a:rPr lang="en-GB" smtClean="0"/>
              <a:t>08/04/2024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DB89B4-5182-4184-9C4C-F7BE68C7F687}" type="slidenum">
              <a:rPr lang="en-GB" smtClean="0"/>
              <a:t>‹#›</a:t>
            </a:fld>
            <a:endParaRPr lang="en-GB"/>
          </a:p>
        </p:txBody>
      </p:sp>
    </p:spTree>
    <p:extLst>
      <p:ext uri="{BB962C8B-B14F-4D97-AF65-F5344CB8AC3E}">
        <p14:creationId xmlns:p14="http://schemas.microsoft.com/office/powerpoint/2010/main" val="16946943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055D63-FE91-47C5-8822-1BDED5967287}" type="datetimeFigureOut">
              <a:rPr lang="en-GB" smtClean="0"/>
              <a:t>08/04/2024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DB89B4-5182-4184-9C4C-F7BE68C7F687}"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3723488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055D63-FE91-47C5-8822-1BDED5967287}" type="datetimeFigureOut">
              <a:rPr lang="en-GB" smtClean="0"/>
              <a:t>08/04/2024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DB89B4-5182-4184-9C4C-F7BE68C7F687}" type="slidenum">
              <a:rPr lang="en-GB" smtClean="0"/>
              <a:t>‹#›</a:t>
            </a:fld>
            <a:endParaRPr lang="en-GB"/>
          </a:p>
        </p:txBody>
      </p:sp>
    </p:spTree>
    <p:extLst>
      <p:ext uri="{BB962C8B-B14F-4D97-AF65-F5344CB8AC3E}">
        <p14:creationId xmlns:p14="http://schemas.microsoft.com/office/powerpoint/2010/main" val="36457648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055D63-FE91-47C5-8822-1BDED5967287}" type="datetimeFigureOut">
              <a:rPr lang="en-GB" smtClean="0"/>
              <a:t>08/04/2024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DB89B4-5182-4184-9C4C-F7BE68C7F687}"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257818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055D63-FE91-47C5-8822-1BDED5967287}" type="datetimeFigureOut">
              <a:rPr lang="en-GB" smtClean="0"/>
              <a:t>08/04/2024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DB89B4-5182-4184-9C4C-F7BE68C7F687}" type="slidenum">
              <a:rPr lang="en-GB" smtClean="0"/>
              <a:t>‹#›</a:t>
            </a:fld>
            <a:endParaRPr lang="en-GB"/>
          </a:p>
        </p:txBody>
      </p:sp>
    </p:spTree>
    <p:extLst>
      <p:ext uri="{BB962C8B-B14F-4D97-AF65-F5344CB8AC3E}">
        <p14:creationId xmlns:p14="http://schemas.microsoft.com/office/powerpoint/2010/main" val="1361822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055D63-FE91-47C5-8822-1BDED5967287}" type="datetimeFigureOut">
              <a:rPr lang="en-GB" smtClean="0"/>
              <a:t>08/04/2024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DB89B4-5182-4184-9C4C-F7BE68C7F687}" type="slidenum">
              <a:rPr lang="en-GB" smtClean="0"/>
              <a:t>‹#›</a:t>
            </a:fld>
            <a:endParaRPr lang="en-GB"/>
          </a:p>
        </p:txBody>
      </p:sp>
    </p:spTree>
    <p:extLst>
      <p:ext uri="{BB962C8B-B14F-4D97-AF65-F5344CB8AC3E}">
        <p14:creationId xmlns:p14="http://schemas.microsoft.com/office/powerpoint/2010/main" val="10361464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055D63-FE91-47C5-8822-1BDED5967287}" type="datetimeFigureOut">
              <a:rPr lang="en-GB" smtClean="0"/>
              <a:t>08/04/2024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DB89B4-5182-4184-9C4C-F7BE68C7F687}" type="slidenum">
              <a:rPr lang="en-GB" smtClean="0"/>
              <a:t>‹#›</a:t>
            </a:fld>
            <a:endParaRPr lang="en-GB"/>
          </a:p>
        </p:txBody>
      </p:sp>
    </p:spTree>
    <p:extLst>
      <p:ext uri="{BB962C8B-B14F-4D97-AF65-F5344CB8AC3E}">
        <p14:creationId xmlns:p14="http://schemas.microsoft.com/office/powerpoint/2010/main" val="31005617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iStock-502997913.jpg"/>
          <p:cNvPicPr>
            <a:picLocks noChangeAspect="1"/>
          </p:cNvPicPr>
          <p:nvPr userDrawn="1"/>
        </p:nvPicPr>
        <p:blipFill rotWithShape="1">
          <a:blip r:embed="rId2">
            <a:extLst>
              <a:ext uri="{28A0092B-C50C-407E-A947-70E740481C1C}">
                <a14:useLocalDpi xmlns:a14="http://schemas.microsoft.com/office/drawing/2010/main" val="0"/>
              </a:ext>
            </a:extLst>
          </a:blip>
          <a:srcRect t="18400" b="8230"/>
          <a:stretch/>
        </p:blipFill>
        <p:spPr>
          <a:xfrm>
            <a:off x="-18077" y="0"/>
            <a:ext cx="12268200" cy="6858000"/>
          </a:xfrm>
          <a:prstGeom prst="rect">
            <a:avLst/>
          </a:prstGeom>
        </p:spPr>
      </p:pic>
      <p:sp>
        <p:nvSpPr>
          <p:cNvPr id="2" name="Title 1"/>
          <p:cNvSpPr>
            <a:spLocks noGrp="1"/>
          </p:cNvSpPr>
          <p:nvPr>
            <p:ph type="ctrTitle"/>
          </p:nvPr>
        </p:nvSpPr>
        <p:spPr>
          <a:xfrm>
            <a:off x="609600" y="3251232"/>
            <a:ext cx="10668000" cy="1470025"/>
          </a:xfrm>
        </p:spPr>
        <p:txBody>
          <a:bodyPr>
            <a:normAutofit/>
          </a:bodyPr>
          <a:lstStyle>
            <a:lvl1pPr algn="l">
              <a:defRPr sz="4800">
                <a:solidFill>
                  <a:schemeClr val="bg1"/>
                </a:solidFill>
                <a:latin typeface="Arial"/>
                <a:cs typeface="Arial"/>
              </a:defRPr>
            </a:lvl1pPr>
          </a:lstStyle>
          <a:p>
            <a:r>
              <a:rPr lang="en-GB" dirty="0"/>
              <a:t>Click to edit Master title style</a:t>
            </a:r>
            <a:endParaRPr lang="en-US" dirty="0"/>
          </a:p>
        </p:txBody>
      </p:sp>
      <p:sp>
        <p:nvSpPr>
          <p:cNvPr id="3" name="Subtitle 2"/>
          <p:cNvSpPr>
            <a:spLocks noGrp="1"/>
          </p:cNvSpPr>
          <p:nvPr>
            <p:ph type="subTitle" idx="1"/>
          </p:nvPr>
        </p:nvSpPr>
        <p:spPr>
          <a:xfrm>
            <a:off x="609600" y="4730752"/>
            <a:ext cx="9753600" cy="1365249"/>
          </a:xfrm>
        </p:spPr>
        <p:txBody>
          <a:bodyPr>
            <a:normAutofit/>
          </a:bodyPr>
          <a:lstStyle>
            <a:lvl1pPr marL="0" indent="0" algn="l">
              <a:buNone/>
              <a:defRPr sz="3200" b="1">
                <a:solidFill>
                  <a:srgbClr val="FFFFFF"/>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dirty="0"/>
              <a:t>Click to edit Master subtitle style</a:t>
            </a:r>
            <a:endParaRPr lang="en-US" dirty="0"/>
          </a:p>
        </p:txBody>
      </p:sp>
      <p:sp>
        <p:nvSpPr>
          <p:cNvPr id="4" name="Date Placeholder 3"/>
          <p:cNvSpPr>
            <a:spLocks noGrp="1"/>
          </p:cNvSpPr>
          <p:nvPr>
            <p:ph type="dt" sz="half" idx="10"/>
          </p:nvPr>
        </p:nvSpPr>
        <p:spPr/>
        <p:txBody>
          <a:bodyPr/>
          <a:lstStyle>
            <a:lvl1pPr>
              <a:defRPr sz="1200">
                <a:solidFill>
                  <a:srgbClr val="FFFFFF"/>
                </a:solidFill>
                <a:latin typeface="Arial"/>
                <a:cs typeface="Arial"/>
              </a:defRPr>
            </a:lvl1pPr>
          </a:lstStyle>
          <a:p>
            <a:fld id="{9CFDAB1E-10EE-3F40-B52B-1D45867FF699}" type="datetime1">
              <a:rPr lang="en-GB" smtClean="0"/>
              <a:t>08/04/2024</a:t>
            </a:fld>
            <a:endParaRPr lang="en-US" dirty="0"/>
          </a:p>
        </p:txBody>
      </p:sp>
      <p:sp>
        <p:nvSpPr>
          <p:cNvPr id="5" name="Footer Placeholder 4"/>
          <p:cNvSpPr>
            <a:spLocks noGrp="1"/>
          </p:cNvSpPr>
          <p:nvPr>
            <p:ph type="ftr" sz="quarter" idx="11"/>
          </p:nvPr>
        </p:nvSpPr>
        <p:spPr/>
        <p:txBody>
          <a:bodyPr/>
          <a:lstStyle>
            <a:lvl1pP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lvl1pPr>
              <a:defRPr sz="1200">
                <a:solidFill>
                  <a:srgbClr val="FFFFFF"/>
                </a:solidFill>
                <a:latin typeface="Arial"/>
                <a:cs typeface="Arial"/>
              </a:defRPr>
            </a:lvl1pPr>
          </a:lstStyle>
          <a:p>
            <a:fld id="{34AFA7FE-CD8C-F049-A609-816E200170F9}" type="slidenum">
              <a:rPr lang="en-US" smtClean="0"/>
              <a:pPr/>
              <a:t>‹#›</a:t>
            </a:fld>
            <a:endParaRPr lang="en-US" dirty="0"/>
          </a:p>
        </p:txBody>
      </p:sp>
      <p:sp>
        <p:nvSpPr>
          <p:cNvPr id="13" name="TextBox 12"/>
          <p:cNvSpPr txBox="1"/>
          <p:nvPr userDrawn="1"/>
        </p:nvSpPr>
        <p:spPr>
          <a:xfrm>
            <a:off x="9296400" y="5897655"/>
            <a:ext cx="2286000" cy="365934"/>
          </a:xfrm>
          <a:prstGeom prst="rect">
            <a:avLst/>
          </a:prstGeom>
          <a:noFill/>
        </p:spPr>
        <p:txBody>
          <a:bodyPr wrap="square" rtlCol="0">
            <a:spAutoFit/>
          </a:bodyPr>
          <a:lstStyle/>
          <a:p>
            <a:pPr algn="r" rtl="0"/>
            <a:r>
              <a:rPr lang="en-GB" sz="2667" b="0" i="0" u="none" strike="noStrike" kern="1200" baseline="30000" dirty="0" err="1">
                <a:solidFill>
                  <a:srgbClr val="FFFFFF"/>
                </a:solidFill>
                <a:latin typeface="Arial"/>
                <a:ea typeface="+mn-ea"/>
                <a:cs typeface="Arial"/>
              </a:rPr>
              <a:t>www.fph.org.uk</a:t>
            </a:r>
            <a:endParaRPr lang="en-GB" sz="2667" b="0" i="0" u="none" strike="noStrike" kern="1200" baseline="30000" dirty="0">
              <a:solidFill>
                <a:srgbClr val="FFFFFF"/>
              </a:solidFill>
              <a:latin typeface="Arial"/>
              <a:ea typeface="+mn-ea"/>
              <a:cs typeface="Arial"/>
            </a:endParaRPr>
          </a:p>
        </p:txBody>
      </p:sp>
      <p:pic>
        <p:nvPicPr>
          <p:cNvPr id="8" name="Picture 7" descr="Logo, company name&#10;&#10;Description automatically generated">
            <a:extLst>
              <a:ext uri="{FF2B5EF4-FFF2-40B4-BE49-F238E27FC236}">
                <a16:creationId xmlns:a16="http://schemas.microsoft.com/office/drawing/2014/main" id="{05285B73-3DFA-BF0C-CC25-8B6D855A56AC}"/>
              </a:ext>
            </a:extLst>
          </p:cNvPr>
          <p:cNvPicPr>
            <a:picLocks noChangeAspect="1"/>
          </p:cNvPicPr>
          <p:nvPr userDrawn="1"/>
        </p:nvPicPr>
        <p:blipFill>
          <a:blip r:embed="rId3"/>
          <a:stretch>
            <a:fillRect/>
          </a:stretch>
        </p:blipFill>
        <p:spPr>
          <a:xfrm>
            <a:off x="10568696" y="309760"/>
            <a:ext cx="1417809" cy="1759379"/>
          </a:xfrm>
          <a:prstGeom prst="rect">
            <a:avLst/>
          </a:prstGeom>
        </p:spPr>
      </p:pic>
    </p:spTree>
    <p:extLst>
      <p:ext uri="{BB962C8B-B14F-4D97-AF65-F5344CB8AC3E}">
        <p14:creationId xmlns:p14="http://schemas.microsoft.com/office/powerpoint/2010/main" val="3457117715"/>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6CD52FCA-27B3-4C42-8314-59B59AAF7230}" type="datetime1">
              <a:rPr lang="en-GB" smtClean="0"/>
              <a:t>08/04/2024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18932896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lvl1pPr>
              <a:defRPr sz="2400"/>
            </a:lvl1pPr>
            <a:lvl2pPr>
              <a:defRPr sz="2400"/>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77584810-455B-8741-8C2D-D4D392C26BB8}" type="datetime1">
              <a:rPr lang="en-GB" smtClean="0"/>
              <a:t>08/04/2024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483137521"/>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bstract1.jpg"/>
          <p:cNvPicPr>
            <a:picLocks noChangeAspect="1"/>
          </p:cNvPicPr>
          <p:nvPr userDrawn="1"/>
        </p:nvPicPr>
        <p:blipFill rotWithShape="1">
          <a:blip r:embed="rId2">
            <a:alphaModFix/>
            <a:extLst>
              <a:ext uri="{28A0092B-C50C-407E-A947-70E740481C1C}">
                <a14:useLocalDpi xmlns:a14="http://schemas.microsoft.com/office/drawing/2010/main" val="0"/>
              </a:ext>
            </a:extLst>
          </a:blip>
          <a:srcRect t="18400" b="8230"/>
          <a:stretch/>
        </p:blipFill>
        <p:spPr>
          <a:xfrm>
            <a:off x="0" y="0"/>
            <a:ext cx="12268200" cy="6858000"/>
          </a:xfrm>
          <a:prstGeom prst="rect">
            <a:avLst/>
          </a:prstGeom>
        </p:spPr>
      </p:pic>
      <p:sp>
        <p:nvSpPr>
          <p:cNvPr id="8" name="Title 1"/>
          <p:cNvSpPr>
            <a:spLocks noGrp="1"/>
          </p:cNvSpPr>
          <p:nvPr>
            <p:ph type="ctrTitle"/>
          </p:nvPr>
        </p:nvSpPr>
        <p:spPr>
          <a:xfrm>
            <a:off x="609600" y="3260726"/>
            <a:ext cx="10668000" cy="1470025"/>
          </a:xfrm>
        </p:spPr>
        <p:txBody>
          <a:bodyPr>
            <a:normAutofit/>
          </a:bodyPr>
          <a:lstStyle>
            <a:lvl1pPr algn="l">
              <a:defRPr sz="4800">
                <a:solidFill>
                  <a:schemeClr val="bg1"/>
                </a:solidFill>
                <a:latin typeface="Arial"/>
                <a:cs typeface="Arial"/>
              </a:defRPr>
            </a:lvl1pPr>
          </a:lstStyle>
          <a:p>
            <a:r>
              <a:rPr lang="en-GB" dirty="0"/>
              <a:t>Click to edit Master title style</a:t>
            </a:r>
            <a:endParaRPr lang="en-US" dirty="0"/>
          </a:p>
        </p:txBody>
      </p:sp>
      <p:sp>
        <p:nvSpPr>
          <p:cNvPr id="9" name="Subtitle 2"/>
          <p:cNvSpPr>
            <a:spLocks noGrp="1"/>
          </p:cNvSpPr>
          <p:nvPr>
            <p:ph type="subTitle" idx="1"/>
          </p:nvPr>
        </p:nvSpPr>
        <p:spPr>
          <a:xfrm>
            <a:off x="609600" y="4730752"/>
            <a:ext cx="9753600" cy="1365249"/>
          </a:xfrm>
        </p:spPr>
        <p:txBody>
          <a:bodyPr>
            <a:normAutofit/>
          </a:bodyPr>
          <a:lstStyle>
            <a:lvl1pPr marL="0" indent="0" algn="l">
              <a:buNone/>
              <a:defRPr sz="3200" b="1">
                <a:solidFill>
                  <a:srgbClr val="FFFFFF"/>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dirty="0"/>
              <a:t>Click to edit Master subtitle style</a:t>
            </a:r>
            <a:endParaRPr lang="en-US" dirty="0"/>
          </a:p>
        </p:txBody>
      </p:sp>
      <p:sp>
        <p:nvSpPr>
          <p:cNvPr id="10" name="Date Placeholder 3"/>
          <p:cNvSpPr>
            <a:spLocks noGrp="1"/>
          </p:cNvSpPr>
          <p:nvPr>
            <p:ph type="dt" sz="half" idx="10"/>
          </p:nvPr>
        </p:nvSpPr>
        <p:spPr>
          <a:xfrm>
            <a:off x="609600" y="6356351"/>
            <a:ext cx="2844800" cy="365125"/>
          </a:xfrm>
        </p:spPr>
        <p:txBody>
          <a:bodyPr/>
          <a:lstStyle>
            <a:lvl1pPr>
              <a:defRPr sz="1200">
                <a:solidFill>
                  <a:srgbClr val="FFFFFF"/>
                </a:solidFill>
                <a:latin typeface="Arial"/>
                <a:cs typeface="Arial"/>
              </a:defRPr>
            </a:lvl1pPr>
          </a:lstStyle>
          <a:p>
            <a:fld id="{712848DD-739D-434D-9771-B187C3C94DE1}" type="datetime1">
              <a:rPr lang="en-GB" smtClean="0"/>
              <a:t>08/04/2024</a:t>
            </a:fld>
            <a:endParaRPr lang="en-US" dirty="0"/>
          </a:p>
        </p:txBody>
      </p:sp>
      <p:sp>
        <p:nvSpPr>
          <p:cNvPr id="11" name="Footer Placeholder 4"/>
          <p:cNvSpPr>
            <a:spLocks noGrp="1"/>
          </p:cNvSpPr>
          <p:nvPr>
            <p:ph type="ftr" sz="quarter" idx="11"/>
          </p:nvPr>
        </p:nvSpPr>
        <p:spPr>
          <a:xfrm>
            <a:off x="4165600" y="6356351"/>
            <a:ext cx="3860800" cy="365125"/>
          </a:xfrm>
        </p:spPr>
        <p:txBody>
          <a:bodyPr/>
          <a:lstStyle>
            <a:lvl1pPr>
              <a:defRPr sz="1200">
                <a:solidFill>
                  <a:srgbClr val="FFFFFF"/>
                </a:solidFill>
                <a:latin typeface="Arial"/>
                <a:cs typeface="Arial"/>
              </a:defRPr>
            </a:lvl1pPr>
          </a:lstStyle>
          <a:p>
            <a:endParaRPr lang="en-US"/>
          </a:p>
        </p:txBody>
      </p:sp>
      <p:sp>
        <p:nvSpPr>
          <p:cNvPr id="12" name="Slide Number Placeholder 5"/>
          <p:cNvSpPr>
            <a:spLocks noGrp="1"/>
          </p:cNvSpPr>
          <p:nvPr>
            <p:ph type="sldNum" sz="quarter" idx="12"/>
          </p:nvPr>
        </p:nvSpPr>
        <p:spPr>
          <a:xfrm>
            <a:off x="8737600" y="6356351"/>
            <a:ext cx="2844800" cy="365125"/>
          </a:xfrm>
        </p:spPr>
        <p:txBody>
          <a:bodyPr/>
          <a:lstStyle>
            <a:lvl1pPr>
              <a:defRPr sz="1200">
                <a:solidFill>
                  <a:srgbClr val="FFFFFF"/>
                </a:solidFill>
                <a:latin typeface="Arial"/>
                <a:cs typeface="Arial"/>
              </a:defRPr>
            </a:lvl1pPr>
          </a:lstStyle>
          <a:p>
            <a:fld id="{34AFA7FE-CD8C-F049-A609-816E200170F9}" type="slidenum">
              <a:rPr lang="en-US" smtClean="0"/>
              <a:pPr/>
              <a:t>‹#›</a:t>
            </a:fld>
            <a:endParaRPr lang="en-US"/>
          </a:p>
        </p:txBody>
      </p:sp>
      <p:sp>
        <p:nvSpPr>
          <p:cNvPr id="14" name="TextBox 13"/>
          <p:cNvSpPr txBox="1"/>
          <p:nvPr userDrawn="1"/>
        </p:nvSpPr>
        <p:spPr>
          <a:xfrm>
            <a:off x="9296400" y="5760866"/>
            <a:ext cx="2286000" cy="639534"/>
          </a:xfrm>
          <a:prstGeom prst="rect">
            <a:avLst/>
          </a:prstGeom>
          <a:noFill/>
        </p:spPr>
        <p:txBody>
          <a:bodyPr wrap="square" rtlCol="0">
            <a:spAutoFit/>
          </a:bodyPr>
          <a:lstStyle/>
          <a:p>
            <a:pPr algn="r" rtl="0"/>
            <a:r>
              <a:rPr lang="en-GB" sz="2667" b="1" i="0" u="none" strike="noStrike" kern="1200" baseline="30000" dirty="0">
                <a:solidFill>
                  <a:srgbClr val="FFFFFF"/>
                </a:solidFill>
                <a:latin typeface="Arial"/>
                <a:ea typeface="+mn-ea"/>
                <a:cs typeface="Arial"/>
              </a:rPr>
              <a:t>@FPH</a:t>
            </a:r>
          </a:p>
          <a:p>
            <a:pPr algn="r" rtl="0"/>
            <a:r>
              <a:rPr lang="en-GB" sz="2667" b="0" i="0" u="none" strike="noStrike" kern="1200" baseline="30000" dirty="0">
                <a:solidFill>
                  <a:srgbClr val="FFFFFF"/>
                </a:solidFill>
                <a:latin typeface="Arial"/>
                <a:ea typeface="+mn-ea"/>
                <a:cs typeface="Arial"/>
              </a:rPr>
              <a:t>www.fph.org.uk</a:t>
            </a:r>
          </a:p>
        </p:txBody>
      </p:sp>
      <p:pic>
        <p:nvPicPr>
          <p:cNvPr id="3" name="Picture 2" descr="Logo, company name&#10;&#10;Description automatically generated">
            <a:extLst>
              <a:ext uri="{FF2B5EF4-FFF2-40B4-BE49-F238E27FC236}">
                <a16:creationId xmlns:a16="http://schemas.microsoft.com/office/drawing/2014/main" id="{E85339AB-A721-192A-DF3C-36F88F9C8AB0}"/>
              </a:ext>
            </a:extLst>
          </p:cNvPr>
          <p:cNvPicPr>
            <a:picLocks noChangeAspect="1"/>
          </p:cNvPicPr>
          <p:nvPr userDrawn="1"/>
        </p:nvPicPr>
        <p:blipFill>
          <a:blip r:embed="rId3"/>
          <a:stretch>
            <a:fillRect/>
          </a:stretch>
        </p:blipFill>
        <p:spPr>
          <a:xfrm>
            <a:off x="10548957" y="250434"/>
            <a:ext cx="1457287" cy="1808367"/>
          </a:xfrm>
          <a:prstGeom prst="rect">
            <a:avLst/>
          </a:prstGeom>
        </p:spPr>
      </p:pic>
    </p:spTree>
    <p:extLst>
      <p:ext uri="{BB962C8B-B14F-4D97-AF65-F5344CB8AC3E}">
        <p14:creationId xmlns:p14="http://schemas.microsoft.com/office/powerpoint/2010/main" val="770025832"/>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8ACE3DCD-83C4-9443-A7EE-30218EBCA462}" type="datetime1">
              <a:rPr lang="en-GB" smtClean="0"/>
              <a:t>08/04/2024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3623406288"/>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dirty="0"/>
              <a:t>Click to edit Master title style</a:t>
            </a:r>
            <a:endParaRPr lang="en-US" dirty="0"/>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BB251E0C-07F2-B04F-8E16-EA60802DBFB5}" type="datetime1">
              <a:rPr lang="en-GB" smtClean="0"/>
              <a:t>08/04/2024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1639025050"/>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6CD52FCA-27B3-4C42-8314-59B59AAF7230}" type="datetime1">
              <a:rPr lang="en-GB" smtClean="0"/>
              <a:t>08/04/2024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3863346794"/>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D740E1-E167-7D42-9D6A-E7E753227595}" type="datetime1">
              <a:rPr lang="en-GB" smtClean="0"/>
              <a:t>08/04/2024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2418022847"/>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GB"/>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
        <p:nvSpPr>
          <p:cNvPr id="5" name="Date Placeholder 4"/>
          <p:cNvSpPr>
            <a:spLocks noGrp="1"/>
          </p:cNvSpPr>
          <p:nvPr>
            <p:ph type="dt" sz="half" idx="10"/>
          </p:nvPr>
        </p:nvSpPr>
        <p:spPr/>
        <p:txBody>
          <a:bodyPr/>
          <a:lstStyle/>
          <a:p>
            <a:fld id="{F2D7A549-A93F-3C4A-8036-0B4601728A25}" type="datetime1">
              <a:rPr lang="en-GB" smtClean="0"/>
              <a:t>08/04/2024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2585384416"/>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
        <p:nvSpPr>
          <p:cNvPr id="5" name="Date Placeholder 4"/>
          <p:cNvSpPr>
            <a:spLocks noGrp="1"/>
          </p:cNvSpPr>
          <p:nvPr>
            <p:ph type="dt" sz="half" idx="10"/>
          </p:nvPr>
        </p:nvSpPr>
        <p:spPr/>
        <p:txBody>
          <a:bodyPr/>
          <a:lstStyle/>
          <a:p>
            <a:fld id="{A259A795-24A3-AA4E-A879-5A64937DB21E}" type="datetime1">
              <a:rPr lang="en-GB" smtClean="0"/>
              <a:t>08/04/2024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3164876466"/>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15EDADD-B206-304F-8829-A30F0C5A20CE}" type="datetime1">
              <a:rPr lang="en-GB" smtClean="0"/>
              <a:t>08/04/2024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1767315224"/>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C5299CE-46D8-304B-A9EA-76B40C734C20}" type="datetime1">
              <a:rPr lang="en-GB" smtClean="0"/>
              <a:t>08/04/2024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AFA7FE-CD8C-F049-A609-816E200170F9}" type="slidenum">
              <a:rPr lang="en-US" smtClean="0"/>
              <a:t>‹#›</a:t>
            </a:fld>
            <a:endParaRPr lang="en-US"/>
          </a:p>
        </p:txBody>
      </p:sp>
      <p:pic>
        <p:nvPicPr>
          <p:cNvPr id="7" name="Picture 6" descr="abstract2.jpg"/>
          <p:cNvPicPr>
            <a:picLocks noChangeAspect="1"/>
          </p:cNvPicPr>
          <p:nvPr userDrawn="1"/>
        </p:nvPicPr>
        <p:blipFill rotWithShape="1">
          <a:blip r:embed="rId2">
            <a:extLst>
              <a:ext uri="{28A0092B-C50C-407E-A947-70E740481C1C}">
                <a14:useLocalDpi xmlns:a14="http://schemas.microsoft.com/office/drawing/2010/main" val="0"/>
              </a:ext>
            </a:extLst>
          </a:blip>
          <a:srcRect t="8234" b="8056"/>
          <a:stretch/>
        </p:blipFill>
        <p:spPr>
          <a:xfrm>
            <a:off x="0" y="0"/>
            <a:ext cx="12192000" cy="6858000"/>
          </a:xfrm>
          <a:prstGeom prst="rect">
            <a:avLst/>
          </a:prstGeom>
        </p:spPr>
      </p:pic>
      <p:sp>
        <p:nvSpPr>
          <p:cNvPr id="9" name="TextBox 8"/>
          <p:cNvSpPr txBox="1"/>
          <p:nvPr userDrawn="1"/>
        </p:nvSpPr>
        <p:spPr>
          <a:xfrm>
            <a:off x="4961467" y="4999399"/>
            <a:ext cx="2286000" cy="365934"/>
          </a:xfrm>
          <a:prstGeom prst="rect">
            <a:avLst/>
          </a:prstGeom>
          <a:noFill/>
        </p:spPr>
        <p:txBody>
          <a:bodyPr wrap="square" rtlCol="0">
            <a:spAutoFit/>
          </a:bodyPr>
          <a:lstStyle/>
          <a:p>
            <a:pPr algn="ctr" rtl="0"/>
            <a:r>
              <a:rPr lang="en-GB" sz="2667" b="0" i="0" u="none" strike="noStrike" kern="1200" baseline="30000" dirty="0" err="1">
                <a:solidFill>
                  <a:srgbClr val="FFFFFF"/>
                </a:solidFill>
                <a:latin typeface="Arial"/>
                <a:ea typeface="+mn-ea"/>
                <a:cs typeface="Arial"/>
              </a:rPr>
              <a:t>www.fph.org.uk</a:t>
            </a:r>
            <a:endParaRPr lang="en-GB" sz="2667" b="0" i="0" u="none" strike="noStrike" kern="1200" baseline="30000" dirty="0">
              <a:solidFill>
                <a:srgbClr val="FFFFFF"/>
              </a:solidFill>
              <a:latin typeface="Arial"/>
              <a:ea typeface="+mn-ea"/>
              <a:cs typeface="Arial"/>
            </a:endParaRPr>
          </a:p>
        </p:txBody>
      </p:sp>
      <p:pic>
        <p:nvPicPr>
          <p:cNvPr id="3" name="Picture 2" descr="Logo, company name&#10;&#10;Description automatically generated">
            <a:extLst>
              <a:ext uri="{FF2B5EF4-FFF2-40B4-BE49-F238E27FC236}">
                <a16:creationId xmlns:a16="http://schemas.microsoft.com/office/drawing/2014/main" id="{809D4562-8250-B4E6-133C-CB11137D016E}"/>
              </a:ext>
            </a:extLst>
          </p:cNvPr>
          <p:cNvPicPr>
            <a:picLocks noChangeAspect="1"/>
          </p:cNvPicPr>
          <p:nvPr userDrawn="1"/>
        </p:nvPicPr>
        <p:blipFill>
          <a:blip r:embed="rId3"/>
          <a:stretch>
            <a:fillRect/>
          </a:stretch>
        </p:blipFill>
        <p:spPr>
          <a:xfrm>
            <a:off x="4798963" y="1542623"/>
            <a:ext cx="2448504" cy="3038381"/>
          </a:xfrm>
          <a:prstGeom prst="rect">
            <a:avLst/>
          </a:prstGeom>
        </p:spPr>
      </p:pic>
    </p:spTree>
    <p:extLst>
      <p:ext uri="{BB962C8B-B14F-4D97-AF65-F5344CB8AC3E}">
        <p14:creationId xmlns:p14="http://schemas.microsoft.com/office/powerpoint/2010/main" val="3588282924"/>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D740E1-E167-7D42-9D6A-E7E753227595}" type="datetime1">
              <a:rPr lang="en-GB" smtClean="0"/>
              <a:t>08/04/2024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20821921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iStock-502997913.jpg"/>
          <p:cNvPicPr>
            <a:picLocks noChangeAspect="1"/>
          </p:cNvPicPr>
          <p:nvPr userDrawn="1"/>
        </p:nvPicPr>
        <p:blipFill rotWithShape="1">
          <a:blip r:embed="rId2">
            <a:extLst>
              <a:ext uri="{28A0092B-C50C-407E-A947-70E740481C1C}">
                <a14:useLocalDpi xmlns:a14="http://schemas.microsoft.com/office/drawing/2010/main" val="0"/>
              </a:ext>
            </a:extLst>
          </a:blip>
          <a:srcRect t="18400" b="8230"/>
          <a:stretch/>
        </p:blipFill>
        <p:spPr>
          <a:xfrm>
            <a:off x="-18077" y="0"/>
            <a:ext cx="12268200" cy="6858000"/>
          </a:xfrm>
          <a:prstGeom prst="rect">
            <a:avLst/>
          </a:prstGeom>
        </p:spPr>
      </p:pic>
      <p:sp>
        <p:nvSpPr>
          <p:cNvPr id="2" name="Title 1"/>
          <p:cNvSpPr>
            <a:spLocks noGrp="1"/>
          </p:cNvSpPr>
          <p:nvPr>
            <p:ph type="ctrTitle"/>
          </p:nvPr>
        </p:nvSpPr>
        <p:spPr>
          <a:xfrm>
            <a:off x="609600" y="3251232"/>
            <a:ext cx="10668000" cy="1470025"/>
          </a:xfrm>
        </p:spPr>
        <p:txBody>
          <a:bodyPr>
            <a:normAutofit/>
          </a:bodyPr>
          <a:lstStyle>
            <a:lvl1pPr algn="l">
              <a:defRPr sz="4800">
                <a:solidFill>
                  <a:schemeClr val="bg1"/>
                </a:solidFill>
                <a:latin typeface="Arial"/>
                <a:cs typeface="Arial"/>
              </a:defRPr>
            </a:lvl1pPr>
          </a:lstStyle>
          <a:p>
            <a:r>
              <a:rPr lang="en-GB" dirty="0"/>
              <a:t>Click to edit Master title style</a:t>
            </a:r>
            <a:endParaRPr lang="en-US" dirty="0"/>
          </a:p>
        </p:txBody>
      </p:sp>
      <p:sp>
        <p:nvSpPr>
          <p:cNvPr id="3" name="Subtitle 2"/>
          <p:cNvSpPr>
            <a:spLocks noGrp="1"/>
          </p:cNvSpPr>
          <p:nvPr>
            <p:ph type="subTitle" idx="1"/>
          </p:nvPr>
        </p:nvSpPr>
        <p:spPr>
          <a:xfrm>
            <a:off x="609600" y="4730752"/>
            <a:ext cx="9753600" cy="1365249"/>
          </a:xfrm>
        </p:spPr>
        <p:txBody>
          <a:bodyPr>
            <a:normAutofit/>
          </a:bodyPr>
          <a:lstStyle>
            <a:lvl1pPr marL="0" indent="0" algn="l">
              <a:buNone/>
              <a:defRPr sz="3200" b="1">
                <a:solidFill>
                  <a:srgbClr val="FFFFFF"/>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dirty="0"/>
              <a:t>Click to edit Master subtitle style</a:t>
            </a:r>
            <a:endParaRPr lang="en-US" dirty="0"/>
          </a:p>
        </p:txBody>
      </p:sp>
      <p:sp>
        <p:nvSpPr>
          <p:cNvPr id="4" name="Date Placeholder 3"/>
          <p:cNvSpPr>
            <a:spLocks noGrp="1"/>
          </p:cNvSpPr>
          <p:nvPr>
            <p:ph type="dt" sz="half" idx="10"/>
          </p:nvPr>
        </p:nvSpPr>
        <p:spPr/>
        <p:txBody>
          <a:bodyPr/>
          <a:lstStyle>
            <a:lvl1pPr>
              <a:defRPr sz="1200">
                <a:solidFill>
                  <a:srgbClr val="FFFFFF"/>
                </a:solidFill>
                <a:latin typeface="Arial"/>
                <a:cs typeface="Arial"/>
              </a:defRPr>
            </a:lvl1pPr>
          </a:lstStyle>
          <a:p>
            <a:fld id="{9CFDAB1E-10EE-3F40-B52B-1D45867FF699}" type="datetime1">
              <a:rPr lang="en-GB" smtClean="0"/>
              <a:t>08/04/2024</a:t>
            </a:fld>
            <a:endParaRPr lang="en-US" dirty="0"/>
          </a:p>
        </p:txBody>
      </p:sp>
      <p:sp>
        <p:nvSpPr>
          <p:cNvPr id="5" name="Footer Placeholder 4"/>
          <p:cNvSpPr>
            <a:spLocks noGrp="1"/>
          </p:cNvSpPr>
          <p:nvPr>
            <p:ph type="ftr" sz="quarter" idx="11"/>
          </p:nvPr>
        </p:nvSpPr>
        <p:spPr/>
        <p:txBody>
          <a:bodyPr/>
          <a:lstStyle>
            <a:lvl1pP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lvl1pPr>
              <a:defRPr sz="1200">
                <a:solidFill>
                  <a:srgbClr val="FFFFFF"/>
                </a:solidFill>
                <a:latin typeface="Arial"/>
                <a:cs typeface="Arial"/>
              </a:defRPr>
            </a:lvl1pPr>
          </a:lstStyle>
          <a:p>
            <a:fld id="{34AFA7FE-CD8C-F049-A609-816E200170F9}" type="slidenum">
              <a:rPr lang="en-US" smtClean="0"/>
              <a:pPr/>
              <a:t>‹#›</a:t>
            </a:fld>
            <a:endParaRPr lang="en-US" dirty="0"/>
          </a:p>
        </p:txBody>
      </p:sp>
      <p:sp>
        <p:nvSpPr>
          <p:cNvPr id="13" name="TextBox 12"/>
          <p:cNvSpPr txBox="1"/>
          <p:nvPr userDrawn="1"/>
        </p:nvSpPr>
        <p:spPr>
          <a:xfrm>
            <a:off x="9296400" y="5897655"/>
            <a:ext cx="2286000" cy="365934"/>
          </a:xfrm>
          <a:prstGeom prst="rect">
            <a:avLst/>
          </a:prstGeom>
          <a:noFill/>
        </p:spPr>
        <p:txBody>
          <a:bodyPr wrap="square" rtlCol="0">
            <a:spAutoFit/>
          </a:bodyPr>
          <a:lstStyle/>
          <a:p>
            <a:pPr algn="r" rtl="0"/>
            <a:r>
              <a:rPr lang="en-GB" sz="2667" b="0" i="0" u="none" strike="noStrike" kern="1200" baseline="30000" dirty="0" err="1">
                <a:solidFill>
                  <a:srgbClr val="FFFFFF"/>
                </a:solidFill>
                <a:latin typeface="Arial"/>
                <a:ea typeface="+mn-ea"/>
                <a:cs typeface="Arial"/>
              </a:rPr>
              <a:t>www.fph.org.uk</a:t>
            </a:r>
            <a:endParaRPr lang="en-GB" sz="2667" b="0" i="0" u="none" strike="noStrike" kern="1200" baseline="30000" dirty="0">
              <a:solidFill>
                <a:srgbClr val="FFFFFF"/>
              </a:solidFill>
              <a:latin typeface="Arial"/>
              <a:ea typeface="+mn-ea"/>
              <a:cs typeface="Arial"/>
            </a:endParaRPr>
          </a:p>
        </p:txBody>
      </p:sp>
      <p:pic>
        <p:nvPicPr>
          <p:cNvPr id="14" name="Picture 13" descr="Logo&#10;&#10;Description automatically generated">
            <a:extLst>
              <a:ext uri="{FF2B5EF4-FFF2-40B4-BE49-F238E27FC236}">
                <a16:creationId xmlns:a16="http://schemas.microsoft.com/office/drawing/2014/main" id="{EF42D632-4D8B-4E64-8DB9-93747738FB97}"/>
              </a:ext>
            </a:extLst>
          </p:cNvPr>
          <p:cNvPicPr>
            <a:picLocks noChangeAspect="1"/>
          </p:cNvPicPr>
          <p:nvPr userDrawn="1"/>
        </p:nvPicPr>
        <p:blipFill rotWithShape="1">
          <a:blip r:embed="rId3"/>
          <a:srcRect l="17804" t="9667" r="16789" b="7043"/>
          <a:stretch/>
        </p:blipFill>
        <p:spPr>
          <a:xfrm>
            <a:off x="9814565" y="177443"/>
            <a:ext cx="1917737" cy="2600676"/>
          </a:xfrm>
          <a:prstGeom prst="rect">
            <a:avLst/>
          </a:prstGeom>
        </p:spPr>
      </p:pic>
    </p:spTree>
    <p:extLst>
      <p:ext uri="{BB962C8B-B14F-4D97-AF65-F5344CB8AC3E}">
        <p14:creationId xmlns:p14="http://schemas.microsoft.com/office/powerpoint/2010/main" val="2912764736"/>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7" name="Picture 6" descr="cover3.jpg"/>
          <p:cNvPicPr>
            <a:picLocks noChangeAspect="1"/>
          </p:cNvPicPr>
          <p:nvPr userDrawn="1"/>
        </p:nvPicPr>
        <p:blipFill rotWithShape="1">
          <a:blip r:embed="rId2">
            <a:alphaModFix/>
            <a:extLst>
              <a:ext uri="{28A0092B-C50C-407E-A947-70E740481C1C}">
                <a14:useLocalDpi xmlns:a14="http://schemas.microsoft.com/office/drawing/2010/main" val="0"/>
              </a:ext>
            </a:extLst>
          </a:blip>
          <a:srcRect t="18547" b="8083"/>
          <a:stretch/>
        </p:blipFill>
        <p:spPr>
          <a:xfrm>
            <a:off x="0" y="0"/>
            <a:ext cx="12268200" cy="6858000"/>
          </a:xfrm>
          <a:prstGeom prst="rect">
            <a:avLst/>
          </a:prstGeom>
        </p:spPr>
      </p:pic>
      <p:sp>
        <p:nvSpPr>
          <p:cNvPr id="2" name="Title 1"/>
          <p:cNvSpPr>
            <a:spLocks noGrp="1"/>
          </p:cNvSpPr>
          <p:nvPr>
            <p:ph type="ctrTitle"/>
          </p:nvPr>
        </p:nvSpPr>
        <p:spPr>
          <a:xfrm>
            <a:off x="609600" y="3260726"/>
            <a:ext cx="10668000" cy="1470025"/>
          </a:xfrm>
        </p:spPr>
        <p:txBody>
          <a:bodyPr>
            <a:normAutofit/>
          </a:bodyPr>
          <a:lstStyle>
            <a:lvl1pPr algn="l">
              <a:defRPr sz="4800">
                <a:solidFill>
                  <a:schemeClr val="bg1"/>
                </a:solidFill>
                <a:latin typeface="Arial"/>
                <a:cs typeface="Arial"/>
              </a:defRPr>
            </a:lvl1pPr>
          </a:lstStyle>
          <a:p>
            <a:r>
              <a:rPr lang="en-GB" dirty="0"/>
              <a:t>Click to edit Master title style</a:t>
            </a:r>
            <a:endParaRPr lang="en-US" dirty="0"/>
          </a:p>
        </p:txBody>
      </p:sp>
      <p:sp>
        <p:nvSpPr>
          <p:cNvPr id="3" name="Subtitle 2"/>
          <p:cNvSpPr>
            <a:spLocks noGrp="1"/>
          </p:cNvSpPr>
          <p:nvPr>
            <p:ph type="subTitle" idx="1"/>
          </p:nvPr>
        </p:nvSpPr>
        <p:spPr>
          <a:xfrm>
            <a:off x="609600" y="4730752"/>
            <a:ext cx="9753600" cy="1365249"/>
          </a:xfrm>
        </p:spPr>
        <p:txBody>
          <a:bodyPr>
            <a:normAutofit/>
          </a:bodyPr>
          <a:lstStyle>
            <a:lvl1pPr marL="0" indent="0" algn="l">
              <a:buNone/>
              <a:defRPr sz="3200" b="1">
                <a:solidFill>
                  <a:srgbClr val="FFFFFF"/>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dirty="0"/>
              <a:t>Click to edit Master subtitle style</a:t>
            </a:r>
            <a:endParaRPr lang="en-US" dirty="0"/>
          </a:p>
        </p:txBody>
      </p:sp>
      <p:sp>
        <p:nvSpPr>
          <p:cNvPr id="4" name="Date Placeholder 3"/>
          <p:cNvSpPr>
            <a:spLocks noGrp="1"/>
          </p:cNvSpPr>
          <p:nvPr>
            <p:ph type="dt" sz="half" idx="10"/>
          </p:nvPr>
        </p:nvSpPr>
        <p:spPr/>
        <p:txBody>
          <a:bodyPr/>
          <a:lstStyle>
            <a:lvl1pPr>
              <a:defRPr sz="1200">
                <a:solidFill>
                  <a:srgbClr val="FFFFFF"/>
                </a:solidFill>
                <a:latin typeface="Arial"/>
                <a:cs typeface="Arial"/>
              </a:defRPr>
            </a:lvl1pPr>
          </a:lstStyle>
          <a:p>
            <a:fld id="{DB56EB4A-B8A0-BE43-9B8A-C907F7996484}" type="datetime1">
              <a:rPr lang="en-GB" smtClean="0"/>
              <a:t>08/04/2024</a:t>
            </a:fld>
            <a:endParaRPr lang="en-US" dirty="0"/>
          </a:p>
        </p:txBody>
      </p:sp>
      <p:sp>
        <p:nvSpPr>
          <p:cNvPr id="5" name="Footer Placeholder 4"/>
          <p:cNvSpPr>
            <a:spLocks noGrp="1"/>
          </p:cNvSpPr>
          <p:nvPr>
            <p:ph type="ftr" sz="quarter" idx="11"/>
          </p:nvPr>
        </p:nvSpPr>
        <p:spPr/>
        <p:txBody>
          <a:bodyPr/>
          <a:lstStyle>
            <a:lvl1pP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lvl1pPr>
              <a:defRPr sz="1200">
                <a:solidFill>
                  <a:srgbClr val="FFFFFF"/>
                </a:solidFill>
                <a:latin typeface="Arial"/>
                <a:cs typeface="Arial"/>
              </a:defRPr>
            </a:lvl1pPr>
          </a:lstStyle>
          <a:p>
            <a:fld id="{34AFA7FE-CD8C-F049-A609-816E200170F9}" type="slidenum">
              <a:rPr lang="en-US" smtClean="0"/>
              <a:pPr/>
              <a:t>‹#›</a:t>
            </a:fld>
            <a:endParaRPr lang="en-US"/>
          </a:p>
        </p:txBody>
      </p:sp>
      <p:sp>
        <p:nvSpPr>
          <p:cNvPr id="13" name="TextBox 12"/>
          <p:cNvSpPr txBox="1"/>
          <p:nvPr userDrawn="1"/>
        </p:nvSpPr>
        <p:spPr>
          <a:xfrm>
            <a:off x="9296400" y="5897655"/>
            <a:ext cx="2286000" cy="365934"/>
          </a:xfrm>
          <a:prstGeom prst="rect">
            <a:avLst/>
          </a:prstGeom>
          <a:noFill/>
        </p:spPr>
        <p:txBody>
          <a:bodyPr wrap="square" rtlCol="0">
            <a:spAutoFit/>
          </a:bodyPr>
          <a:lstStyle/>
          <a:p>
            <a:pPr algn="r" rtl="0"/>
            <a:r>
              <a:rPr lang="en-GB" sz="2667" b="0" i="0" u="none" strike="noStrike" kern="1200" baseline="30000" dirty="0" err="1">
                <a:solidFill>
                  <a:srgbClr val="FFFFFF"/>
                </a:solidFill>
                <a:latin typeface="Arial"/>
                <a:ea typeface="+mn-ea"/>
                <a:cs typeface="Arial"/>
              </a:rPr>
              <a:t>www.fph.org.uk</a:t>
            </a:r>
            <a:endParaRPr lang="en-GB" sz="2667" b="0" i="0" u="none" strike="noStrike" kern="1200" baseline="30000" dirty="0">
              <a:solidFill>
                <a:srgbClr val="FFFFFF"/>
              </a:solidFill>
              <a:latin typeface="Arial"/>
              <a:ea typeface="+mn-ea"/>
              <a:cs typeface="Arial"/>
            </a:endParaRPr>
          </a:p>
        </p:txBody>
      </p:sp>
      <p:pic>
        <p:nvPicPr>
          <p:cNvPr id="11" name="Picture 10" descr="Logo&#10;&#10;Description automatically generated">
            <a:extLst>
              <a:ext uri="{FF2B5EF4-FFF2-40B4-BE49-F238E27FC236}">
                <a16:creationId xmlns:a16="http://schemas.microsoft.com/office/drawing/2014/main" id="{CCD04315-40E7-4055-87E2-6A4C8AB14679}"/>
              </a:ext>
            </a:extLst>
          </p:cNvPr>
          <p:cNvPicPr>
            <a:picLocks noChangeAspect="1"/>
          </p:cNvPicPr>
          <p:nvPr userDrawn="1"/>
        </p:nvPicPr>
        <p:blipFill rotWithShape="1">
          <a:blip r:embed="rId3"/>
          <a:srcRect l="17804" t="9667" r="16789" b="7043"/>
          <a:stretch/>
        </p:blipFill>
        <p:spPr>
          <a:xfrm>
            <a:off x="9814565" y="177443"/>
            <a:ext cx="1917737" cy="2600676"/>
          </a:xfrm>
          <a:prstGeom prst="rect">
            <a:avLst/>
          </a:prstGeom>
        </p:spPr>
      </p:pic>
    </p:spTree>
    <p:extLst>
      <p:ext uri="{BB962C8B-B14F-4D97-AF65-F5344CB8AC3E}">
        <p14:creationId xmlns:p14="http://schemas.microsoft.com/office/powerpoint/2010/main" val="2716540234"/>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lvl1pPr>
              <a:defRPr sz="2400"/>
            </a:lvl1pPr>
            <a:lvl2pPr>
              <a:defRPr sz="2400"/>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77584810-455B-8741-8C2D-D4D392C26BB8}" type="datetime1">
              <a:rPr lang="en-GB" smtClean="0"/>
              <a:t>08/04/2024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3517631111"/>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bstract1.jpg"/>
          <p:cNvPicPr>
            <a:picLocks noChangeAspect="1"/>
          </p:cNvPicPr>
          <p:nvPr userDrawn="1"/>
        </p:nvPicPr>
        <p:blipFill rotWithShape="1">
          <a:blip r:embed="rId2">
            <a:alphaModFix/>
            <a:extLst>
              <a:ext uri="{28A0092B-C50C-407E-A947-70E740481C1C}">
                <a14:useLocalDpi xmlns:a14="http://schemas.microsoft.com/office/drawing/2010/main" val="0"/>
              </a:ext>
            </a:extLst>
          </a:blip>
          <a:srcRect t="18400" b="8230"/>
          <a:stretch/>
        </p:blipFill>
        <p:spPr>
          <a:xfrm>
            <a:off x="0" y="0"/>
            <a:ext cx="12268200" cy="6858000"/>
          </a:xfrm>
          <a:prstGeom prst="rect">
            <a:avLst/>
          </a:prstGeom>
        </p:spPr>
      </p:pic>
      <p:sp>
        <p:nvSpPr>
          <p:cNvPr id="8" name="Title 1"/>
          <p:cNvSpPr>
            <a:spLocks noGrp="1"/>
          </p:cNvSpPr>
          <p:nvPr>
            <p:ph type="ctrTitle"/>
          </p:nvPr>
        </p:nvSpPr>
        <p:spPr>
          <a:xfrm>
            <a:off x="609600" y="3260726"/>
            <a:ext cx="10668000" cy="1470025"/>
          </a:xfrm>
        </p:spPr>
        <p:txBody>
          <a:bodyPr>
            <a:normAutofit/>
          </a:bodyPr>
          <a:lstStyle>
            <a:lvl1pPr algn="l">
              <a:defRPr sz="4800">
                <a:solidFill>
                  <a:schemeClr val="bg1"/>
                </a:solidFill>
                <a:latin typeface="Arial"/>
                <a:cs typeface="Arial"/>
              </a:defRPr>
            </a:lvl1pPr>
          </a:lstStyle>
          <a:p>
            <a:r>
              <a:rPr lang="en-GB" dirty="0"/>
              <a:t>Click to edit Master title style</a:t>
            </a:r>
            <a:endParaRPr lang="en-US" dirty="0"/>
          </a:p>
        </p:txBody>
      </p:sp>
      <p:sp>
        <p:nvSpPr>
          <p:cNvPr id="9" name="Subtitle 2"/>
          <p:cNvSpPr>
            <a:spLocks noGrp="1"/>
          </p:cNvSpPr>
          <p:nvPr>
            <p:ph type="subTitle" idx="1"/>
          </p:nvPr>
        </p:nvSpPr>
        <p:spPr>
          <a:xfrm>
            <a:off x="609600" y="4730752"/>
            <a:ext cx="9753600" cy="1365249"/>
          </a:xfrm>
        </p:spPr>
        <p:txBody>
          <a:bodyPr>
            <a:normAutofit/>
          </a:bodyPr>
          <a:lstStyle>
            <a:lvl1pPr marL="0" indent="0" algn="l">
              <a:buNone/>
              <a:defRPr sz="3200" b="1">
                <a:solidFill>
                  <a:srgbClr val="FFFFFF"/>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dirty="0"/>
              <a:t>Click to edit Master subtitle style</a:t>
            </a:r>
            <a:endParaRPr lang="en-US" dirty="0"/>
          </a:p>
        </p:txBody>
      </p:sp>
      <p:sp>
        <p:nvSpPr>
          <p:cNvPr id="10" name="Date Placeholder 3"/>
          <p:cNvSpPr>
            <a:spLocks noGrp="1"/>
          </p:cNvSpPr>
          <p:nvPr>
            <p:ph type="dt" sz="half" idx="10"/>
          </p:nvPr>
        </p:nvSpPr>
        <p:spPr>
          <a:xfrm>
            <a:off x="609600" y="6356351"/>
            <a:ext cx="2844800" cy="365125"/>
          </a:xfrm>
        </p:spPr>
        <p:txBody>
          <a:bodyPr/>
          <a:lstStyle>
            <a:lvl1pPr>
              <a:defRPr sz="1200">
                <a:solidFill>
                  <a:srgbClr val="FFFFFF"/>
                </a:solidFill>
                <a:latin typeface="Arial"/>
                <a:cs typeface="Arial"/>
              </a:defRPr>
            </a:lvl1pPr>
          </a:lstStyle>
          <a:p>
            <a:fld id="{712848DD-739D-434D-9771-B187C3C94DE1}" type="datetime1">
              <a:rPr lang="en-GB" smtClean="0"/>
              <a:t>08/04/2024</a:t>
            </a:fld>
            <a:endParaRPr lang="en-US" dirty="0"/>
          </a:p>
        </p:txBody>
      </p:sp>
      <p:sp>
        <p:nvSpPr>
          <p:cNvPr id="11" name="Footer Placeholder 4"/>
          <p:cNvSpPr>
            <a:spLocks noGrp="1"/>
          </p:cNvSpPr>
          <p:nvPr>
            <p:ph type="ftr" sz="quarter" idx="11"/>
          </p:nvPr>
        </p:nvSpPr>
        <p:spPr>
          <a:xfrm>
            <a:off x="4165600" y="6356351"/>
            <a:ext cx="3860800" cy="365125"/>
          </a:xfrm>
        </p:spPr>
        <p:txBody>
          <a:bodyPr/>
          <a:lstStyle>
            <a:lvl1pPr>
              <a:defRPr sz="1200">
                <a:solidFill>
                  <a:srgbClr val="FFFFFF"/>
                </a:solidFill>
                <a:latin typeface="Arial"/>
                <a:cs typeface="Arial"/>
              </a:defRPr>
            </a:lvl1pPr>
          </a:lstStyle>
          <a:p>
            <a:endParaRPr lang="en-US"/>
          </a:p>
        </p:txBody>
      </p:sp>
      <p:sp>
        <p:nvSpPr>
          <p:cNvPr id="12" name="Slide Number Placeholder 5"/>
          <p:cNvSpPr>
            <a:spLocks noGrp="1"/>
          </p:cNvSpPr>
          <p:nvPr>
            <p:ph type="sldNum" sz="quarter" idx="12"/>
          </p:nvPr>
        </p:nvSpPr>
        <p:spPr>
          <a:xfrm>
            <a:off x="8737600" y="6356351"/>
            <a:ext cx="2844800" cy="365125"/>
          </a:xfrm>
        </p:spPr>
        <p:txBody>
          <a:bodyPr/>
          <a:lstStyle>
            <a:lvl1pPr>
              <a:defRPr sz="1200">
                <a:solidFill>
                  <a:srgbClr val="FFFFFF"/>
                </a:solidFill>
                <a:latin typeface="Arial"/>
                <a:cs typeface="Arial"/>
              </a:defRPr>
            </a:lvl1pPr>
          </a:lstStyle>
          <a:p>
            <a:fld id="{34AFA7FE-CD8C-F049-A609-816E200170F9}" type="slidenum">
              <a:rPr lang="en-US" smtClean="0"/>
              <a:pPr/>
              <a:t>‹#›</a:t>
            </a:fld>
            <a:endParaRPr lang="en-US"/>
          </a:p>
        </p:txBody>
      </p:sp>
      <p:sp>
        <p:nvSpPr>
          <p:cNvPr id="14" name="TextBox 13"/>
          <p:cNvSpPr txBox="1"/>
          <p:nvPr userDrawn="1"/>
        </p:nvSpPr>
        <p:spPr>
          <a:xfrm>
            <a:off x="9296400" y="5760866"/>
            <a:ext cx="2286000" cy="639534"/>
          </a:xfrm>
          <a:prstGeom prst="rect">
            <a:avLst/>
          </a:prstGeom>
          <a:noFill/>
        </p:spPr>
        <p:txBody>
          <a:bodyPr wrap="square" rtlCol="0">
            <a:spAutoFit/>
          </a:bodyPr>
          <a:lstStyle/>
          <a:p>
            <a:pPr algn="r" rtl="0"/>
            <a:r>
              <a:rPr lang="en-GB" sz="2667" b="0" i="0" u="none" strike="noStrike" kern="1200" baseline="30000" dirty="0">
                <a:solidFill>
                  <a:srgbClr val="FFFFFF"/>
                </a:solidFill>
                <a:latin typeface="Arial"/>
                <a:ea typeface="+mn-ea"/>
                <a:cs typeface="Arial"/>
              </a:rPr>
              <a:t>#50YearsofFPH</a:t>
            </a:r>
          </a:p>
          <a:p>
            <a:pPr algn="r" rtl="0"/>
            <a:r>
              <a:rPr lang="en-GB" sz="2667" b="0" i="0" u="none" strike="noStrike" kern="1200" baseline="30000" dirty="0">
                <a:solidFill>
                  <a:srgbClr val="FFFFFF"/>
                </a:solidFill>
                <a:latin typeface="Arial"/>
                <a:ea typeface="+mn-ea"/>
                <a:cs typeface="Arial"/>
              </a:rPr>
              <a:t>www.fph.org.uk</a:t>
            </a:r>
          </a:p>
        </p:txBody>
      </p:sp>
      <p:pic>
        <p:nvPicPr>
          <p:cNvPr id="15" name="Picture 14" descr="Logo&#10;&#10;Description automatically generated">
            <a:extLst>
              <a:ext uri="{FF2B5EF4-FFF2-40B4-BE49-F238E27FC236}">
                <a16:creationId xmlns:a16="http://schemas.microsoft.com/office/drawing/2014/main" id="{C3B07C86-D484-4F11-BFC8-C8F05FA89A68}"/>
              </a:ext>
            </a:extLst>
          </p:cNvPr>
          <p:cNvPicPr>
            <a:picLocks noChangeAspect="1"/>
          </p:cNvPicPr>
          <p:nvPr userDrawn="1"/>
        </p:nvPicPr>
        <p:blipFill rotWithShape="1">
          <a:blip r:embed="rId3"/>
          <a:srcRect l="17804" t="9667" r="16789" b="7043"/>
          <a:stretch/>
        </p:blipFill>
        <p:spPr>
          <a:xfrm>
            <a:off x="9814565" y="177443"/>
            <a:ext cx="1917737" cy="2600676"/>
          </a:xfrm>
          <a:prstGeom prst="rect">
            <a:avLst/>
          </a:prstGeom>
        </p:spPr>
      </p:pic>
    </p:spTree>
    <p:extLst>
      <p:ext uri="{BB962C8B-B14F-4D97-AF65-F5344CB8AC3E}">
        <p14:creationId xmlns:p14="http://schemas.microsoft.com/office/powerpoint/2010/main" val="1991206285"/>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8ACE3DCD-83C4-9443-A7EE-30218EBCA462}" type="datetime1">
              <a:rPr lang="en-GB" smtClean="0"/>
              <a:t>08/04/2024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3973319685"/>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BB251E0C-07F2-B04F-8E16-EA60802DBFB5}" type="datetime1">
              <a:rPr lang="en-GB" smtClean="0"/>
              <a:t>08/04/2024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4139558230"/>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6CD52FCA-27B3-4C42-8314-59B59AAF7230}" type="datetime1">
              <a:rPr lang="en-GB" smtClean="0"/>
              <a:t>08/04/2024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1783978148"/>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D740E1-E167-7D42-9D6A-E7E753227595}" type="datetime1">
              <a:rPr lang="en-GB" smtClean="0"/>
              <a:t>08/04/2024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453094386"/>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GB"/>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
        <p:nvSpPr>
          <p:cNvPr id="5" name="Date Placeholder 4"/>
          <p:cNvSpPr>
            <a:spLocks noGrp="1"/>
          </p:cNvSpPr>
          <p:nvPr>
            <p:ph type="dt" sz="half" idx="10"/>
          </p:nvPr>
        </p:nvSpPr>
        <p:spPr/>
        <p:txBody>
          <a:bodyPr/>
          <a:lstStyle/>
          <a:p>
            <a:fld id="{F2D7A549-A93F-3C4A-8036-0B4601728A25}" type="datetime1">
              <a:rPr lang="en-GB" smtClean="0"/>
              <a:t>08/04/2024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4034595169"/>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
        <p:nvSpPr>
          <p:cNvPr id="5" name="Date Placeholder 4"/>
          <p:cNvSpPr>
            <a:spLocks noGrp="1"/>
          </p:cNvSpPr>
          <p:nvPr>
            <p:ph type="dt" sz="half" idx="10"/>
          </p:nvPr>
        </p:nvSpPr>
        <p:spPr/>
        <p:txBody>
          <a:bodyPr/>
          <a:lstStyle/>
          <a:p>
            <a:fld id="{A259A795-24A3-AA4E-A879-5A64937DB21E}" type="datetime1">
              <a:rPr lang="en-GB" smtClean="0"/>
              <a:t>08/04/2024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2860342247"/>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GB"/>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
        <p:nvSpPr>
          <p:cNvPr id="5" name="Date Placeholder 4"/>
          <p:cNvSpPr>
            <a:spLocks noGrp="1"/>
          </p:cNvSpPr>
          <p:nvPr>
            <p:ph type="dt" sz="half" idx="10"/>
          </p:nvPr>
        </p:nvSpPr>
        <p:spPr/>
        <p:txBody>
          <a:bodyPr/>
          <a:lstStyle/>
          <a:p>
            <a:fld id="{F2D7A549-A93F-3C4A-8036-0B4601728A25}" type="datetime1">
              <a:rPr lang="en-GB" smtClean="0"/>
              <a:t>08/04/2024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23523239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15EDADD-B206-304F-8829-A30F0C5A20CE}" type="datetime1">
              <a:rPr lang="en-GB" smtClean="0"/>
              <a:t>08/04/2024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1655946676"/>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C5299CE-46D8-304B-A9EA-76B40C734C20}" type="datetime1">
              <a:rPr lang="en-GB" smtClean="0"/>
              <a:t>08/04/2024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AFA7FE-CD8C-F049-A609-816E200170F9}" type="slidenum">
              <a:rPr lang="en-US" smtClean="0"/>
              <a:t>‹#›</a:t>
            </a:fld>
            <a:endParaRPr lang="en-US"/>
          </a:p>
        </p:txBody>
      </p:sp>
      <p:pic>
        <p:nvPicPr>
          <p:cNvPr id="7" name="Picture 6" descr="abstract2.jpg"/>
          <p:cNvPicPr>
            <a:picLocks noChangeAspect="1"/>
          </p:cNvPicPr>
          <p:nvPr userDrawn="1"/>
        </p:nvPicPr>
        <p:blipFill rotWithShape="1">
          <a:blip r:embed="rId2">
            <a:extLst>
              <a:ext uri="{28A0092B-C50C-407E-A947-70E740481C1C}">
                <a14:useLocalDpi xmlns:a14="http://schemas.microsoft.com/office/drawing/2010/main" val="0"/>
              </a:ext>
            </a:extLst>
          </a:blip>
          <a:srcRect t="8234" b="8056"/>
          <a:stretch/>
        </p:blipFill>
        <p:spPr>
          <a:xfrm>
            <a:off x="0" y="0"/>
            <a:ext cx="12192000" cy="6858000"/>
          </a:xfrm>
          <a:prstGeom prst="rect">
            <a:avLst/>
          </a:prstGeom>
        </p:spPr>
      </p:pic>
      <p:sp>
        <p:nvSpPr>
          <p:cNvPr id="9" name="TextBox 8"/>
          <p:cNvSpPr txBox="1"/>
          <p:nvPr userDrawn="1"/>
        </p:nvSpPr>
        <p:spPr>
          <a:xfrm>
            <a:off x="4961467" y="4999399"/>
            <a:ext cx="2286000" cy="365934"/>
          </a:xfrm>
          <a:prstGeom prst="rect">
            <a:avLst/>
          </a:prstGeom>
          <a:noFill/>
        </p:spPr>
        <p:txBody>
          <a:bodyPr wrap="square" rtlCol="0">
            <a:spAutoFit/>
          </a:bodyPr>
          <a:lstStyle/>
          <a:p>
            <a:pPr algn="ctr" rtl="0"/>
            <a:r>
              <a:rPr lang="en-GB" sz="2667" b="0" i="0" u="none" strike="noStrike" kern="1200" baseline="30000" dirty="0" err="1">
                <a:solidFill>
                  <a:srgbClr val="FFFFFF"/>
                </a:solidFill>
                <a:latin typeface="Arial"/>
                <a:ea typeface="+mn-ea"/>
                <a:cs typeface="Arial"/>
              </a:rPr>
              <a:t>www.fph.org.uk</a:t>
            </a:r>
            <a:endParaRPr lang="en-GB" sz="2667" b="0" i="0" u="none" strike="noStrike" kern="1200" baseline="30000" dirty="0">
              <a:solidFill>
                <a:srgbClr val="FFFFFF"/>
              </a:solidFill>
              <a:latin typeface="Arial"/>
              <a:ea typeface="+mn-ea"/>
              <a:cs typeface="Arial"/>
            </a:endParaRPr>
          </a:p>
        </p:txBody>
      </p:sp>
      <p:pic>
        <p:nvPicPr>
          <p:cNvPr id="10" name="Picture 9" descr="Logo&#10;&#10;Description automatically generated">
            <a:extLst>
              <a:ext uri="{FF2B5EF4-FFF2-40B4-BE49-F238E27FC236}">
                <a16:creationId xmlns:a16="http://schemas.microsoft.com/office/drawing/2014/main" id="{F377B840-0B9F-443E-8C68-6B216C80735F}"/>
              </a:ext>
            </a:extLst>
          </p:cNvPr>
          <p:cNvPicPr>
            <a:picLocks noChangeAspect="1"/>
          </p:cNvPicPr>
          <p:nvPr userDrawn="1"/>
        </p:nvPicPr>
        <p:blipFill rotWithShape="1">
          <a:blip r:embed="rId3"/>
          <a:srcRect l="17804" t="9667" r="16789" b="7043"/>
          <a:stretch/>
        </p:blipFill>
        <p:spPr>
          <a:xfrm>
            <a:off x="5049039" y="1933831"/>
            <a:ext cx="2129052" cy="2887244"/>
          </a:xfrm>
          <a:prstGeom prst="rect">
            <a:avLst/>
          </a:prstGeom>
        </p:spPr>
      </p:pic>
    </p:spTree>
    <p:extLst>
      <p:ext uri="{BB962C8B-B14F-4D97-AF65-F5344CB8AC3E}">
        <p14:creationId xmlns:p14="http://schemas.microsoft.com/office/powerpoint/2010/main" val="1860827906"/>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8.jpe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4.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theme" Target="../theme/theme6.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image" Target="../media/image11.png"/><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urve.png"/>
          <p:cNvPicPr>
            <a:picLocks noChangeAspect="1"/>
          </p:cNvPicPr>
          <p:nvPr userDrawn="1"/>
        </p:nvPicPr>
        <p:blipFill rotWithShape="1">
          <a:blip r:embed="rId14">
            <a:alphaModFix amt="26000"/>
            <a:extLst>
              <a:ext uri="{28A0092B-C50C-407E-A947-70E740481C1C}">
                <a14:useLocalDpi xmlns:a14="http://schemas.microsoft.com/office/drawing/2010/main" val="0"/>
              </a:ext>
            </a:extLst>
          </a:blip>
          <a:srcRect b="19626"/>
          <a:stretch/>
        </p:blipFill>
        <p:spPr>
          <a:xfrm>
            <a:off x="0" y="3807610"/>
            <a:ext cx="12192000" cy="3050391"/>
          </a:xfrm>
          <a:prstGeom prst="rect">
            <a:avLst/>
          </a:prstGeom>
        </p:spPr>
      </p:pic>
      <p:sp>
        <p:nvSpPr>
          <p:cNvPr id="2" name="Title Placeholder 1"/>
          <p:cNvSpPr>
            <a:spLocks noGrp="1"/>
          </p:cNvSpPr>
          <p:nvPr>
            <p:ph type="title"/>
          </p:nvPr>
        </p:nvSpPr>
        <p:spPr>
          <a:xfrm>
            <a:off x="609600" y="274639"/>
            <a:ext cx="9855200"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rgbClr val="FFFFFF"/>
                </a:solidFill>
                <a:latin typeface="Arial"/>
                <a:cs typeface="Arial"/>
              </a:defRPr>
            </a:lvl1pPr>
          </a:lstStyle>
          <a:p>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rgbClr val="FFFFFF"/>
                </a:solidFill>
                <a:latin typeface="Arial"/>
                <a:cs typeface="Arial"/>
              </a:defRPr>
            </a:lvl1pPr>
          </a:lstStyle>
          <a:p>
            <a:fld id="{34AFA7FE-CD8C-F049-A609-816E200170F9}" type="slidenum">
              <a:rPr lang="en-US" smtClean="0"/>
              <a:pPr/>
              <a:t>‹#›</a:t>
            </a:fld>
            <a:endParaRPr lang="en-US"/>
          </a:p>
        </p:txBody>
      </p:sp>
      <p:cxnSp>
        <p:nvCxnSpPr>
          <p:cNvPr id="9" name="Straight Connector 8"/>
          <p:cNvCxnSpPr/>
          <p:nvPr userDrawn="1"/>
        </p:nvCxnSpPr>
        <p:spPr>
          <a:xfrm>
            <a:off x="609600" y="1433685"/>
            <a:ext cx="11582400" cy="0"/>
          </a:xfrm>
          <a:prstGeom prst="line">
            <a:avLst/>
          </a:prstGeom>
          <a:ln w="12700" cmpd="sng">
            <a:solidFill>
              <a:srgbClr val="007CBD"/>
            </a:solidFill>
          </a:ln>
          <a:effectLst/>
        </p:spPr>
        <p:style>
          <a:lnRef idx="2">
            <a:schemeClr val="accent1"/>
          </a:lnRef>
          <a:fillRef idx="0">
            <a:schemeClr val="accent1"/>
          </a:fillRef>
          <a:effectRef idx="1">
            <a:schemeClr val="accent1"/>
          </a:effectRef>
          <a:fontRef idx="minor">
            <a:schemeClr val="tx1"/>
          </a:fontRef>
        </p:style>
      </p:cxnSp>
      <p:pic>
        <p:nvPicPr>
          <p:cNvPr id="10" name="Picture 9" descr="fph_vertical_blue_rgb.pn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713157" y="274640"/>
            <a:ext cx="869244" cy="1078657"/>
          </a:xfrm>
          <a:prstGeom prst="rect">
            <a:avLst/>
          </a:prstGeom>
        </p:spPr>
      </p:pic>
    </p:spTree>
    <p:extLst>
      <p:ext uri="{BB962C8B-B14F-4D97-AF65-F5344CB8AC3E}">
        <p14:creationId xmlns:p14="http://schemas.microsoft.com/office/powerpoint/2010/main" val="13453860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p:txStyles>
    <p:titleStyle>
      <a:lvl1pPr algn="l" defTabSz="609585" rtl="0" eaLnBrk="1" latinLnBrk="0" hangingPunct="1">
        <a:spcBef>
          <a:spcPct val="0"/>
        </a:spcBef>
        <a:buNone/>
        <a:defRPr sz="3733" kern="1200">
          <a:solidFill>
            <a:srgbClr val="272790"/>
          </a:solidFill>
          <a:latin typeface="Arial"/>
          <a:ea typeface="+mj-ea"/>
          <a:cs typeface="Arial"/>
        </a:defRPr>
      </a:lvl1pPr>
    </p:titleStyle>
    <p:bodyStyle>
      <a:lvl1pPr marL="457189" indent="-457189" algn="l" defTabSz="609585" rtl="0" eaLnBrk="1" latinLnBrk="0" hangingPunct="1">
        <a:spcBef>
          <a:spcPct val="20000"/>
        </a:spcBef>
        <a:buFont typeface="Arial"/>
        <a:buChar char="•"/>
        <a:defRPr sz="2667" kern="1200">
          <a:solidFill>
            <a:schemeClr val="tx1">
              <a:lumMod val="65000"/>
              <a:lumOff val="35000"/>
            </a:schemeClr>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lumMod val="65000"/>
              <a:lumOff val="35000"/>
            </a:schemeClr>
          </a:solidFill>
          <a:latin typeface="Arial"/>
          <a:ea typeface="+mn-ea"/>
          <a:cs typeface="Arial"/>
        </a:defRPr>
      </a:lvl2pPr>
      <a:lvl3pPr marL="1523962" indent="-304792" algn="l" defTabSz="609585" rtl="0" eaLnBrk="1" latinLnBrk="0" hangingPunct="1">
        <a:spcBef>
          <a:spcPct val="20000"/>
        </a:spcBef>
        <a:buFont typeface="Arial"/>
        <a:buChar char="•"/>
        <a:defRPr sz="1867" kern="1200">
          <a:solidFill>
            <a:schemeClr val="tx1">
              <a:lumMod val="65000"/>
              <a:lumOff val="35000"/>
            </a:schemeClr>
          </a:solidFill>
          <a:latin typeface="Arial"/>
          <a:ea typeface="+mn-ea"/>
          <a:cs typeface="Arial"/>
        </a:defRPr>
      </a:lvl3pPr>
      <a:lvl4pPr marL="2133547" indent="-304792" algn="l" defTabSz="609585" rtl="0" eaLnBrk="1" latinLnBrk="0" hangingPunct="1">
        <a:spcBef>
          <a:spcPct val="20000"/>
        </a:spcBef>
        <a:buFont typeface="Arial"/>
        <a:buChar char="–"/>
        <a:defRPr sz="1867" kern="1200">
          <a:solidFill>
            <a:schemeClr val="tx1">
              <a:lumMod val="65000"/>
              <a:lumOff val="35000"/>
            </a:schemeClr>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lumMod val="65000"/>
              <a:lumOff val="3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ADD99E-0E75-AE87-513A-4234D5790F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7E6758A5-DDA9-4A5E-910D-A7735A26A9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895B1F7-C0AE-ACCE-3BDC-54E86F6445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3EA380C-C18E-B245-ACF0-56C0BF6CC5E0}" type="datetimeFigureOut">
              <a:rPr lang="en-GB" smtClean="0"/>
              <a:t>08/04/2024</a:t>
            </a:fld>
            <a:endParaRPr lang="en-GB"/>
          </a:p>
        </p:txBody>
      </p:sp>
      <p:sp>
        <p:nvSpPr>
          <p:cNvPr id="5" name="Footer Placeholder 4">
            <a:extLst>
              <a:ext uri="{FF2B5EF4-FFF2-40B4-BE49-F238E27FC236}">
                <a16:creationId xmlns:a16="http://schemas.microsoft.com/office/drawing/2014/main" id="{E60F481C-60F6-B189-B278-5EC89E9C32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95789258-2BC7-7C25-9F41-3A61B5A314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88CDEAA-A2B2-754B-83F0-C63DCCA9EE54}" type="slidenum">
              <a:rPr lang="en-GB" smtClean="0"/>
              <a:t>‹#›</a:t>
            </a:fld>
            <a:endParaRPr lang="en-GB"/>
          </a:p>
        </p:txBody>
      </p:sp>
    </p:spTree>
    <p:extLst>
      <p:ext uri="{BB962C8B-B14F-4D97-AF65-F5344CB8AC3E}">
        <p14:creationId xmlns:p14="http://schemas.microsoft.com/office/powerpoint/2010/main" val="265309582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3706A2-160F-7E5E-29DE-1E75BF7BD3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1FB62C7-DBBF-32FA-8E9E-BF8C7D72D0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AB42A1-F3BB-6E49-2677-C6F1BF28F1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2C194A-2C04-4E87-B13C-D7CB69AC5F8B}" type="datetimeFigureOut">
              <a:rPr lang="en-GB" smtClean="0"/>
              <a:t>08/04/2024</a:t>
            </a:fld>
            <a:endParaRPr lang="en-GB"/>
          </a:p>
        </p:txBody>
      </p:sp>
      <p:sp>
        <p:nvSpPr>
          <p:cNvPr id="5" name="Footer Placeholder 4">
            <a:extLst>
              <a:ext uri="{FF2B5EF4-FFF2-40B4-BE49-F238E27FC236}">
                <a16:creationId xmlns:a16="http://schemas.microsoft.com/office/drawing/2014/main" id="{BD8CEA26-086C-E1F8-079E-FD211D0768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B60F424-2FED-9C32-FC92-76FFF6AE82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0641F8-F59E-428C-9C65-E05A4B8C6D9E}" type="slidenum">
              <a:rPr lang="en-GB" smtClean="0"/>
              <a:t>‹#›</a:t>
            </a:fld>
            <a:endParaRPr lang="en-GB"/>
          </a:p>
        </p:txBody>
      </p:sp>
    </p:spTree>
    <p:extLst>
      <p:ext uri="{BB962C8B-B14F-4D97-AF65-F5344CB8AC3E}">
        <p14:creationId xmlns:p14="http://schemas.microsoft.com/office/powerpoint/2010/main" val="79445384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523BC9B-9013-7018-ECEC-815B8FBA4553}"/>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C4B8DCA-093D-8FC7-9BFE-7CE46DDA6671}"/>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BE9DA1A4-7AEC-9747-550F-B880005F3E42}"/>
              </a:ext>
            </a:extLst>
          </p:cNvPr>
          <p:cNvSpPr>
            <a:spLocks noGrp="1"/>
          </p:cNvSpPr>
          <p:nvPr>
            <p:ph type="sldNum" sz="quarter" idx="4"/>
          </p:nvPr>
        </p:nvSpPr>
        <p:spPr>
          <a:xfrm>
            <a:off x="315384" y="64071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bg1"/>
                </a:solidFill>
                <a:latin typeface="+mn-lt"/>
              </a:defRPr>
            </a:lvl1pPr>
          </a:lstStyle>
          <a:p>
            <a:pPr>
              <a:defRPr/>
            </a:pPr>
            <a:endParaRPr lang="en-US"/>
          </a:p>
        </p:txBody>
      </p:sp>
    </p:spTree>
    <p:extLst>
      <p:ext uri="{BB962C8B-B14F-4D97-AF65-F5344CB8AC3E}">
        <p14:creationId xmlns:p14="http://schemas.microsoft.com/office/powerpoint/2010/main" val="332937481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Lst>
  <p:txStyles>
    <p:titleStyle>
      <a:lvl1pPr algn="l" rtl="0" eaLnBrk="0" fontAlgn="base" hangingPunct="0">
        <a:lnSpc>
          <a:spcPct val="90000"/>
        </a:lnSpc>
        <a:spcBef>
          <a:spcPct val="0"/>
        </a:spcBef>
        <a:spcAft>
          <a:spcPct val="0"/>
        </a:spcAft>
        <a:defRPr sz="4000" kern="1200">
          <a:solidFill>
            <a:srgbClr val="232C79"/>
          </a:solidFill>
          <a:latin typeface="+mj-lt"/>
          <a:ea typeface="+mj-ea"/>
          <a:cs typeface="+mj-cs"/>
        </a:defRPr>
      </a:lvl1pPr>
      <a:lvl2pPr algn="l" rtl="0" eaLnBrk="0" fontAlgn="base" hangingPunct="0">
        <a:lnSpc>
          <a:spcPct val="90000"/>
        </a:lnSpc>
        <a:spcBef>
          <a:spcPct val="0"/>
        </a:spcBef>
        <a:spcAft>
          <a:spcPct val="0"/>
        </a:spcAft>
        <a:defRPr sz="4000">
          <a:solidFill>
            <a:srgbClr val="232C79"/>
          </a:solidFill>
          <a:latin typeface="Calibri Light" panose="020F0302020204030204" pitchFamily="34" charset="0"/>
        </a:defRPr>
      </a:lvl2pPr>
      <a:lvl3pPr algn="l" rtl="0" eaLnBrk="0" fontAlgn="base" hangingPunct="0">
        <a:lnSpc>
          <a:spcPct val="90000"/>
        </a:lnSpc>
        <a:spcBef>
          <a:spcPct val="0"/>
        </a:spcBef>
        <a:spcAft>
          <a:spcPct val="0"/>
        </a:spcAft>
        <a:defRPr sz="4000">
          <a:solidFill>
            <a:srgbClr val="232C79"/>
          </a:solidFill>
          <a:latin typeface="Calibri Light" panose="020F0302020204030204" pitchFamily="34" charset="0"/>
        </a:defRPr>
      </a:lvl3pPr>
      <a:lvl4pPr algn="l" rtl="0" eaLnBrk="0" fontAlgn="base" hangingPunct="0">
        <a:lnSpc>
          <a:spcPct val="90000"/>
        </a:lnSpc>
        <a:spcBef>
          <a:spcPct val="0"/>
        </a:spcBef>
        <a:spcAft>
          <a:spcPct val="0"/>
        </a:spcAft>
        <a:defRPr sz="4000">
          <a:solidFill>
            <a:srgbClr val="232C79"/>
          </a:solidFill>
          <a:latin typeface="Calibri Light" panose="020F0302020204030204" pitchFamily="34" charset="0"/>
        </a:defRPr>
      </a:lvl4pPr>
      <a:lvl5pPr algn="l" rtl="0" eaLnBrk="0" fontAlgn="base" hangingPunct="0">
        <a:lnSpc>
          <a:spcPct val="90000"/>
        </a:lnSpc>
        <a:spcBef>
          <a:spcPct val="0"/>
        </a:spcBef>
        <a:spcAft>
          <a:spcPct val="0"/>
        </a:spcAft>
        <a:defRPr sz="4000">
          <a:solidFill>
            <a:srgbClr val="232C79"/>
          </a:solidFill>
          <a:latin typeface="Calibri Light" panose="020F0302020204030204" pitchFamily="34" charset="0"/>
        </a:defRPr>
      </a:lvl5pPr>
      <a:lvl6pPr marL="457200" algn="l" rtl="0" fontAlgn="base">
        <a:lnSpc>
          <a:spcPct val="90000"/>
        </a:lnSpc>
        <a:spcBef>
          <a:spcPct val="0"/>
        </a:spcBef>
        <a:spcAft>
          <a:spcPct val="0"/>
        </a:spcAft>
        <a:defRPr sz="4000">
          <a:solidFill>
            <a:srgbClr val="232C79"/>
          </a:solidFill>
          <a:latin typeface="Calibri Light" panose="020F0302020204030204" pitchFamily="34" charset="0"/>
        </a:defRPr>
      </a:lvl6pPr>
      <a:lvl7pPr marL="914400" algn="l" rtl="0" fontAlgn="base">
        <a:lnSpc>
          <a:spcPct val="90000"/>
        </a:lnSpc>
        <a:spcBef>
          <a:spcPct val="0"/>
        </a:spcBef>
        <a:spcAft>
          <a:spcPct val="0"/>
        </a:spcAft>
        <a:defRPr sz="4000">
          <a:solidFill>
            <a:srgbClr val="232C79"/>
          </a:solidFill>
          <a:latin typeface="Calibri Light" panose="020F0302020204030204" pitchFamily="34" charset="0"/>
        </a:defRPr>
      </a:lvl7pPr>
      <a:lvl8pPr marL="1371600" algn="l" rtl="0" fontAlgn="base">
        <a:lnSpc>
          <a:spcPct val="90000"/>
        </a:lnSpc>
        <a:spcBef>
          <a:spcPct val="0"/>
        </a:spcBef>
        <a:spcAft>
          <a:spcPct val="0"/>
        </a:spcAft>
        <a:defRPr sz="4000">
          <a:solidFill>
            <a:srgbClr val="232C79"/>
          </a:solidFill>
          <a:latin typeface="Calibri Light" panose="020F0302020204030204" pitchFamily="34" charset="0"/>
        </a:defRPr>
      </a:lvl8pPr>
      <a:lvl9pPr marL="1828800" algn="l" rtl="0" fontAlgn="base">
        <a:lnSpc>
          <a:spcPct val="90000"/>
        </a:lnSpc>
        <a:spcBef>
          <a:spcPct val="0"/>
        </a:spcBef>
        <a:spcAft>
          <a:spcPct val="0"/>
        </a:spcAft>
        <a:defRPr sz="4000">
          <a:solidFill>
            <a:srgbClr val="232C79"/>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B0F0"/>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r>
              <a:rPr lang="en-US"/>
              <a:t>20XX</a:t>
            </a:r>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7" name="Group 6">
            <a:extLst>
              <a:ext uri="{FF2B5EF4-FFF2-40B4-BE49-F238E27FC236}">
                <a16:creationId xmlns:a16="http://schemas.microsoft.com/office/drawing/2014/main" id="{E457D222-120F-E222-DE7E-B44B0BC1863F}"/>
              </a:ext>
            </a:extLst>
          </p:cNvPr>
          <p:cNvGrpSpPr/>
          <p:nvPr userDrawn="1"/>
        </p:nvGrpSpPr>
        <p:grpSpPr>
          <a:xfrm>
            <a:off x="428696" y="482137"/>
            <a:ext cx="11301155" cy="81191"/>
            <a:chOff x="428696" y="482137"/>
            <a:chExt cx="11301155" cy="81191"/>
          </a:xfrm>
        </p:grpSpPr>
        <p:sp>
          <p:nvSpPr>
            <p:cNvPr id="8" name="Rectangle 7">
              <a:extLst>
                <a:ext uri="{FF2B5EF4-FFF2-40B4-BE49-F238E27FC236}">
                  <a16:creationId xmlns:a16="http://schemas.microsoft.com/office/drawing/2014/main" id="{09DF259B-1168-B954-21F8-A08A3C462F3C}"/>
                </a:ext>
              </a:extLst>
            </p:cNvPr>
            <p:cNvSpPr/>
            <p:nvPr/>
          </p:nvSpPr>
          <p:spPr>
            <a:xfrm flipV="1">
              <a:off x="428696" y="482137"/>
              <a:ext cx="3703321" cy="81191"/>
            </a:xfrm>
            <a:prstGeom prst="rect">
              <a:avLst/>
            </a:prstGeom>
            <a:solidFill>
              <a:schemeClr val="accent3"/>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B5A595C-AA3A-9D82-01BB-7810CE5F7A5E}"/>
                </a:ext>
              </a:extLst>
            </p:cNvPr>
            <p:cNvSpPr/>
            <p:nvPr/>
          </p:nvSpPr>
          <p:spPr>
            <a:xfrm flipV="1">
              <a:off x="4235926" y="482137"/>
              <a:ext cx="3703321" cy="81191"/>
            </a:xfrm>
            <a:prstGeom prst="rect">
              <a:avLst/>
            </a:prstGeom>
            <a:solidFill>
              <a:schemeClr val="accent1"/>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178CB63-8F78-566B-8120-9DC73FB7B23B}"/>
                </a:ext>
              </a:extLst>
            </p:cNvPr>
            <p:cNvSpPr/>
            <p:nvPr/>
          </p:nvSpPr>
          <p:spPr>
            <a:xfrm flipV="1">
              <a:off x="8026530" y="482137"/>
              <a:ext cx="3703321" cy="81191"/>
            </a:xfrm>
            <a:prstGeom prst="rect">
              <a:avLst/>
            </a:prstGeom>
            <a:solidFill>
              <a:schemeClr val="accent4"/>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68112321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Lst>
  <p:hf sldNum="0" hdr="0" ft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B055D63-FE91-47C5-8822-1BDED5967287}" type="datetimeFigureOut">
              <a:rPr lang="en-GB" smtClean="0"/>
              <a:t>08/04/2024</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DB89B4-5182-4184-9C4C-F7BE68C7F687}" type="slidenum">
              <a:rPr lang="en-GB" smtClean="0"/>
              <a:t>‹#›</a:t>
            </a:fld>
            <a:endParaRPr lang="en-GB"/>
          </a:p>
        </p:txBody>
      </p:sp>
    </p:spTree>
    <p:extLst>
      <p:ext uri="{BB962C8B-B14F-4D97-AF65-F5344CB8AC3E}">
        <p14:creationId xmlns:p14="http://schemas.microsoft.com/office/powerpoint/2010/main" val="1710390395"/>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urve.png"/>
          <p:cNvPicPr>
            <a:picLocks noChangeAspect="1"/>
          </p:cNvPicPr>
          <p:nvPr userDrawn="1"/>
        </p:nvPicPr>
        <p:blipFill rotWithShape="1">
          <a:blip r:embed="rId13">
            <a:alphaModFix amt="26000"/>
            <a:extLst>
              <a:ext uri="{28A0092B-C50C-407E-A947-70E740481C1C}">
                <a14:useLocalDpi xmlns:a14="http://schemas.microsoft.com/office/drawing/2010/main" val="0"/>
              </a:ext>
            </a:extLst>
          </a:blip>
          <a:srcRect b="19626"/>
          <a:stretch/>
        </p:blipFill>
        <p:spPr>
          <a:xfrm>
            <a:off x="0" y="3807610"/>
            <a:ext cx="12192000" cy="3050391"/>
          </a:xfrm>
          <a:prstGeom prst="rect">
            <a:avLst/>
          </a:prstGeom>
        </p:spPr>
      </p:pic>
      <p:sp>
        <p:nvSpPr>
          <p:cNvPr id="2" name="Title Placeholder 1"/>
          <p:cNvSpPr>
            <a:spLocks noGrp="1"/>
          </p:cNvSpPr>
          <p:nvPr>
            <p:ph type="title"/>
          </p:nvPr>
        </p:nvSpPr>
        <p:spPr>
          <a:xfrm>
            <a:off x="609600" y="274639"/>
            <a:ext cx="9855200"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rgbClr val="FFFFFF"/>
                </a:solidFill>
                <a:latin typeface="Arial"/>
                <a:cs typeface="Arial"/>
              </a:defRPr>
            </a:lvl1pPr>
          </a:lstStyle>
          <a:p>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rgbClr val="FFFFFF"/>
                </a:solidFill>
                <a:latin typeface="Arial"/>
                <a:cs typeface="Arial"/>
              </a:defRPr>
            </a:lvl1pPr>
          </a:lstStyle>
          <a:p>
            <a:fld id="{34AFA7FE-CD8C-F049-A609-816E200170F9}" type="slidenum">
              <a:rPr lang="en-US" smtClean="0"/>
              <a:pPr/>
              <a:t>‹#›</a:t>
            </a:fld>
            <a:endParaRPr lang="en-US"/>
          </a:p>
        </p:txBody>
      </p:sp>
      <p:cxnSp>
        <p:nvCxnSpPr>
          <p:cNvPr id="9" name="Straight Connector 8"/>
          <p:cNvCxnSpPr/>
          <p:nvPr userDrawn="1"/>
        </p:nvCxnSpPr>
        <p:spPr>
          <a:xfrm>
            <a:off x="609600" y="1543685"/>
            <a:ext cx="11582400" cy="0"/>
          </a:xfrm>
          <a:prstGeom prst="line">
            <a:avLst/>
          </a:prstGeom>
          <a:ln w="12700" cmpd="sng">
            <a:solidFill>
              <a:srgbClr val="007CBD"/>
            </a:solidFill>
          </a:ln>
          <a:effectLst/>
        </p:spPr>
        <p:style>
          <a:lnRef idx="2">
            <a:schemeClr val="accent1"/>
          </a:lnRef>
          <a:fillRef idx="0">
            <a:schemeClr val="accent1"/>
          </a:fillRef>
          <a:effectRef idx="1">
            <a:schemeClr val="accent1"/>
          </a:effectRef>
          <a:fontRef idx="minor">
            <a:schemeClr val="tx1"/>
          </a:fontRef>
        </p:style>
      </p:cxnSp>
      <p:pic>
        <p:nvPicPr>
          <p:cNvPr id="10" name="Picture 9" descr="Logo, company name&#10;&#10;Description automatically generated">
            <a:extLst>
              <a:ext uri="{FF2B5EF4-FFF2-40B4-BE49-F238E27FC236}">
                <a16:creationId xmlns:a16="http://schemas.microsoft.com/office/drawing/2014/main" id="{2E62FA44-D9CE-0069-5D79-F1316B2994A2}"/>
              </a:ext>
            </a:extLst>
          </p:cNvPr>
          <p:cNvPicPr>
            <a:picLocks noChangeAspect="1"/>
          </p:cNvPicPr>
          <p:nvPr userDrawn="1"/>
        </p:nvPicPr>
        <p:blipFill>
          <a:blip r:embed="rId14"/>
          <a:stretch>
            <a:fillRect/>
          </a:stretch>
        </p:blipFill>
        <p:spPr>
          <a:xfrm>
            <a:off x="11118837" y="274639"/>
            <a:ext cx="735516" cy="912712"/>
          </a:xfrm>
          <a:prstGeom prst="rect">
            <a:avLst/>
          </a:prstGeom>
        </p:spPr>
      </p:pic>
    </p:spTree>
    <p:extLst>
      <p:ext uri="{BB962C8B-B14F-4D97-AF65-F5344CB8AC3E}">
        <p14:creationId xmlns:p14="http://schemas.microsoft.com/office/powerpoint/2010/main" val="288831001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ransition spd="slow">
    <p:fade/>
  </p:transition>
  <p:hf hdr="0" ftr="0"/>
  <p:txStyles>
    <p:titleStyle>
      <a:lvl1pPr algn="l" defTabSz="609585" rtl="0" eaLnBrk="1" latinLnBrk="0" hangingPunct="1">
        <a:spcBef>
          <a:spcPct val="0"/>
        </a:spcBef>
        <a:buNone/>
        <a:defRPr sz="3733" kern="1200">
          <a:solidFill>
            <a:srgbClr val="272790"/>
          </a:solidFill>
          <a:latin typeface="Arial"/>
          <a:ea typeface="+mj-ea"/>
          <a:cs typeface="Arial"/>
        </a:defRPr>
      </a:lvl1pPr>
    </p:titleStyle>
    <p:bodyStyle>
      <a:lvl1pPr marL="457189" indent="-457189" algn="l" defTabSz="609585" rtl="0" eaLnBrk="1" latinLnBrk="0" hangingPunct="1">
        <a:spcBef>
          <a:spcPct val="20000"/>
        </a:spcBef>
        <a:buFont typeface="Arial"/>
        <a:buChar char="•"/>
        <a:defRPr sz="2667" kern="1200">
          <a:solidFill>
            <a:schemeClr val="tx1">
              <a:lumMod val="65000"/>
              <a:lumOff val="35000"/>
            </a:schemeClr>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lumMod val="65000"/>
              <a:lumOff val="35000"/>
            </a:schemeClr>
          </a:solidFill>
          <a:latin typeface="Arial"/>
          <a:ea typeface="+mn-ea"/>
          <a:cs typeface="Arial"/>
        </a:defRPr>
      </a:lvl2pPr>
      <a:lvl3pPr marL="1523962" indent="-304792" algn="l" defTabSz="609585" rtl="0" eaLnBrk="1" latinLnBrk="0" hangingPunct="1">
        <a:spcBef>
          <a:spcPct val="20000"/>
        </a:spcBef>
        <a:buFont typeface="Arial"/>
        <a:buChar char="•"/>
        <a:defRPr sz="1867" kern="1200">
          <a:solidFill>
            <a:schemeClr val="tx1">
              <a:lumMod val="65000"/>
              <a:lumOff val="35000"/>
            </a:schemeClr>
          </a:solidFill>
          <a:latin typeface="Arial"/>
          <a:ea typeface="+mn-ea"/>
          <a:cs typeface="Arial"/>
        </a:defRPr>
      </a:lvl3pPr>
      <a:lvl4pPr marL="2133547" indent="-304792" algn="l" defTabSz="609585" rtl="0" eaLnBrk="1" latinLnBrk="0" hangingPunct="1">
        <a:spcBef>
          <a:spcPct val="20000"/>
        </a:spcBef>
        <a:buFont typeface="Arial"/>
        <a:buChar char="–"/>
        <a:defRPr sz="1867" kern="1200">
          <a:solidFill>
            <a:schemeClr val="tx1">
              <a:lumMod val="65000"/>
              <a:lumOff val="35000"/>
            </a:schemeClr>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lumMod val="65000"/>
              <a:lumOff val="3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urve.png"/>
          <p:cNvPicPr>
            <a:picLocks noChangeAspect="1"/>
          </p:cNvPicPr>
          <p:nvPr userDrawn="1"/>
        </p:nvPicPr>
        <p:blipFill rotWithShape="1">
          <a:blip r:embed="rId14">
            <a:alphaModFix amt="26000"/>
            <a:extLst>
              <a:ext uri="{28A0092B-C50C-407E-A947-70E740481C1C}">
                <a14:useLocalDpi xmlns:a14="http://schemas.microsoft.com/office/drawing/2010/main" val="0"/>
              </a:ext>
            </a:extLst>
          </a:blip>
          <a:srcRect b="19626"/>
          <a:stretch/>
        </p:blipFill>
        <p:spPr>
          <a:xfrm>
            <a:off x="0" y="3807610"/>
            <a:ext cx="12192000" cy="3050391"/>
          </a:xfrm>
          <a:prstGeom prst="rect">
            <a:avLst/>
          </a:prstGeom>
        </p:spPr>
      </p:pic>
      <p:sp>
        <p:nvSpPr>
          <p:cNvPr id="2" name="Title Placeholder 1"/>
          <p:cNvSpPr>
            <a:spLocks noGrp="1"/>
          </p:cNvSpPr>
          <p:nvPr>
            <p:ph type="title"/>
          </p:nvPr>
        </p:nvSpPr>
        <p:spPr>
          <a:xfrm>
            <a:off x="609600" y="274639"/>
            <a:ext cx="9855200"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rgbClr val="FFFFFF"/>
                </a:solidFill>
                <a:latin typeface="Arial"/>
                <a:cs typeface="Arial"/>
              </a:defRPr>
            </a:lvl1pPr>
          </a:lstStyle>
          <a:p>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rgbClr val="FFFFFF"/>
                </a:solidFill>
                <a:latin typeface="Arial"/>
                <a:cs typeface="Arial"/>
              </a:defRPr>
            </a:lvl1pPr>
          </a:lstStyle>
          <a:p>
            <a:fld id="{34AFA7FE-CD8C-F049-A609-816E200170F9}" type="slidenum">
              <a:rPr lang="en-US" smtClean="0"/>
              <a:pPr/>
              <a:t>‹#›</a:t>
            </a:fld>
            <a:endParaRPr lang="en-US"/>
          </a:p>
        </p:txBody>
      </p:sp>
      <p:cxnSp>
        <p:nvCxnSpPr>
          <p:cNvPr id="9" name="Straight Connector 8"/>
          <p:cNvCxnSpPr/>
          <p:nvPr userDrawn="1"/>
        </p:nvCxnSpPr>
        <p:spPr>
          <a:xfrm>
            <a:off x="609600" y="1543685"/>
            <a:ext cx="11582400" cy="0"/>
          </a:xfrm>
          <a:prstGeom prst="line">
            <a:avLst/>
          </a:prstGeom>
          <a:ln w="12700" cmpd="sng">
            <a:solidFill>
              <a:srgbClr val="007CBD"/>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Logo, company name&#10;&#10;Description automatically generated">
            <a:extLst>
              <a:ext uri="{FF2B5EF4-FFF2-40B4-BE49-F238E27FC236}">
                <a16:creationId xmlns:a16="http://schemas.microsoft.com/office/drawing/2014/main" id="{2C45F862-3976-40FC-8C3E-B4F18357831C}"/>
              </a:ext>
            </a:extLst>
          </p:cNvPr>
          <p:cNvPicPr>
            <a:picLocks noChangeAspect="1"/>
          </p:cNvPicPr>
          <p:nvPr userDrawn="1"/>
        </p:nvPicPr>
        <p:blipFill rotWithShape="1">
          <a:blip r:embed="rId15"/>
          <a:srcRect l="23804" t="10026" r="21175" b="9028"/>
          <a:stretch/>
        </p:blipFill>
        <p:spPr>
          <a:xfrm>
            <a:off x="10902783" y="11357"/>
            <a:ext cx="897573" cy="1406279"/>
          </a:xfrm>
          <a:prstGeom prst="rect">
            <a:avLst/>
          </a:prstGeom>
        </p:spPr>
      </p:pic>
    </p:spTree>
    <p:extLst>
      <p:ext uri="{BB962C8B-B14F-4D97-AF65-F5344CB8AC3E}">
        <p14:creationId xmlns:p14="http://schemas.microsoft.com/office/powerpoint/2010/main" val="200541426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ransition spd="slow">
    <p:fade/>
  </p:transition>
  <p:hf hdr="0" ftr="0"/>
  <p:txStyles>
    <p:titleStyle>
      <a:lvl1pPr algn="l" defTabSz="609585" rtl="0" eaLnBrk="1" latinLnBrk="0" hangingPunct="1">
        <a:spcBef>
          <a:spcPct val="0"/>
        </a:spcBef>
        <a:buNone/>
        <a:defRPr sz="3733" kern="1200">
          <a:solidFill>
            <a:srgbClr val="272790"/>
          </a:solidFill>
          <a:latin typeface="Arial"/>
          <a:ea typeface="+mj-ea"/>
          <a:cs typeface="Arial"/>
        </a:defRPr>
      </a:lvl1pPr>
    </p:titleStyle>
    <p:bodyStyle>
      <a:lvl1pPr marL="457189" indent="-457189" algn="l" defTabSz="609585" rtl="0" eaLnBrk="1" latinLnBrk="0" hangingPunct="1">
        <a:spcBef>
          <a:spcPct val="20000"/>
        </a:spcBef>
        <a:buFont typeface="Arial"/>
        <a:buChar char="•"/>
        <a:defRPr sz="2667" kern="1200">
          <a:solidFill>
            <a:schemeClr val="tx1">
              <a:lumMod val="65000"/>
              <a:lumOff val="35000"/>
            </a:schemeClr>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lumMod val="65000"/>
              <a:lumOff val="35000"/>
            </a:schemeClr>
          </a:solidFill>
          <a:latin typeface="Arial"/>
          <a:ea typeface="+mn-ea"/>
          <a:cs typeface="Arial"/>
        </a:defRPr>
      </a:lvl2pPr>
      <a:lvl3pPr marL="1523962" indent="-304792" algn="l" defTabSz="609585" rtl="0" eaLnBrk="1" latinLnBrk="0" hangingPunct="1">
        <a:spcBef>
          <a:spcPct val="20000"/>
        </a:spcBef>
        <a:buFont typeface="Arial"/>
        <a:buChar char="•"/>
        <a:defRPr sz="1867" kern="1200">
          <a:solidFill>
            <a:schemeClr val="tx1">
              <a:lumMod val="65000"/>
              <a:lumOff val="35000"/>
            </a:schemeClr>
          </a:solidFill>
          <a:latin typeface="Arial"/>
          <a:ea typeface="+mn-ea"/>
          <a:cs typeface="Arial"/>
        </a:defRPr>
      </a:lvl3pPr>
      <a:lvl4pPr marL="2133547" indent="-304792" algn="l" defTabSz="609585" rtl="0" eaLnBrk="1" latinLnBrk="0" hangingPunct="1">
        <a:spcBef>
          <a:spcPct val="20000"/>
        </a:spcBef>
        <a:buFont typeface="Arial"/>
        <a:buChar char="–"/>
        <a:defRPr sz="1867" kern="1200">
          <a:solidFill>
            <a:schemeClr val="tx1">
              <a:lumMod val="65000"/>
              <a:lumOff val="35000"/>
            </a:schemeClr>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lumMod val="65000"/>
              <a:lumOff val="3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26" Type="http://schemas.openxmlformats.org/officeDocument/2006/relationships/diagramColors" Target="../diagrams/colors5.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diagramQuickStyle" Target="../diagrams/quickStyle5.xml"/><Relationship Id="rId2" Type="http://schemas.openxmlformats.org/officeDocument/2006/relationships/notesSlide" Target="../notesSlides/notesSlide6.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diagramLayout" Target="../diagrams/layout5.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diagramData" Target="../diagrams/data5.xml"/><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 Id="rId27" Type="http://schemas.microsoft.com/office/2007/relationships/diagramDrawing" Target="../diagrams/drawing5.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diagramLayout" Target="../diagrams/layout8.xml"/><Relationship Id="rId18" Type="http://schemas.openxmlformats.org/officeDocument/2006/relationships/diagramLayout" Target="../diagrams/layout9.xml"/><Relationship Id="rId3" Type="http://schemas.openxmlformats.org/officeDocument/2006/relationships/diagramLayout" Target="../diagrams/layout6.xml"/><Relationship Id="rId21" Type="http://schemas.microsoft.com/office/2007/relationships/diagramDrawing" Target="../diagrams/drawing9.xml"/><Relationship Id="rId7" Type="http://schemas.openxmlformats.org/officeDocument/2006/relationships/diagramData" Target="../diagrams/data7.xml"/><Relationship Id="rId12" Type="http://schemas.openxmlformats.org/officeDocument/2006/relationships/diagramData" Target="../diagrams/data8.xml"/><Relationship Id="rId17" Type="http://schemas.openxmlformats.org/officeDocument/2006/relationships/diagramData" Target="../diagrams/data9.xml"/><Relationship Id="rId2" Type="http://schemas.openxmlformats.org/officeDocument/2006/relationships/diagramData" Target="../diagrams/data6.xml"/><Relationship Id="rId16" Type="http://schemas.microsoft.com/office/2007/relationships/diagramDrawing" Target="../diagrams/drawing8.xml"/><Relationship Id="rId20" Type="http://schemas.openxmlformats.org/officeDocument/2006/relationships/diagramColors" Target="../diagrams/colors9.xml"/><Relationship Id="rId1" Type="http://schemas.openxmlformats.org/officeDocument/2006/relationships/slideLayout" Target="../slideLayouts/slideLayout3.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5" Type="http://schemas.openxmlformats.org/officeDocument/2006/relationships/diagramColors" Target="../diagrams/colors8.xml"/><Relationship Id="rId10" Type="http://schemas.openxmlformats.org/officeDocument/2006/relationships/diagramColors" Target="../diagrams/colors7.xml"/><Relationship Id="rId19" Type="http://schemas.openxmlformats.org/officeDocument/2006/relationships/diagramQuickStyle" Target="../diagrams/quickStyle9.xml"/><Relationship Id="rId4" Type="http://schemas.openxmlformats.org/officeDocument/2006/relationships/diagramQuickStyle" Target="../diagrams/quickStyle6.xml"/><Relationship Id="rId9" Type="http://schemas.openxmlformats.org/officeDocument/2006/relationships/diagramQuickStyle" Target="../diagrams/quickStyle7.xml"/><Relationship Id="rId14" Type="http://schemas.openxmlformats.org/officeDocument/2006/relationships/diagramQuickStyle" Target="../diagrams/quickStyl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docs.google.com/document/d/1cEZ1N8O3Z-bVu2JrOuGKnkM3ctEojzCuaehq9zTslvM/edit?usp=sharing" TargetMode="External"/><Relationship Id="rId2" Type="http://schemas.openxmlformats.org/officeDocument/2006/relationships/hyperlink" Target="https://www.fph.org.uk/training-careers/specialty-training/training-placements/fph-projects-scheme/"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www.fph.org.uk/media/bwybklop/fph-anti-racism-framework-2023.pdf" TargetMode="External"/><Relationship Id="rId2" Type="http://schemas.openxmlformats.org/officeDocument/2006/relationships/hyperlink" Target="https://www.fph.org.uk/media/3167/fph_strategy_2019_2025_02_21-2.pdf"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members.fph.org.uk/" TargetMode="External"/><Relationship Id="rId2" Type="http://schemas.openxmlformats.org/officeDocument/2006/relationships/image" Target="../media/image25.pn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3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7.xml"/><Relationship Id="rId4" Type="http://schemas.openxmlformats.org/officeDocument/2006/relationships/hyperlink" Target="mailto:Hannah.Patrick@NICE.org.uk"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35.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1.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51.xml"/><Relationship Id="rId5" Type="http://schemas.openxmlformats.org/officeDocument/2006/relationships/image" Target="../media/image53.png"/><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2.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52.xml"/><Relationship Id="rId5" Type="http://schemas.microsoft.com/office/2007/relationships/hdphoto" Target="../media/hdphoto1.wdp"/><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3.PN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80.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693988"/>
            <a:ext cx="10668000" cy="1470025"/>
          </a:xfrm>
        </p:spPr>
        <p:txBody>
          <a:bodyPr>
            <a:normAutofit/>
          </a:bodyPr>
          <a:lstStyle/>
          <a:p>
            <a:r>
              <a:rPr lang="en-US" b="1" dirty="0"/>
              <a:t>FPH Special Interest Groups (SIGs)</a:t>
            </a:r>
            <a:br>
              <a:rPr lang="en-US" b="1" dirty="0"/>
            </a:br>
            <a:r>
              <a:rPr lang="en-US" sz="2933" b="1" dirty="0"/>
              <a:t>All SIG Chair meeting</a:t>
            </a:r>
            <a:endParaRPr lang="en-GB" sz="2933" dirty="0"/>
          </a:p>
        </p:txBody>
      </p:sp>
      <p:sp>
        <p:nvSpPr>
          <p:cNvPr id="3" name="Subtitle 2"/>
          <p:cNvSpPr>
            <a:spLocks noGrp="1"/>
          </p:cNvSpPr>
          <p:nvPr>
            <p:ph type="subTitle" idx="1"/>
          </p:nvPr>
        </p:nvSpPr>
        <p:spPr>
          <a:xfrm>
            <a:off x="609600" y="5120896"/>
            <a:ext cx="9753600" cy="1365249"/>
          </a:xfrm>
        </p:spPr>
        <p:txBody>
          <a:bodyPr>
            <a:normAutofit/>
          </a:bodyPr>
          <a:lstStyle/>
          <a:p>
            <a:pPr>
              <a:tabLst>
                <a:tab pos="1559945" algn="l"/>
                <a:tab pos="2025600" algn="l"/>
              </a:tabLst>
            </a:pPr>
            <a:r>
              <a:rPr lang="en-GB" dirty="0">
                <a:solidFill>
                  <a:schemeClr val="bg1"/>
                </a:solidFill>
              </a:rPr>
              <a:t>Monday 8 April 2024</a:t>
            </a:r>
            <a:endParaRPr lang="en-GB" dirty="0"/>
          </a:p>
        </p:txBody>
      </p:sp>
      <p:sp>
        <p:nvSpPr>
          <p:cNvPr id="4" name="Subtitle 2">
            <a:extLst>
              <a:ext uri="{FF2B5EF4-FFF2-40B4-BE49-F238E27FC236}">
                <a16:creationId xmlns:a16="http://schemas.microsoft.com/office/drawing/2014/main" id="{3191C978-678C-44F2-9BE9-0EC69594DEE4}"/>
              </a:ext>
            </a:extLst>
          </p:cNvPr>
          <p:cNvSpPr txBox="1">
            <a:spLocks/>
          </p:cNvSpPr>
          <p:nvPr/>
        </p:nvSpPr>
        <p:spPr>
          <a:xfrm>
            <a:off x="609600" y="4381471"/>
            <a:ext cx="9753600" cy="616964"/>
          </a:xfrm>
          <a:prstGeom prst="rect">
            <a:avLst/>
          </a:prstGeom>
        </p:spPr>
        <p:txBody>
          <a:bodyPr vert="horz" lIns="121920" tIns="60960" rIns="121920" bIns="60960" rtlCol="0">
            <a:normAutofit/>
          </a:bodyPr>
          <a:lstStyle>
            <a:lvl1pPr marL="0" indent="0" algn="l" defTabSz="457200" rtl="0" eaLnBrk="1" latinLnBrk="0" hangingPunct="1">
              <a:spcBef>
                <a:spcPct val="20000"/>
              </a:spcBef>
              <a:buFont typeface="Arial"/>
              <a:buNone/>
              <a:defRPr sz="2400" b="1" kern="1200">
                <a:solidFill>
                  <a:srgbClr val="FFFFFF"/>
                </a:solidFill>
                <a:latin typeface="Arial"/>
                <a:ea typeface="+mn-ea"/>
                <a:cs typeface="Arial"/>
              </a:defRPr>
            </a:lvl1pPr>
            <a:lvl2pPr marL="4572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1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14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14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defTabSz="609585">
              <a:tabLst>
                <a:tab pos="1559945" algn="l"/>
                <a:tab pos="2025600" algn="l"/>
              </a:tabLst>
            </a:pPr>
            <a:endParaRPr lang="en-GB" dirty="0"/>
          </a:p>
        </p:txBody>
      </p:sp>
    </p:spTree>
    <p:extLst>
      <p:ext uri="{BB962C8B-B14F-4D97-AF65-F5344CB8AC3E}">
        <p14:creationId xmlns:p14="http://schemas.microsoft.com/office/powerpoint/2010/main" val="718964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F7917-92FE-693E-E348-E9113A5CA434}"/>
              </a:ext>
            </a:extLst>
          </p:cNvPr>
          <p:cNvSpPr>
            <a:spLocks noGrp="1"/>
          </p:cNvSpPr>
          <p:nvPr>
            <p:ph idx="1"/>
          </p:nvPr>
        </p:nvSpPr>
        <p:spPr>
          <a:xfrm>
            <a:off x="609600" y="1679042"/>
            <a:ext cx="10972800" cy="4677309"/>
          </a:xfrm>
        </p:spPr>
        <p:txBody>
          <a:bodyPr>
            <a:noAutofit/>
          </a:bodyPr>
          <a:lstStyle/>
          <a:p>
            <a:r>
              <a:rPr lang="en-GB" sz="2600" b="0" i="0" dirty="0">
                <a:solidFill>
                  <a:srgbClr val="0D0D0D"/>
                </a:solidFill>
                <a:effectLst/>
                <a:latin typeface="Arial" panose="020B0604020202020204" pitchFamily="34" charset="0"/>
                <a:cs typeface="Arial" panose="020B0604020202020204" pitchFamily="34" charset="0"/>
              </a:rPr>
              <a:t>SIGs are established by </a:t>
            </a:r>
            <a:r>
              <a:rPr lang="en-GB" sz="2600" b="1" i="0" dirty="0">
                <a:solidFill>
                  <a:srgbClr val="0D0D0D"/>
                </a:solidFill>
                <a:effectLst/>
                <a:latin typeface="Arial" panose="020B0604020202020204" pitchFamily="34" charset="0"/>
                <a:cs typeface="Arial" panose="020B0604020202020204" pitchFamily="34" charset="0"/>
              </a:rPr>
              <a:t>FPH members </a:t>
            </a:r>
            <a:r>
              <a:rPr lang="en-GB" sz="2600" b="0" i="0" dirty="0">
                <a:solidFill>
                  <a:srgbClr val="0D0D0D"/>
                </a:solidFill>
                <a:effectLst/>
                <a:latin typeface="Arial" panose="020B0604020202020204" pitchFamily="34" charset="0"/>
                <a:cs typeface="Arial" panose="020B0604020202020204" pitchFamily="34" charset="0"/>
              </a:rPr>
              <a:t>to harness and disseminate the knowledge and skills of the Faculty's 5,000 members.</a:t>
            </a:r>
          </a:p>
          <a:p>
            <a:r>
              <a:rPr lang="en-GB" sz="2800" b="0" i="0" dirty="0">
                <a:solidFill>
                  <a:srgbClr val="0D0D0D"/>
                </a:solidFill>
                <a:effectLst/>
                <a:latin typeface="Arial" panose="020B0604020202020204" pitchFamily="34" charset="0"/>
                <a:cs typeface="Arial" panose="020B0604020202020204" pitchFamily="34" charset="0"/>
              </a:rPr>
              <a:t>36 SIGs each report to one of our standing or sub-committees.</a:t>
            </a:r>
            <a:endParaRPr lang="en-GB" sz="2600" b="0" i="0" dirty="0">
              <a:solidFill>
                <a:srgbClr val="0D0D0D"/>
              </a:solidFill>
              <a:effectLst/>
              <a:latin typeface="Arial" panose="020B0604020202020204" pitchFamily="34" charset="0"/>
              <a:cs typeface="Arial" panose="020B0604020202020204" pitchFamily="34" charset="0"/>
            </a:endParaRPr>
          </a:p>
          <a:p>
            <a:r>
              <a:rPr lang="en-GB" sz="2600" b="0" i="0" dirty="0">
                <a:solidFill>
                  <a:srgbClr val="0D0D0D"/>
                </a:solidFill>
                <a:effectLst/>
                <a:latin typeface="Arial" panose="020B0604020202020204" pitchFamily="34" charset="0"/>
                <a:cs typeface="Arial" panose="020B0604020202020204" pitchFamily="34" charset="0"/>
              </a:rPr>
              <a:t>SIGs offer members a unified platform to address public health challenges and play a pivotal role in shaping and leading FPH policy initiatives, extending the Faculty's influence across various domains.</a:t>
            </a:r>
          </a:p>
          <a:p>
            <a:r>
              <a:rPr lang="en-GB" sz="2600" b="1" i="0" dirty="0">
                <a:solidFill>
                  <a:srgbClr val="0D0D0D"/>
                </a:solidFill>
                <a:effectLst/>
                <a:latin typeface="Arial" panose="020B0604020202020204" pitchFamily="34" charset="0"/>
                <a:cs typeface="Arial" panose="020B0604020202020204" pitchFamily="34" charset="0"/>
              </a:rPr>
              <a:t>The primary objective of SIGs is to bolster FPH's overarching mission of improving the health and wellbeing of local communities.</a:t>
            </a:r>
          </a:p>
        </p:txBody>
      </p:sp>
      <p:sp>
        <p:nvSpPr>
          <p:cNvPr id="4" name="Date Placeholder 3">
            <a:extLst>
              <a:ext uri="{FF2B5EF4-FFF2-40B4-BE49-F238E27FC236}">
                <a16:creationId xmlns:a16="http://schemas.microsoft.com/office/drawing/2014/main" id="{C811CFBA-34E1-0FAD-8807-10A738464559}"/>
              </a:ext>
            </a:extLst>
          </p:cNvPr>
          <p:cNvSpPr>
            <a:spLocks noGrp="1"/>
          </p:cNvSpPr>
          <p:nvPr>
            <p:ph type="dt" sz="half" idx="10"/>
          </p:nvPr>
        </p:nvSpPr>
        <p:spPr/>
        <p:txBody>
          <a:bodyPr/>
          <a:lstStyle/>
          <a:p>
            <a:fld id="{77584810-455B-8741-8C2D-D4D392C26BB8}" type="datetime1">
              <a:rPr lang="en-GB" smtClean="0"/>
              <a:t>08/04/2024</a:t>
            </a:fld>
            <a:endParaRPr lang="en-US"/>
          </a:p>
        </p:txBody>
      </p:sp>
      <p:sp>
        <p:nvSpPr>
          <p:cNvPr id="5" name="Slide Number Placeholder 4">
            <a:extLst>
              <a:ext uri="{FF2B5EF4-FFF2-40B4-BE49-F238E27FC236}">
                <a16:creationId xmlns:a16="http://schemas.microsoft.com/office/drawing/2014/main" id="{674D2A55-F9D4-934C-8EBC-BD6164430758}"/>
              </a:ext>
            </a:extLst>
          </p:cNvPr>
          <p:cNvSpPr>
            <a:spLocks noGrp="1"/>
          </p:cNvSpPr>
          <p:nvPr>
            <p:ph type="sldNum" sz="quarter" idx="12"/>
          </p:nvPr>
        </p:nvSpPr>
        <p:spPr/>
        <p:txBody>
          <a:bodyPr/>
          <a:lstStyle/>
          <a:p>
            <a:fld id="{34AFA7FE-CD8C-F049-A609-816E200170F9}" type="slidenum">
              <a:rPr lang="en-US" smtClean="0"/>
              <a:t>10</a:t>
            </a:fld>
            <a:endParaRPr lang="en-US"/>
          </a:p>
        </p:txBody>
      </p:sp>
      <p:sp>
        <p:nvSpPr>
          <p:cNvPr id="6" name="Title 1">
            <a:extLst>
              <a:ext uri="{FF2B5EF4-FFF2-40B4-BE49-F238E27FC236}">
                <a16:creationId xmlns:a16="http://schemas.microsoft.com/office/drawing/2014/main" id="{F6FB8CE2-C0BC-0E5A-F927-E198F2AFE3B2}"/>
              </a:ext>
            </a:extLst>
          </p:cNvPr>
          <p:cNvSpPr>
            <a:spLocks noGrp="1"/>
          </p:cNvSpPr>
          <p:nvPr>
            <p:ph type="title"/>
          </p:nvPr>
        </p:nvSpPr>
        <p:spPr>
          <a:xfrm>
            <a:off x="609600" y="212993"/>
            <a:ext cx="9855200" cy="1143000"/>
          </a:xfrm>
        </p:spPr>
        <p:txBody>
          <a:bodyPr>
            <a:normAutofit/>
          </a:bodyPr>
          <a:lstStyle/>
          <a:p>
            <a:r>
              <a:rPr lang="en-GB" b="1" dirty="0"/>
              <a:t>Role of the Special Interest Groups (SIGs)</a:t>
            </a:r>
            <a:endParaRPr lang="en-GB" dirty="0"/>
          </a:p>
        </p:txBody>
      </p:sp>
    </p:spTree>
    <p:extLst>
      <p:ext uri="{BB962C8B-B14F-4D97-AF65-F5344CB8AC3E}">
        <p14:creationId xmlns:p14="http://schemas.microsoft.com/office/powerpoint/2010/main" val="386488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A4037-8A87-4080-BD4D-C67552F63CA5}"/>
              </a:ext>
            </a:extLst>
          </p:cNvPr>
          <p:cNvSpPr>
            <a:spLocks noGrp="1"/>
          </p:cNvSpPr>
          <p:nvPr>
            <p:ph type="title"/>
          </p:nvPr>
        </p:nvSpPr>
        <p:spPr>
          <a:xfrm>
            <a:off x="609600" y="243108"/>
            <a:ext cx="10310648" cy="1143000"/>
          </a:xfrm>
        </p:spPr>
        <p:txBody>
          <a:bodyPr>
            <a:normAutofit/>
          </a:bodyPr>
          <a:lstStyle/>
          <a:p>
            <a:r>
              <a:rPr lang="en-GB" b="1" dirty="0"/>
              <a:t>SIG Governance</a:t>
            </a:r>
          </a:p>
        </p:txBody>
      </p:sp>
      <p:sp>
        <p:nvSpPr>
          <p:cNvPr id="5" name="Slide Number Placeholder 4">
            <a:extLst>
              <a:ext uri="{FF2B5EF4-FFF2-40B4-BE49-F238E27FC236}">
                <a16:creationId xmlns:a16="http://schemas.microsoft.com/office/drawing/2014/main" id="{C214E173-C2CC-48B2-A231-B2A97383F6D3}"/>
              </a:ext>
            </a:extLst>
          </p:cNvPr>
          <p:cNvSpPr>
            <a:spLocks noGrp="1"/>
          </p:cNvSpPr>
          <p:nvPr>
            <p:ph type="sldNum" sz="quarter" idx="12"/>
          </p:nvPr>
        </p:nvSpPr>
        <p:spPr/>
        <p:txBody>
          <a:bodyPr/>
          <a:lstStyle/>
          <a:p>
            <a:pPr defTabSz="609585"/>
            <a:fld id="{34AFA7FE-CD8C-F049-A609-816E200170F9}" type="slidenum">
              <a:rPr lang="en-US"/>
              <a:pPr defTabSz="609585"/>
              <a:t>11</a:t>
            </a:fld>
            <a:endParaRPr lang="en-US"/>
          </a:p>
        </p:txBody>
      </p:sp>
      <p:graphicFrame>
        <p:nvGraphicFramePr>
          <p:cNvPr id="24" name="Diagram 23">
            <a:extLst>
              <a:ext uri="{FF2B5EF4-FFF2-40B4-BE49-F238E27FC236}">
                <a16:creationId xmlns:a16="http://schemas.microsoft.com/office/drawing/2014/main" id="{3ECB67B1-3F18-48A9-9499-B205915346EB}"/>
              </a:ext>
            </a:extLst>
          </p:cNvPr>
          <p:cNvGraphicFramePr/>
          <p:nvPr/>
        </p:nvGraphicFramePr>
        <p:xfrm>
          <a:off x="188023" y="4410075"/>
          <a:ext cx="2545652" cy="22977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6" name="Diagram 25">
            <a:extLst>
              <a:ext uri="{FF2B5EF4-FFF2-40B4-BE49-F238E27FC236}">
                <a16:creationId xmlns:a16="http://schemas.microsoft.com/office/drawing/2014/main" id="{8FF03116-7370-4759-90EC-E6FDA723E290}"/>
              </a:ext>
            </a:extLst>
          </p:cNvPr>
          <p:cNvGraphicFramePr/>
          <p:nvPr/>
        </p:nvGraphicFramePr>
        <p:xfrm>
          <a:off x="7417130" y="2247900"/>
          <a:ext cx="4618482" cy="418465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8" name="Diagram 27">
            <a:extLst>
              <a:ext uri="{FF2B5EF4-FFF2-40B4-BE49-F238E27FC236}">
                <a16:creationId xmlns:a16="http://schemas.microsoft.com/office/drawing/2014/main" id="{B733D6FC-5192-42A8-89F4-66CC4A67B578}"/>
              </a:ext>
            </a:extLst>
          </p:cNvPr>
          <p:cNvGraphicFramePr/>
          <p:nvPr/>
        </p:nvGraphicFramePr>
        <p:xfrm>
          <a:off x="4806507" y="1293616"/>
          <a:ext cx="2991296" cy="280489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29" name="Diagram 28">
            <a:extLst>
              <a:ext uri="{FF2B5EF4-FFF2-40B4-BE49-F238E27FC236}">
                <a16:creationId xmlns:a16="http://schemas.microsoft.com/office/drawing/2014/main" id="{AEE8FFF0-90D0-4AFA-AC2A-C1C4F74FF429}"/>
              </a:ext>
            </a:extLst>
          </p:cNvPr>
          <p:cNvGraphicFramePr/>
          <p:nvPr/>
        </p:nvGraphicFramePr>
        <p:xfrm>
          <a:off x="4192339" y="3895725"/>
          <a:ext cx="2991297" cy="2962275"/>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32" name="Diagram 31">
            <a:extLst>
              <a:ext uri="{FF2B5EF4-FFF2-40B4-BE49-F238E27FC236}">
                <a16:creationId xmlns:a16="http://schemas.microsoft.com/office/drawing/2014/main" id="{0C6C368B-2D8C-4593-A40E-0A7CD1E975C1}"/>
              </a:ext>
            </a:extLst>
          </p:cNvPr>
          <p:cNvGraphicFramePr/>
          <p:nvPr/>
        </p:nvGraphicFramePr>
        <p:xfrm>
          <a:off x="1413198" y="1517232"/>
          <a:ext cx="3159815" cy="3092868"/>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Tree>
    <p:extLst>
      <p:ext uri="{BB962C8B-B14F-4D97-AF65-F5344CB8AC3E}">
        <p14:creationId xmlns:p14="http://schemas.microsoft.com/office/powerpoint/2010/main" val="2606261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A588073-C0AD-A304-0006-FB27AF4C2998}"/>
              </a:ext>
            </a:extLst>
          </p:cNvPr>
          <p:cNvSpPr>
            <a:spLocks noGrp="1"/>
          </p:cNvSpPr>
          <p:nvPr>
            <p:ph type="dt" sz="half" idx="10"/>
          </p:nvPr>
        </p:nvSpPr>
        <p:spPr/>
        <p:txBody>
          <a:bodyPr/>
          <a:lstStyle/>
          <a:p>
            <a:fld id="{77584810-455B-8741-8C2D-D4D392C26BB8}" type="datetime1">
              <a:rPr lang="en-GB" smtClean="0"/>
              <a:t>08/04/2024</a:t>
            </a:fld>
            <a:endParaRPr lang="en-US"/>
          </a:p>
        </p:txBody>
      </p:sp>
      <p:sp>
        <p:nvSpPr>
          <p:cNvPr id="5" name="Slide Number Placeholder 4">
            <a:extLst>
              <a:ext uri="{FF2B5EF4-FFF2-40B4-BE49-F238E27FC236}">
                <a16:creationId xmlns:a16="http://schemas.microsoft.com/office/drawing/2014/main" id="{B3C14DBB-2275-E365-AB5B-A0E9A1D7B634}"/>
              </a:ext>
            </a:extLst>
          </p:cNvPr>
          <p:cNvSpPr>
            <a:spLocks noGrp="1"/>
          </p:cNvSpPr>
          <p:nvPr>
            <p:ph type="sldNum" sz="quarter" idx="12"/>
          </p:nvPr>
        </p:nvSpPr>
        <p:spPr/>
        <p:txBody>
          <a:bodyPr/>
          <a:lstStyle/>
          <a:p>
            <a:fld id="{34AFA7FE-CD8C-F049-A609-816E200170F9}" type="slidenum">
              <a:rPr lang="en-US" smtClean="0"/>
              <a:t>12</a:t>
            </a:fld>
            <a:endParaRPr lang="en-US"/>
          </a:p>
        </p:txBody>
      </p:sp>
      <p:graphicFrame>
        <p:nvGraphicFramePr>
          <p:cNvPr id="30" name="Content Placeholder 29">
            <a:extLst>
              <a:ext uri="{FF2B5EF4-FFF2-40B4-BE49-F238E27FC236}">
                <a16:creationId xmlns:a16="http://schemas.microsoft.com/office/drawing/2014/main" id="{11BEB740-13C7-4868-AE13-F0BEA21F569E}"/>
              </a:ext>
            </a:extLst>
          </p:cNvPr>
          <p:cNvGraphicFramePr>
            <a:graphicFrameLocks noGrp="1"/>
          </p:cNvGraphicFramePr>
          <p:nvPr>
            <p:ph idx="1"/>
          </p:nvPr>
        </p:nvGraphicFramePr>
        <p:xfrm>
          <a:off x="8445797" y="1417639"/>
          <a:ext cx="3426237" cy="29687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1" name="Diagram 30">
            <a:extLst>
              <a:ext uri="{FF2B5EF4-FFF2-40B4-BE49-F238E27FC236}">
                <a16:creationId xmlns:a16="http://schemas.microsoft.com/office/drawing/2014/main" id="{CB7A495E-18C0-4245-BF7A-786FA109D9EB}"/>
              </a:ext>
            </a:extLst>
          </p:cNvPr>
          <p:cNvGraphicFramePr/>
          <p:nvPr/>
        </p:nvGraphicFramePr>
        <p:xfrm>
          <a:off x="5068929" y="1417637"/>
          <a:ext cx="3212368" cy="282098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Diagram 5">
            <a:extLst>
              <a:ext uri="{FF2B5EF4-FFF2-40B4-BE49-F238E27FC236}">
                <a16:creationId xmlns:a16="http://schemas.microsoft.com/office/drawing/2014/main" id="{80FB99AF-4019-426A-A57B-4FA7C1E1B45E}"/>
              </a:ext>
            </a:extLst>
          </p:cNvPr>
          <p:cNvGraphicFramePr/>
          <p:nvPr/>
        </p:nvGraphicFramePr>
        <p:xfrm>
          <a:off x="319966" y="1681929"/>
          <a:ext cx="5033084" cy="430929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7" name="Diagram 6">
            <a:extLst>
              <a:ext uri="{FF2B5EF4-FFF2-40B4-BE49-F238E27FC236}">
                <a16:creationId xmlns:a16="http://schemas.microsoft.com/office/drawing/2014/main" id="{3C947D9F-D743-4600-A0F2-E7570131BEF3}"/>
              </a:ext>
            </a:extLst>
          </p:cNvPr>
          <p:cNvGraphicFramePr/>
          <p:nvPr/>
        </p:nvGraphicFramePr>
        <p:xfrm>
          <a:off x="6666767" y="3752698"/>
          <a:ext cx="3258523" cy="2968778"/>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8" name="Title 1">
            <a:extLst>
              <a:ext uri="{FF2B5EF4-FFF2-40B4-BE49-F238E27FC236}">
                <a16:creationId xmlns:a16="http://schemas.microsoft.com/office/drawing/2014/main" id="{8483C523-A8A9-A685-81FE-2C51DE11E73F}"/>
              </a:ext>
            </a:extLst>
          </p:cNvPr>
          <p:cNvSpPr>
            <a:spLocks noGrp="1"/>
          </p:cNvSpPr>
          <p:nvPr>
            <p:ph type="title"/>
          </p:nvPr>
        </p:nvSpPr>
        <p:spPr>
          <a:xfrm>
            <a:off x="609600" y="274638"/>
            <a:ext cx="9855200" cy="1143000"/>
          </a:xfrm>
        </p:spPr>
        <p:txBody>
          <a:bodyPr>
            <a:normAutofit/>
          </a:bodyPr>
          <a:lstStyle/>
          <a:p>
            <a:r>
              <a:rPr lang="en-GB" b="1" dirty="0"/>
              <a:t>SIG Governance</a:t>
            </a:r>
          </a:p>
        </p:txBody>
      </p:sp>
    </p:spTree>
    <p:extLst>
      <p:ext uri="{BB962C8B-B14F-4D97-AF65-F5344CB8AC3E}">
        <p14:creationId xmlns:p14="http://schemas.microsoft.com/office/powerpoint/2010/main" val="219085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AC7C45-5C98-CB46-8201-7859E3B25791}"/>
              </a:ext>
            </a:extLst>
          </p:cNvPr>
          <p:cNvSpPr>
            <a:spLocks noGrp="1"/>
          </p:cNvSpPr>
          <p:nvPr>
            <p:ph idx="1"/>
          </p:nvPr>
        </p:nvSpPr>
        <p:spPr/>
        <p:txBody>
          <a:bodyPr/>
          <a:lstStyle/>
          <a:p>
            <a:r>
              <a:rPr lang="en-GB" dirty="0">
                <a:solidFill>
                  <a:srgbClr val="0D0D0D"/>
                </a:solidFill>
                <a:latin typeface="Arial" panose="020B0604020202020204" pitchFamily="34" charset="0"/>
                <a:cs typeface="Arial" panose="020B0604020202020204" pitchFamily="34" charset="0"/>
              </a:rPr>
              <a:t>Any materials developed by the SIG, which the SIG wishes to be FPH-branded, must be approved by the FPH. </a:t>
            </a:r>
            <a:endParaRPr lang="en-GB" b="1" i="0" dirty="0">
              <a:solidFill>
                <a:srgbClr val="0D0D0D"/>
              </a:solidFill>
              <a:effectLst/>
              <a:latin typeface="Arial" panose="020B0604020202020204" pitchFamily="34" charset="0"/>
              <a:cs typeface="Arial" panose="020B0604020202020204" pitchFamily="34" charset="0"/>
            </a:endParaRPr>
          </a:p>
          <a:p>
            <a:r>
              <a:rPr lang="en-GB" b="1" i="0" dirty="0">
                <a:solidFill>
                  <a:srgbClr val="0D0D0D"/>
                </a:solidFill>
                <a:effectLst/>
                <a:latin typeface="Arial" panose="020B0604020202020204" pitchFamily="34" charset="0"/>
                <a:cs typeface="Arial" panose="020B0604020202020204" pitchFamily="34" charset="0"/>
              </a:rPr>
              <a:t>FPH approval process:</a:t>
            </a:r>
          </a:p>
          <a:p>
            <a:pPr lvl="1">
              <a:buFont typeface="Courier New" panose="02070309020205020404" pitchFamily="49" charset="0"/>
              <a:buChar char="o"/>
            </a:pPr>
            <a:r>
              <a:rPr lang="en-GB" b="0" i="0" dirty="0">
                <a:solidFill>
                  <a:srgbClr val="0D0D0D"/>
                </a:solidFill>
                <a:effectLst/>
                <a:latin typeface="Arial" panose="020B0604020202020204" pitchFamily="34" charset="0"/>
                <a:cs typeface="Arial" panose="020B0604020202020204" pitchFamily="34" charset="0"/>
              </a:rPr>
              <a:t>FPH facilitates approval of SIG policy and advocacy work, including consultation responses, joint letters, position statements, and policy briefings.</a:t>
            </a:r>
            <a:endParaRPr lang="en-GB" dirty="0">
              <a:solidFill>
                <a:srgbClr val="0D0D0D"/>
              </a:solidFill>
              <a:latin typeface="Arial" panose="020B0604020202020204" pitchFamily="34" charset="0"/>
              <a:cs typeface="Arial" panose="020B0604020202020204" pitchFamily="34" charset="0"/>
            </a:endParaRPr>
          </a:p>
          <a:p>
            <a:pPr lvl="1">
              <a:buFont typeface="Courier New" panose="02070309020205020404" pitchFamily="49" charset="0"/>
              <a:buChar char="o"/>
            </a:pPr>
            <a:r>
              <a:rPr lang="en-GB" b="0" i="0" dirty="0">
                <a:solidFill>
                  <a:srgbClr val="0D0D0D"/>
                </a:solidFill>
                <a:effectLst/>
                <a:latin typeface="Arial" panose="020B0604020202020204" pitchFamily="34" charset="0"/>
                <a:cs typeface="Arial" panose="020B0604020202020204" pitchFamily="34" charset="0"/>
              </a:rPr>
              <a:t>Please send </a:t>
            </a:r>
            <a:r>
              <a:rPr lang="en-GB" dirty="0">
                <a:solidFill>
                  <a:srgbClr val="0D0D0D"/>
                </a:solidFill>
                <a:latin typeface="Arial" panose="020B0604020202020204" pitchFamily="34" charset="0"/>
                <a:cs typeface="Arial" panose="020B0604020202020204" pitchFamily="34" charset="0"/>
              </a:rPr>
              <a:t>final versions to Georgia and Julian, who will facilitate FPH approval. Ideally, approval is requested a week before the deadline, in order to give the FPH sufficient time to review. </a:t>
            </a:r>
          </a:p>
          <a:p>
            <a:pPr lvl="1">
              <a:buFont typeface="Courier New" panose="02070309020205020404" pitchFamily="49" charset="0"/>
              <a:buChar char="o"/>
            </a:pPr>
            <a:r>
              <a:rPr lang="en-GB" b="0" i="0" dirty="0">
                <a:solidFill>
                  <a:srgbClr val="0D0D0D"/>
                </a:solidFill>
                <a:effectLst/>
                <a:latin typeface="Arial" panose="020B0604020202020204" pitchFamily="34" charset="0"/>
                <a:cs typeface="Arial" panose="020B0604020202020204" pitchFamily="34" charset="0"/>
              </a:rPr>
              <a:t>Once approved, we will format and upload documents to the website, </a:t>
            </a:r>
            <a:r>
              <a:rPr lang="en-GB" dirty="0">
                <a:solidFill>
                  <a:srgbClr val="0D0D0D"/>
                </a:solidFill>
                <a:latin typeface="Arial" panose="020B0604020202020204" pitchFamily="34" charset="0"/>
                <a:cs typeface="Arial" panose="020B0604020202020204" pitchFamily="34" charset="0"/>
              </a:rPr>
              <a:t>publicising as needed. </a:t>
            </a:r>
            <a:endParaRPr lang="en-GB" b="0" i="0" dirty="0">
              <a:solidFill>
                <a:srgbClr val="0D0D0D"/>
              </a:solidFill>
              <a:effectLst/>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255B9ED1-1E98-12CC-E0D9-66EFD240AAE5}"/>
              </a:ext>
            </a:extLst>
          </p:cNvPr>
          <p:cNvSpPr>
            <a:spLocks noGrp="1"/>
          </p:cNvSpPr>
          <p:nvPr>
            <p:ph type="dt" sz="half" idx="10"/>
          </p:nvPr>
        </p:nvSpPr>
        <p:spPr/>
        <p:txBody>
          <a:bodyPr/>
          <a:lstStyle/>
          <a:p>
            <a:fld id="{77584810-455B-8741-8C2D-D4D392C26BB8}" type="datetime1">
              <a:rPr lang="en-GB" smtClean="0"/>
              <a:t>08/04/2024</a:t>
            </a:fld>
            <a:endParaRPr lang="en-US"/>
          </a:p>
        </p:txBody>
      </p:sp>
      <p:sp>
        <p:nvSpPr>
          <p:cNvPr id="5" name="Slide Number Placeholder 4">
            <a:extLst>
              <a:ext uri="{FF2B5EF4-FFF2-40B4-BE49-F238E27FC236}">
                <a16:creationId xmlns:a16="http://schemas.microsoft.com/office/drawing/2014/main" id="{3BE3748C-1C6C-37D1-D6B8-3BA4792470EC}"/>
              </a:ext>
            </a:extLst>
          </p:cNvPr>
          <p:cNvSpPr>
            <a:spLocks noGrp="1"/>
          </p:cNvSpPr>
          <p:nvPr>
            <p:ph type="sldNum" sz="quarter" idx="12"/>
          </p:nvPr>
        </p:nvSpPr>
        <p:spPr/>
        <p:txBody>
          <a:bodyPr/>
          <a:lstStyle/>
          <a:p>
            <a:fld id="{34AFA7FE-CD8C-F049-A609-816E200170F9}" type="slidenum">
              <a:rPr lang="en-US" smtClean="0"/>
              <a:t>13</a:t>
            </a:fld>
            <a:endParaRPr lang="en-US"/>
          </a:p>
        </p:txBody>
      </p:sp>
      <p:sp>
        <p:nvSpPr>
          <p:cNvPr id="6" name="Title 1">
            <a:extLst>
              <a:ext uri="{FF2B5EF4-FFF2-40B4-BE49-F238E27FC236}">
                <a16:creationId xmlns:a16="http://schemas.microsoft.com/office/drawing/2014/main" id="{443BD4AF-B95B-774E-6C94-8E2E9A4E20D7}"/>
              </a:ext>
            </a:extLst>
          </p:cNvPr>
          <p:cNvSpPr>
            <a:spLocks noGrp="1"/>
          </p:cNvSpPr>
          <p:nvPr>
            <p:ph type="title"/>
          </p:nvPr>
        </p:nvSpPr>
        <p:spPr>
          <a:xfrm>
            <a:off x="609600" y="274638"/>
            <a:ext cx="9855200" cy="1143000"/>
          </a:xfrm>
        </p:spPr>
        <p:txBody>
          <a:bodyPr/>
          <a:lstStyle/>
          <a:p>
            <a:r>
              <a:rPr lang="en-GB" b="1" dirty="0"/>
              <a:t>Approval process</a:t>
            </a:r>
          </a:p>
        </p:txBody>
      </p:sp>
    </p:spTree>
    <p:extLst>
      <p:ext uri="{BB962C8B-B14F-4D97-AF65-F5344CB8AC3E}">
        <p14:creationId xmlns:p14="http://schemas.microsoft.com/office/powerpoint/2010/main" val="1534391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479CD3-E75C-B217-770C-DE5E20D48081}"/>
              </a:ext>
            </a:extLst>
          </p:cNvPr>
          <p:cNvSpPr>
            <a:spLocks noGrp="1"/>
          </p:cNvSpPr>
          <p:nvPr>
            <p:ph idx="1"/>
          </p:nvPr>
        </p:nvSpPr>
        <p:spPr>
          <a:xfrm>
            <a:off x="482885" y="1600201"/>
            <a:ext cx="11363218" cy="4756150"/>
          </a:xfrm>
        </p:spPr>
        <p:txBody>
          <a:bodyPr>
            <a:normAutofit lnSpcReduction="10000"/>
          </a:bodyPr>
          <a:lstStyle/>
          <a:p>
            <a:r>
              <a:rPr lang="en-GB" b="1" i="0" dirty="0">
                <a:solidFill>
                  <a:srgbClr val="0D0D0D"/>
                </a:solidFill>
                <a:effectLst/>
                <a:latin typeface="Arial" panose="020B0604020202020204" pitchFamily="34" charset="0"/>
                <a:cs typeface="Arial" panose="020B0604020202020204" pitchFamily="34" charset="0"/>
              </a:rPr>
              <a:t>Events: </a:t>
            </a:r>
            <a:r>
              <a:rPr lang="en-GB" dirty="0">
                <a:solidFill>
                  <a:srgbClr val="0D0D0D"/>
                </a:solidFill>
                <a:latin typeface="Arial" panose="020B0604020202020204" pitchFamily="34" charset="0"/>
                <a:cs typeface="Arial" panose="020B0604020202020204" pitchFamily="34" charset="0"/>
              </a:rPr>
              <a:t>A</a:t>
            </a:r>
            <a:r>
              <a:rPr lang="en-GB" b="0" i="0" dirty="0">
                <a:solidFill>
                  <a:srgbClr val="0D0D0D"/>
                </a:solidFill>
                <a:effectLst/>
                <a:latin typeface="Arial" panose="020B0604020202020204" pitchFamily="34" charset="0"/>
                <a:cs typeface="Arial" panose="020B0604020202020204" pitchFamily="34" charset="0"/>
              </a:rPr>
              <a:t>ssistance with logistics, promotion, and feedback for SIG events. SIGs may </a:t>
            </a:r>
            <a:r>
              <a:rPr lang="en-GB" dirty="0">
                <a:solidFill>
                  <a:srgbClr val="0D0D0D"/>
                </a:solidFill>
                <a:latin typeface="Arial" panose="020B0604020202020204" pitchFamily="34" charset="0"/>
                <a:cs typeface="Arial" panose="020B0604020202020204" pitchFamily="34" charset="0"/>
              </a:rPr>
              <a:t>use</a:t>
            </a:r>
            <a:r>
              <a:rPr lang="en-GB" b="0" i="0" dirty="0">
                <a:solidFill>
                  <a:srgbClr val="0D0D0D"/>
                </a:solidFill>
                <a:effectLst/>
                <a:latin typeface="Arial" panose="020B0604020202020204" pitchFamily="34" charset="0"/>
                <a:cs typeface="Arial" panose="020B0604020202020204" pitchFamily="34" charset="0"/>
              </a:rPr>
              <a:t> FPH video-conferencing facilities and meeting rooms as needed.</a:t>
            </a:r>
            <a:endParaRPr lang="en-GB" b="0" i="0" dirty="0">
              <a:solidFill>
                <a:srgbClr val="0D0D0D"/>
              </a:solidFill>
              <a:effectLst/>
              <a:highlight>
                <a:srgbClr val="FFFF00"/>
              </a:highlight>
              <a:latin typeface="Arial" panose="020B0604020202020204" pitchFamily="34" charset="0"/>
              <a:cs typeface="Arial" panose="020B0604020202020204" pitchFamily="34" charset="0"/>
            </a:endParaRPr>
          </a:p>
          <a:p>
            <a:r>
              <a:rPr lang="en-GB" b="1" i="0" dirty="0">
                <a:solidFill>
                  <a:srgbClr val="0D0D0D"/>
                </a:solidFill>
                <a:effectLst/>
                <a:latin typeface="Arial" panose="020B0604020202020204" pitchFamily="34" charset="0"/>
                <a:cs typeface="Arial" panose="020B0604020202020204" pitchFamily="34" charset="0"/>
              </a:rPr>
              <a:t>Promotion of SIG work: </a:t>
            </a:r>
            <a:r>
              <a:rPr lang="en-GB" dirty="0">
                <a:solidFill>
                  <a:srgbClr val="0D0D0D"/>
                </a:solidFill>
                <a:latin typeface="Arial" panose="020B0604020202020204" pitchFamily="34" charset="0"/>
                <a:cs typeface="Arial" panose="020B0604020202020204" pitchFamily="34" charset="0"/>
              </a:rPr>
              <a:t>P</a:t>
            </a:r>
            <a:r>
              <a:rPr lang="en-GB" b="0" i="0" dirty="0">
                <a:solidFill>
                  <a:srgbClr val="0D0D0D"/>
                </a:solidFill>
                <a:effectLst/>
                <a:latin typeface="Arial" panose="020B0604020202020204" pitchFamily="34" charset="0"/>
                <a:cs typeface="Arial" panose="020B0604020202020204" pitchFamily="34" charset="0"/>
              </a:rPr>
              <a:t>romotion of SIG activities through various channels including the FPH bulletin, social media, and website.</a:t>
            </a:r>
          </a:p>
          <a:p>
            <a:r>
              <a:rPr lang="en-GB" b="1" i="0" dirty="0">
                <a:solidFill>
                  <a:srgbClr val="0D0D0D"/>
                </a:solidFill>
                <a:effectLst/>
                <a:latin typeface="Arial" panose="020B0604020202020204" pitchFamily="34" charset="0"/>
                <a:cs typeface="Arial" panose="020B0604020202020204" pitchFamily="34" charset="0"/>
              </a:rPr>
              <a:t>Workplans</a:t>
            </a:r>
            <a:r>
              <a:rPr lang="en-GB" b="0" i="0" dirty="0">
                <a:solidFill>
                  <a:srgbClr val="0D0D0D"/>
                </a:solidFill>
                <a:effectLst/>
                <a:latin typeface="Arial" panose="020B0604020202020204" pitchFamily="34" charset="0"/>
                <a:cs typeface="Arial" panose="020B0604020202020204" pitchFamily="34" charset="0"/>
              </a:rPr>
              <a:t>: Provision of guidance, approval, and publicity for SIG workplans.</a:t>
            </a:r>
          </a:p>
          <a:p>
            <a:r>
              <a:rPr lang="en-GB" b="1" i="0" dirty="0">
                <a:solidFill>
                  <a:srgbClr val="0D0D0D"/>
                </a:solidFill>
                <a:effectLst/>
                <a:latin typeface="Arial" panose="020B0604020202020204" pitchFamily="34" charset="0"/>
                <a:cs typeface="Arial" panose="020B0604020202020204" pitchFamily="34" charset="0"/>
              </a:rPr>
              <a:t>Projects: </a:t>
            </a:r>
            <a:r>
              <a:rPr lang="en-GB" b="0" i="0" dirty="0">
                <a:solidFill>
                  <a:srgbClr val="0D0D0D"/>
                </a:solidFill>
                <a:effectLst/>
                <a:latin typeface="Arial" panose="020B0604020202020204" pitchFamily="34" charset="0"/>
                <a:cs typeface="Arial" panose="020B0604020202020204" pitchFamily="34" charset="0"/>
              </a:rPr>
              <a:t>FPH supports SIGs to develop </a:t>
            </a:r>
            <a:r>
              <a:rPr lang="en-GB" b="0" i="0" dirty="0">
                <a:solidFill>
                  <a:srgbClr val="0D0D0D"/>
                </a:solidFill>
                <a:effectLst/>
                <a:latin typeface="Arial" panose="020B0604020202020204" pitchFamily="34" charset="0"/>
                <a:cs typeface="Arial" panose="020B0604020202020204" pitchFamily="34" charset="0"/>
                <a:hlinkClick r:id="rId2"/>
              </a:rPr>
              <a:t>specialty registrar projects</a:t>
            </a:r>
            <a:r>
              <a:rPr lang="en-GB" b="0" i="0" dirty="0">
                <a:solidFill>
                  <a:srgbClr val="0D0D0D"/>
                </a:solidFill>
                <a:effectLst/>
                <a:latin typeface="Arial" panose="020B0604020202020204" pitchFamily="34" charset="0"/>
                <a:cs typeface="Arial" panose="020B0604020202020204" pitchFamily="34" charset="0"/>
              </a:rPr>
              <a:t> to address learning outcomes.</a:t>
            </a:r>
          </a:p>
          <a:p>
            <a:r>
              <a:rPr lang="en-GB" b="1" i="0" dirty="0">
                <a:solidFill>
                  <a:srgbClr val="0D0D0D"/>
                </a:solidFill>
                <a:effectLst/>
                <a:latin typeface="Arial" panose="020B0604020202020204" pitchFamily="34" charset="0"/>
                <a:cs typeface="Arial" panose="020B0604020202020204" pitchFamily="34" charset="0"/>
              </a:rPr>
              <a:t>Guidance: </a:t>
            </a:r>
            <a:r>
              <a:rPr lang="en-GB" b="0" i="0" dirty="0">
                <a:solidFill>
                  <a:srgbClr val="0D0D0D"/>
                </a:solidFill>
                <a:effectLst/>
                <a:latin typeface="Arial" panose="020B0604020202020204" pitchFamily="34" charset="0"/>
                <a:cs typeface="Arial" panose="020B0604020202020204" pitchFamily="34" charset="0"/>
              </a:rPr>
              <a:t>FPH provides relevant guidance and protocols to support SIG operations. This includes identifying relevant consultations, communication, membership management, GDPR compliance, etc. </a:t>
            </a:r>
          </a:p>
          <a:p>
            <a:r>
              <a:rPr lang="en-GB" b="1" i="0" dirty="0">
                <a:solidFill>
                  <a:srgbClr val="0D0D0D"/>
                </a:solidFill>
                <a:effectLst/>
                <a:latin typeface="Arial" panose="020B0604020202020204" pitchFamily="34" charset="0"/>
                <a:cs typeface="Arial" panose="020B0604020202020204" pitchFamily="34" charset="0"/>
              </a:rPr>
              <a:t>Joint working: </a:t>
            </a:r>
            <a:r>
              <a:rPr lang="en-GB" i="0" dirty="0">
                <a:solidFill>
                  <a:srgbClr val="0D0D0D"/>
                </a:solidFill>
                <a:effectLst/>
                <a:latin typeface="Arial" panose="020B0604020202020204" pitchFamily="34" charset="0"/>
                <a:cs typeface="Arial" panose="020B0604020202020204" pitchFamily="34" charset="0"/>
              </a:rPr>
              <a:t>Facilitation of cross-SIG collaboration and new </a:t>
            </a:r>
            <a:r>
              <a:rPr lang="en-GB" i="0" dirty="0">
                <a:solidFill>
                  <a:srgbClr val="0D0D0D"/>
                </a:solidFill>
                <a:effectLst/>
                <a:latin typeface="Arial" panose="020B0604020202020204" pitchFamily="34" charset="0"/>
                <a:cs typeface="Arial" panose="020B0604020202020204" pitchFamily="34" charset="0"/>
                <a:hlinkClick r:id="rId3"/>
              </a:rPr>
              <a:t>shared workspace</a:t>
            </a:r>
            <a:r>
              <a:rPr lang="en-GB" i="0" dirty="0">
                <a:solidFill>
                  <a:srgbClr val="0D0D0D"/>
                </a:solidFill>
                <a:effectLst/>
                <a:latin typeface="Arial" panose="020B0604020202020204" pitchFamily="34" charset="0"/>
                <a:cs typeface="Arial" panose="020B0604020202020204" pitchFamily="34" charset="0"/>
              </a:rPr>
              <a:t> for SIG Chairs.</a:t>
            </a:r>
          </a:p>
          <a:p>
            <a:pPr marL="0" indent="0">
              <a:buNone/>
            </a:pPr>
            <a:endParaRPr lang="en-GB" dirty="0"/>
          </a:p>
        </p:txBody>
      </p:sp>
      <p:sp>
        <p:nvSpPr>
          <p:cNvPr id="4" name="Date Placeholder 3">
            <a:extLst>
              <a:ext uri="{FF2B5EF4-FFF2-40B4-BE49-F238E27FC236}">
                <a16:creationId xmlns:a16="http://schemas.microsoft.com/office/drawing/2014/main" id="{ECA4BCBF-D09B-661F-A169-280FA3632341}"/>
              </a:ext>
            </a:extLst>
          </p:cNvPr>
          <p:cNvSpPr>
            <a:spLocks noGrp="1"/>
          </p:cNvSpPr>
          <p:nvPr>
            <p:ph type="dt" sz="half" idx="10"/>
          </p:nvPr>
        </p:nvSpPr>
        <p:spPr/>
        <p:txBody>
          <a:bodyPr/>
          <a:lstStyle/>
          <a:p>
            <a:fld id="{77584810-455B-8741-8C2D-D4D392C26BB8}" type="datetime1">
              <a:rPr lang="en-GB" smtClean="0"/>
              <a:t>08/04/2024</a:t>
            </a:fld>
            <a:endParaRPr lang="en-US"/>
          </a:p>
        </p:txBody>
      </p:sp>
      <p:sp>
        <p:nvSpPr>
          <p:cNvPr id="5" name="Slide Number Placeholder 4">
            <a:extLst>
              <a:ext uri="{FF2B5EF4-FFF2-40B4-BE49-F238E27FC236}">
                <a16:creationId xmlns:a16="http://schemas.microsoft.com/office/drawing/2014/main" id="{06E2E14D-B821-80BA-066A-0B3D738819DC}"/>
              </a:ext>
            </a:extLst>
          </p:cNvPr>
          <p:cNvSpPr>
            <a:spLocks noGrp="1"/>
          </p:cNvSpPr>
          <p:nvPr>
            <p:ph type="sldNum" sz="quarter" idx="12"/>
          </p:nvPr>
        </p:nvSpPr>
        <p:spPr/>
        <p:txBody>
          <a:bodyPr/>
          <a:lstStyle/>
          <a:p>
            <a:fld id="{34AFA7FE-CD8C-F049-A609-816E200170F9}" type="slidenum">
              <a:rPr lang="en-US" smtClean="0"/>
              <a:t>14</a:t>
            </a:fld>
            <a:endParaRPr lang="en-US" dirty="0"/>
          </a:p>
        </p:txBody>
      </p:sp>
      <p:sp>
        <p:nvSpPr>
          <p:cNvPr id="6" name="Title 1">
            <a:extLst>
              <a:ext uri="{FF2B5EF4-FFF2-40B4-BE49-F238E27FC236}">
                <a16:creationId xmlns:a16="http://schemas.microsoft.com/office/drawing/2014/main" id="{9A2FE3EB-4FC2-A102-0043-9C44F6DDB3E6}"/>
              </a:ext>
            </a:extLst>
          </p:cNvPr>
          <p:cNvSpPr>
            <a:spLocks noGrp="1"/>
          </p:cNvSpPr>
          <p:nvPr>
            <p:ph type="title"/>
          </p:nvPr>
        </p:nvSpPr>
        <p:spPr>
          <a:xfrm>
            <a:off x="609600" y="274638"/>
            <a:ext cx="9855200" cy="1143000"/>
          </a:xfrm>
        </p:spPr>
        <p:txBody>
          <a:bodyPr/>
          <a:lstStyle/>
          <a:p>
            <a:r>
              <a:rPr lang="en-GB" b="1" dirty="0"/>
              <a:t>Faculty Support for SIGs</a:t>
            </a:r>
          </a:p>
        </p:txBody>
      </p:sp>
    </p:spTree>
    <p:extLst>
      <p:ext uri="{BB962C8B-B14F-4D97-AF65-F5344CB8AC3E}">
        <p14:creationId xmlns:p14="http://schemas.microsoft.com/office/powerpoint/2010/main" val="3348409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9A07C-11DB-8908-55AD-74A6B0CA49DD}"/>
              </a:ext>
            </a:extLst>
          </p:cNvPr>
          <p:cNvSpPr>
            <a:spLocks noGrp="1"/>
          </p:cNvSpPr>
          <p:nvPr>
            <p:ph type="title"/>
          </p:nvPr>
        </p:nvSpPr>
        <p:spPr/>
        <p:txBody>
          <a:bodyPr/>
          <a:lstStyle/>
          <a:p>
            <a:r>
              <a:rPr lang="en-GB" b="1" dirty="0"/>
              <a:t>Expectations of SIGs</a:t>
            </a:r>
          </a:p>
        </p:txBody>
      </p:sp>
      <p:sp>
        <p:nvSpPr>
          <p:cNvPr id="3" name="Content Placeholder 2">
            <a:extLst>
              <a:ext uri="{FF2B5EF4-FFF2-40B4-BE49-F238E27FC236}">
                <a16:creationId xmlns:a16="http://schemas.microsoft.com/office/drawing/2014/main" id="{4B7397F6-C1C4-E770-0F45-72D590192139}"/>
              </a:ext>
            </a:extLst>
          </p:cNvPr>
          <p:cNvSpPr>
            <a:spLocks noGrp="1"/>
          </p:cNvSpPr>
          <p:nvPr>
            <p:ph idx="1"/>
          </p:nvPr>
        </p:nvSpPr>
        <p:spPr/>
        <p:txBody>
          <a:bodyPr>
            <a:normAutofit fontScale="92500" lnSpcReduction="10000"/>
          </a:bodyPr>
          <a:lstStyle/>
          <a:p>
            <a:r>
              <a:rPr lang="en-GB" b="1" dirty="0">
                <a:solidFill>
                  <a:schemeClr val="tx1"/>
                </a:solidFill>
              </a:rPr>
              <a:t>Policy development:</a:t>
            </a:r>
            <a:r>
              <a:rPr lang="en-GB" dirty="0">
                <a:solidFill>
                  <a:schemeClr val="tx1"/>
                </a:solidFill>
              </a:rPr>
              <a:t> Including policy initiatives, consultation responses and briefings etc. </a:t>
            </a:r>
          </a:p>
          <a:p>
            <a:r>
              <a:rPr lang="en-GB" b="1" dirty="0">
                <a:solidFill>
                  <a:schemeClr val="tx1"/>
                </a:solidFill>
              </a:rPr>
              <a:t>Annual workplans: </a:t>
            </a:r>
            <a:r>
              <a:rPr lang="en-GB" dirty="0">
                <a:solidFill>
                  <a:schemeClr val="tx1"/>
                </a:solidFill>
              </a:rPr>
              <a:t>Submit annual workplans to FPH, ensuring incorporation of </a:t>
            </a:r>
            <a:r>
              <a:rPr lang="en-GB" dirty="0">
                <a:solidFill>
                  <a:schemeClr val="tx1"/>
                </a:solidFill>
                <a:hlinkClick r:id="rId2"/>
              </a:rPr>
              <a:t>FPH strategic priorities</a:t>
            </a:r>
            <a:r>
              <a:rPr lang="en-GB" dirty="0">
                <a:solidFill>
                  <a:schemeClr val="tx1"/>
                </a:solidFill>
              </a:rPr>
              <a:t>, EDI and </a:t>
            </a:r>
            <a:r>
              <a:rPr lang="en-GB" dirty="0">
                <a:solidFill>
                  <a:schemeClr val="tx1"/>
                </a:solidFill>
                <a:hlinkClick r:id="rId3"/>
              </a:rPr>
              <a:t>Anti-racism Framework</a:t>
            </a:r>
            <a:r>
              <a:rPr lang="en-GB" dirty="0">
                <a:solidFill>
                  <a:schemeClr val="tx1"/>
                </a:solidFill>
              </a:rPr>
              <a:t>.</a:t>
            </a:r>
          </a:p>
          <a:p>
            <a:r>
              <a:rPr lang="en-GB" b="1" dirty="0">
                <a:solidFill>
                  <a:schemeClr val="tx1"/>
                </a:solidFill>
              </a:rPr>
              <a:t>Membership management: </a:t>
            </a:r>
            <a:r>
              <a:rPr lang="en-GB" dirty="0">
                <a:solidFill>
                  <a:schemeClr val="tx1"/>
                </a:solidFill>
              </a:rPr>
              <a:t>Use of the portal, ensuring FPH members only, unless a formal arrangement exists with a partnership organisation. </a:t>
            </a:r>
          </a:p>
          <a:p>
            <a:r>
              <a:rPr lang="en-GB" b="1" dirty="0">
                <a:solidFill>
                  <a:schemeClr val="tx1"/>
                </a:solidFill>
              </a:rPr>
              <a:t>Governance:</a:t>
            </a:r>
            <a:r>
              <a:rPr lang="en-GB" dirty="0">
                <a:solidFill>
                  <a:schemeClr val="tx1"/>
                </a:solidFill>
              </a:rPr>
              <a:t> Regularly attend and update at parent committee meetings.  </a:t>
            </a:r>
          </a:p>
          <a:p>
            <a:r>
              <a:rPr lang="en-GB" b="1" dirty="0">
                <a:solidFill>
                  <a:schemeClr val="tx1"/>
                </a:solidFill>
              </a:rPr>
              <a:t>Reporting to FPH on: </a:t>
            </a:r>
          </a:p>
          <a:p>
            <a:pPr lvl="1">
              <a:buFont typeface="Courier New" panose="02070309020205020404" pitchFamily="49" charset="0"/>
              <a:buChar char="o"/>
            </a:pPr>
            <a:r>
              <a:rPr lang="en-GB" dirty="0">
                <a:solidFill>
                  <a:schemeClr val="tx1"/>
                </a:solidFill>
              </a:rPr>
              <a:t>Proposed events</a:t>
            </a:r>
          </a:p>
          <a:p>
            <a:pPr lvl="1">
              <a:buFont typeface="Courier New" panose="02070309020205020404" pitchFamily="49" charset="0"/>
              <a:buChar char="o"/>
            </a:pPr>
            <a:r>
              <a:rPr lang="en-GB" dirty="0">
                <a:solidFill>
                  <a:schemeClr val="tx1"/>
                </a:solidFill>
              </a:rPr>
              <a:t>Proposed policy initiatives</a:t>
            </a:r>
          </a:p>
          <a:p>
            <a:pPr lvl="1">
              <a:buFont typeface="Courier New" panose="02070309020205020404" pitchFamily="49" charset="0"/>
              <a:buChar char="o"/>
            </a:pPr>
            <a:r>
              <a:rPr lang="en-GB" dirty="0">
                <a:solidFill>
                  <a:schemeClr val="tx1"/>
                </a:solidFill>
              </a:rPr>
              <a:t>Changes in chair(s)</a:t>
            </a:r>
          </a:p>
          <a:p>
            <a:pPr lvl="1">
              <a:buFont typeface="Courier New" panose="02070309020205020404" pitchFamily="49" charset="0"/>
              <a:buChar char="o"/>
            </a:pPr>
            <a:r>
              <a:rPr lang="en-GB" dirty="0">
                <a:solidFill>
                  <a:schemeClr val="tx1"/>
                </a:solidFill>
              </a:rPr>
              <a:t>Annual progress on workplans</a:t>
            </a:r>
            <a:endParaRPr lang="en-GB" dirty="0"/>
          </a:p>
          <a:p>
            <a:endParaRPr lang="en-GB" dirty="0"/>
          </a:p>
        </p:txBody>
      </p:sp>
      <p:sp>
        <p:nvSpPr>
          <p:cNvPr id="4" name="Date Placeholder 3">
            <a:extLst>
              <a:ext uri="{FF2B5EF4-FFF2-40B4-BE49-F238E27FC236}">
                <a16:creationId xmlns:a16="http://schemas.microsoft.com/office/drawing/2014/main" id="{85771F02-A43F-4D93-3296-A5ABF75B0A1C}"/>
              </a:ext>
            </a:extLst>
          </p:cNvPr>
          <p:cNvSpPr>
            <a:spLocks noGrp="1"/>
          </p:cNvSpPr>
          <p:nvPr>
            <p:ph type="dt" sz="half" idx="10"/>
          </p:nvPr>
        </p:nvSpPr>
        <p:spPr/>
        <p:txBody>
          <a:bodyPr/>
          <a:lstStyle/>
          <a:p>
            <a:fld id="{77584810-455B-8741-8C2D-D4D392C26BB8}" type="datetime1">
              <a:rPr lang="en-GB" smtClean="0"/>
              <a:t>08/04/2024</a:t>
            </a:fld>
            <a:endParaRPr lang="en-US"/>
          </a:p>
        </p:txBody>
      </p:sp>
      <p:sp>
        <p:nvSpPr>
          <p:cNvPr id="5" name="Slide Number Placeholder 4">
            <a:extLst>
              <a:ext uri="{FF2B5EF4-FFF2-40B4-BE49-F238E27FC236}">
                <a16:creationId xmlns:a16="http://schemas.microsoft.com/office/drawing/2014/main" id="{83219F0F-7DD2-B1D4-CE90-582779011FB2}"/>
              </a:ext>
            </a:extLst>
          </p:cNvPr>
          <p:cNvSpPr>
            <a:spLocks noGrp="1"/>
          </p:cNvSpPr>
          <p:nvPr>
            <p:ph type="sldNum" sz="quarter" idx="12"/>
          </p:nvPr>
        </p:nvSpPr>
        <p:spPr/>
        <p:txBody>
          <a:bodyPr/>
          <a:lstStyle/>
          <a:p>
            <a:fld id="{34AFA7FE-CD8C-F049-A609-816E200170F9}" type="slidenum">
              <a:rPr lang="en-US" smtClean="0"/>
              <a:t>15</a:t>
            </a:fld>
            <a:endParaRPr lang="en-US"/>
          </a:p>
        </p:txBody>
      </p:sp>
    </p:spTree>
    <p:extLst>
      <p:ext uri="{BB962C8B-B14F-4D97-AF65-F5344CB8AC3E}">
        <p14:creationId xmlns:p14="http://schemas.microsoft.com/office/powerpoint/2010/main" val="1388776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56BC6-CC6D-694C-AA2C-03FE24A21C4F}"/>
              </a:ext>
            </a:extLst>
          </p:cNvPr>
          <p:cNvSpPr>
            <a:spLocks noGrp="1"/>
          </p:cNvSpPr>
          <p:nvPr>
            <p:ph type="title"/>
          </p:nvPr>
        </p:nvSpPr>
        <p:spPr/>
        <p:txBody>
          <a:bodyPr>
            <a:normAutofit/>
          </a:bodyPr>
          <a:lstStyle/>
          <a:p>
            <a:r>
              <a:rPr lang="en-GB" b="1" dirty="0"/>
              <a:t>FPH Portal - SIG Membership Management</a:t>
            </a:r>
          </a:p>
        </p:txBody>
      </p:sp>
      <p:sp>
        <p:nvSpPr>
          <p:cNvPr id="3" name="Content Placeholder 2">
            <a:extLst>
              <a:ext uri="{FF2B5EF4-FFF2-40B4-BE49-F238E27FC236}">
                <a16:creationId xmlns:a16="http://schemas.microsoft.com/office/drawing/2014/main" id="{2337571D-0DDF-764D-7CBB-1C1A99945F31}"/>
              </a:ext>
            </a:extLst>
          </p:cNvPr>
          <p:cNvSpPr>
            <a:spLocks noGrp="1"/>
          </p:cNvSpPr>
          <p:nvPr>
            <p:ph idx="1"/>
          </p:nvPr>
        </p:nvSpPr>
        <p:spPr/>
        <p:txBody>
          <a:bodyPr/>
          <a:lstStyle/>
          <a:p>
            <a:r>
              <a:rPr lang="en-GB" b="0" i="0" dirty="0">
                <a:solidFill>
                  <a:srgbClr val="0D0D0D"/>
                </a:solidFill>
                <a:effectLst/>
                <a:latin typeface="Arial" panose="020B0604020202020204" pitchFamily="34" charset="0"/>
                <a:cs typeface="Arial" panose="020B0604020202020204" pitchFamily="34" charset="0"/>
              </a:rPr>
              <a:t>FPH has developed a </a:t>
            </a:r>
            <a:r>
              <a:rPr lang="en-GB" dirty="0">
                <a:solidFill>
                  <a:srgbClr val="0D0D0D"/>
                </a:solidFill>
                <a:latin typeface="Arial" panose="020B0604020202020204" pitchFamily="34" charset="0"/>
                <a:cs typeface="Arial" panose="020B0604020202020204" pitchFamily="34" charset="0"/>
              </a:rPr>
              <a:t>SIG Administration and Management feature in the FPH Members Portal. </a:t>
            </a:r>
          </a:p>
          <a:p>
            <a:r>
              <a:rPr lang="en-GB" dirty="0">
                <a:solidFill>
                  <a:srgbClr val="0D0D0D"/>
                </a:solidFill>
                <a:latin typeface="Arial" panose="020B0604020202020204" pitchFamily="34" charset="0"/>
                <a:cs typeface="Arial" panose="020B0604020202020204" pitchFamily="34" charset="0"/>
              </a:rPr>
              <a:t>All membership management must now be done through this new feature ‘My Committees/SIGs’, which will </a:t>
            </a:r>
            <a:r>
              <a:rPr lang="en-GB" b="0" i="0" dirty="0">
                <a:solidFill>
                  <a:srgbClr val="0D0D0D"/>
                </a:solidFill>
                <a:effectLst/>
                <a:latin typeface="Arial" panose="020B0604020202020204" pitchFamily="34" charset="0"/>
                <a:cs typeface="Arial" panose="020B0604020202020204" pitchFamily="34" charset="0"/>
              </a:rPr>
              <a:t>facilitate more efficient membership management and communication with members for Chairs.</a:t>
            </a:r>
          </a:p>
          <a:p>
            <a:r>
              <a:rPr lang="en-GB" dirty="0">
                <a:solidFill>
                  <a:srgbClr val="0D0D0D"/>
                </a:solidFill>
                <a:latin typeface="Arial" panose="020B0604020202020204" pitchFamily="34" charset="0"/>
                <a:cs typeface="Arial" panose="020B0604020202020204" pitchFamily="34" charset="0"/>
              </a:rPr>
              <a:t>This will ensure that those joining FPH SIGs are FPH members – excluding those SIGs who have pre-existing </a:t>
            </a:r>
            <a:r>
              <a:rPr lang="en-GB" dirty="0" err="1">
                <a:solidFill>
                  <a:srgbClr val="0D0D0D"/>
                </a:solidFill>
                <a:latin typeface="Arial" panose="020B0604020202020204" pitchFamily="34" charset="0"/>
                <a:cs typeface="Arial" panose="020B0604020202020204" pitchFamily="34" charset="0"/>
              </a:rPr>
              <a:t>MoUs</a:t>
            </a:r>
            <a:r>
              <a:rPr lang="en-GB" dirty="0">
                <a:solidFill>
                  <a:srgbClr val="0D0D0D"/>
                </a:solidFill>
                <a:latin typeface="Arial" panose="020B0604020202020204" pitchFamily="34" charset="0"/>
                <a:cs typeface="Arial" panose="020B0604020202020204" pitchFamily="34" charset="0"/>
              </a:rPr>
              <a:t> with external organisations.</a:t>
            </a:r>
          </a:p>
          <a:p>
            <a:r>
              <a:rPr lang="en-GB" dirty="0">
                <a:solidFill>
                  <a:srgbClr val="0D0D0D"/>
                </a:solidFill>
                <a:latin typeface="Arial" panose="020B0604020202020204" pitchFamily="34" charset="0"/>
                <a:cs typeface="Arial" panose="020B0604020202020204" pitchFamily="34" charset="0"/>
              </a:rPr>
              <a:t>SIG Chairs will be able to view the most up-to-date membership details of their SIG at any time, including application details and email addresses.</a:t>
            </a:r>
          </a:p>
          <a:p>
            <a:r>
              <a:rPr lang="en-GB" dirty="0">
                <a:solidFill>
                  <a:schemeClr val="tx1"/>
                </a:solidFill>
              </a:rPr>
              <a:t>We have developed a guide for SIG Chairs to support Chairs through the transition to the new process. </a:t>
            </a:r>
            <a:endParaRPr lang="en-GB" dirty="0">
              <a:solidFill>
                <a:srgbClr val="0D0D0D"/>
              </a:solidFill>
              <a:latin typeface="Arial" panose="020B0604020202020204" pitchFamily="34" charset="0"/>
              <a:cs typeface="Arial" panose="020B0604020202020204" pitchFamily="34" charset="0"/>
            </a:endParaRPr>
          </a:p>
          <a:p>
            <a:pPr marL="0" indent="0">
              <a:buNone/>
            </a:pPr>
            <a:endParaRPr lang="en-GB" b="0" i="0" dirty="0">
              <a:solidFill>
                <a:srgbClr val="0D0D0D"/>
              </a:solidFill>
              <a:effectLst/>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96A47E80-FF2E-1838-3695-ED0816655B53}"/>
              </a:ext>
            </a:extLst>
          </p:cNvPr>
          <p:cNvSpPr>
            <a:spLocks noGrp="1"/>
          </p:cNvSpPr>
          <p:nvPr>
            <p:ph type="dt" sz="half" idx="10"/>
          </p:nvPr>
        </p:nvSpPr>
        <p:spPr/>
        <p:txBody>
          <a:bodyPr/>
          <a:lstStyle/>
          <a:p>
            <a:fld id="{77584810-455B-8741-8C2D-D4D392C26BB8}" type="datetime1">
              <a:rPr lang="en-GB" smtClean="0"/>
              <a:t>08/04/2024</a:t>
            </a:fld>
            <a:endParaRPr lang="en-US"/>
          </a:p>
        </p:txBody>
      </p:sp>
      <p:sp>
        <p:nvSpPr>
          <p:cNvPr id="5" name="Slide Number Placeholder 4">
            <a:extLst>
              <a:ext uri="{FF2B5EF4-FFF2-40B4-BE49-F238E27FC236}">
                <a16:creationId xmlns:a16="http://schemas.microsoft.com/office/drawing/2014/main" id="{5DC090F9-794C-DD5C-F0A4-CE35688B1DAE}"/>
              </a:ext>
            </a:extLst>
          </p:cNvPr>
          <p:cNvSpPr>
            <a:spLocks noGrp="1"/>
          </p:cNvSpPr>
          <p:nvPr>
            <p:ph type="sldNum" sz="quarter" idx="12"/>
          </p:nvPr>
        </p:nvSpPr>
        <p:spPr/>
        <p:txBody>
          <a:bodyPr/>
          <a:lstStyle/>
          <a:p>
            <a:fld id="{34AFA7FE-CD8C-F049-A609-816E200170F9}" type="slidenum">
              <a:rPr lang="en-US" smtClean="0"/>
              <a:t>16</a:t>
            </a:fld>
            <a:endParaRPr lang="en-US"/>
          </a:p>
        </p:txBody>
      </p:sp>
    </p:spTree>
    <p:extLst>
      <p:ext uri="{BB962C8B-B14F-4D97-AF65-F5344CB8AC3E}">
        <p14:creationId xmlns:p14="http://schemas.microsoft.com/office/powerpoint/2010/main" val="3043450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B772F-2118-3E4E-0C57-0F93ECA8B966}"/>
              </a:ext>
            </a:extLst>
          </p:cNvPr>
          <p:cNvSpPr>
            <a:spLocks noGrp="1"/>
          </p:cNvSpPr>
          <p:nvPr>
            <p:ph type="title"/>
          </p:nvPr>
        </p:nvSpPr>
        <p:spPr/>
        <p:txBody>
          <a:bodyPr>
            <a:normAutofit/>
          </a:bodyPr>
          <a:lstStyle/>
          <a:p>
            <a:r>
              <a:rPr lang="en-GB" b="1" dirty="0"/>
              <a:t>FPH Portal - SIG Membership Management</a:t>
            </a:r>
            <a:br>
              <a:rPr lang="en-GB" b="1" dirty="0"/>
            </a:br>
            <a:r>
              <a:rPr lang="en-GB" sz="3100" b="1" dirty="0"/>
              <a:t>Viewing SIG member information</a:t>
            </a:r>
            <a:endParaRPr lang="en-GB" b="1" dirty="0"/>
          </a:p>
        </p:txBody>
      </p:sp>
      <p:sp>
        <p:nvSpPr>
          <p:cNvPr id="4" name="Date Placeholder 3">
            <a:extLst>
              <a:ext uri="{FF2B5EF4-FFF2-40B4-BE49-F238E27FC236}">
                <a16:creationId xmlns:a16="http://schemas.microsoft.com/office/drawing/2014/main" id="{EA37D0AD-C4EF-CFB9-6851-6DCCFF681CF4}"/>
              </a:ext>
            </a:extLst>
          </p:cNvPr>
          <p:cNvSpPr>
            <a:spLocks noGrp="1"/>
          </p:cNvSpPr>
          <p:nvPr>
            <p:ph type="dt" sz="half" idx="10"/>
          </p:nvPr>
        </p:nvSpPr>
        <p:spPr/>
        <p:txBody>
          <a:bodyPr/>
          <a:lstStyle/>
          <a:p>
            <a:fld id="{77584810-455B-8741-8C2D-D4D392C26BB8}" type="datetime1">
              <a:rPr lang="en-GB" smtClean="0"/>
              <a:t>08/04/2024</a:t>
            </a:fld>
            <a:endParaRPr lang="en-US" dirty="0"/>
          </a:p>
        </p:txBody>
      </p:sp>
      <p:sp>
        <p:nvSpPr>
          <p:cNvPr id="5" name="Slide Number Placeholder 4">
            <a:extLst>
              <a:ext uri="{FF2B5EF4-FFF2-40B4-BE49-F238E27FC236}">
                <a16:creationId xmlns:a16="http://schemas.microsoft.com/office/drawing/2014/main" id="{72902DCD-3EC8-3C77-E393-A00229CDD9CF}"/>
              </a:ext>
            </a:extLst>
          </p:cNvPr>
          <p:cNvSpPr>
            <a:spLocks noGrp="1"/>
          </p:cNvSpPr>
          <p:nvPr>
            <p:ph type="sldNum" sz="quarter" idx="12"/>
          </p:nvPr>
        </p:nvSpPr>
        <p:spPr/>
        <p:txBody>
          <a:bodyPr/>
          <a:lstStyle/>
          <a:p>
            <a:fld id="{34AFA7FE-CD8C-F049-A609-816E200170F9}" type="slidenum">
              <a:rPr lang="en-US" smtClean="0"/>
              <a:t>17</a:t>
            </a:fld>
            <a:endParaRPr lang="en-US"/>
          </a:p>
        </p:txBody>
      </p:sp>
      <p:pic>
        <p:nvPicPr>
          <p:cNvPr id="2049" name="Picture 1" descr="A screenshot of a computer&#10;&#10;Description automatically generated">
            <a:extLst>
              <a:ext uri="{FF2B5EF4-FFF2-40B4-BE49-F238E27FC236}">
                <a16:creationId xmlns:a16="http://schemas.microsoft.com/office/drawing/2014/main" id="{1716A628-9AF7-9622-A980-F2AE632379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021" y="2234938"/>
            <a:ext cx="4765179" cy="2065679"/>
          </a:xfrm>
          <a:prstGeom prst="rect">
            <a:avLst/>
          </a:prstGeom>
          <a:noFill/>
          <a:ln w="9525">
            <a:solidFill>
              <a:srgbClr val="156082"/>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9607B354-F6EC-70EA-5EC4-0E8BD21EDB73}"/>
              </a:ext>
            </a:extLst>
          </p:cNvPr>
          <p:cNvSpPr>
            <a:spLocks noChangeArrowheads="1"/>
          </p:cNvSpPr>
          <p:nvPr/>
        </p:nvSpPr>
        <p:spPr bwMode="auto">
          <a:xfrm>
            <a:off x="719718" y="1477549"/>
            <a:ext cx="5455340"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tabLst/>
            </a:pPr>
            <a:r>
              <a:rPr kumimoji="0" lang="en-GB" altLang="en-US" sz="1100" b="0" i="0" u="none" strike="noStrike" cap="none" normalizeH="0" baseline="0" dirty="0">
                <a:ln>
                  <a:noFill/>
                </a:ln>
                <a:solidFill>
                  <a:schemeClr val="tx1"/>
                </a:solidFill>
                <a:effectLst/>
                <a:ea typeface="Aptos" panose="020B0004020202020204" pitchFamily="34" charset="0"/>
                <a:cs typeface="Arial" panose="020B0604020202020204" pitchFamily="34" charset="0"/>
              </a:rPr>
              <a:t>Log into the </a:t>
            </a:r>
            <a:r>
              <a:rPr kumimoji="0" lang="en-GB" altLang="en-US" sz="11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hlinkClick r:id="rId3"/>
              </a:rPr>
              <a:t>FPH Members Portal</a:t>
            </a:r>
            <a:r>
              <a:rPr kumimoji="0" lang="en-GB" altLang="en-US" sz="1100" b="0" i="0" u="sng" strike="noStrike" cap="none" normalizeH="0" baseline="0" dirty="0">
                <a:ln>
                  <a:noFill/>
                </a:ln>
                <a:solidFill>
                  <a:srgbClr val="467886"/>
                </a:solidFill>
                <a:effectLst/>
                <a:ea typeface="Times New Roman" panose="02020603050405020304" pitchFamily="18" charset="0"/>
                <a:cs typeface="Arial" panose="020B0604020202020204" pitchFamily="34" charset="0"/>
              </a:rPr>
              <a:t> </a:t>
            </a:r>
            <a:r>
              <a:rPr kumimoji="0" lang="en-GB" altLang="en-US" sz="1100" b="0" i="0" strike="noStrike" cap="none" normalizeH="0" baseline="0" dirty="0">
                <a:ln>
                  <a:noFill/>
                </a:ln>
                <a:effectLst/>
                <a:ea typeface="Times New Roman" panose="02020603050405020304" pitchFamily="18" charset="0"/>
                <a:cs typeface="Arial" panose="020B0604020202020204" pitchFamily="34" charset="0"/>
              </a:rPr>
              <a:t>and s</a:t>
            </a:r>
            <a:r>
              <a:rPr kumimoji="0" lang="en-GB" altLang="en-US" sz="1100" b="0" i="0" u="none" strike="noStrike" cap="none" normalizeH="0" baseline="0" dirty="0">
                <a:ln>
                  <a:noFill/>
                </a:ln>
                <a:solidFill>
                  <a:schemeClr val="tx1"/>
                </a:solidFill>
                <a:effectLst/>
                <a:ea typeface="Aptos" panose="020B0004020202020204" pitchFamily="34" charset="0"/>
                <a:cs typeface="Arial" panose="020B0604020202020204" pitchFamily="34" charset="0"/>
              </a:rPr>
              <a:t>elect ‘My Committees/SIGs’ as seen here </a:t>
            </a:r>
            <a:r>
              <a:rPr kumimoji="0" lang="en-GB" altLang="en-US" sz="1100" b="0" i="0" u="none" strike="noStrike" cap="none" normalizeH="0" baseline="0" dirty="0">
                <a:ln>
                  <a:noFill/>
                </a:ln>
                <a:solidFill>
                  <a:schemeClr val="tx1"/>
                </a:solidFill>
                <a:effectLst/>
                <a:ea typeface="Aptos" panose="020B0004020202020204" pitchFamily="34" charset="0"/>
                <a:cs typeface="Arial" panose="020B0604020202020204" pitchFamily="34" charset="0"/>
                <a:sym typeface="Wingdings" panose="05000000000000000000" pitchFamily="2" charset="2"/>
              </a:rPr>
              <a:t></a:t>
            </a:r>
            <a:r>
              <a:rPr kumimoji="0" lang="en-GB" altLang="en-US" sz="1100" b="0" i="0" u="none" strike="noStrike" cap="none" normalizeH="0" baseline="0" dirty="0">
                <a:ln>
                  <a:noFill/>
                </a:ln>
                <a:solidFill>
                  <a:schemeClr val="tx1"/>
                </a:solidFill>
                <a:effectLst/>
                <a:ea typeface="Aptos" panose="020B0004020202020204" pitchFamily="34" charset="0"/>
                <a:cs typeface="Arial" panose="020B0604020202020204" pitchFamily="34" charset="0"/>
              </a:rPr>
              <a:t> </a:t>
            </a:r>
            <a:endParaRPr kumimoji="0" lang="en-GB" altLang="en-US" sz="1100" b="0" i="0" u="none" strike="noStrike" cap="none" normalizeH="0" baseline="0" dirty="0">
              <a:ln>
                <a:noFill/>
              </a:ln>
              <a:solidFill>
                <a:schemeClr val="tx1"/>
              </a:solidFill>
              <a:effectLst/>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tabLst/>
            </a:pPr>
            <a:r>
              <a:rPr kumimoji="0" lang="en-GB" altLang="en-US" sz="1100" b="0" i="0" u="none" strike="noStrike" cap="none" normalizeH="0" baseline="0" dirty="0">
                <a:ln>
                  <a:noFill/>
                </a:ln>
                <a:solidFill>
                  <a:schemeClr val="tx1"/>
                </a:solidFill>
                <a:effectLst/>
                <a:ea typeface="Aptos" panose="020B0004020202020204" pitchFamily="34" charset="0"/>
                <a:cs typeface="Arial" panose="020B0604020202020204" pitchFamily="34" charset="0"/>
                <a:sym typeface="Wingdings" panose="05000000000000000000" pitchFamily="2" charset="2"/>
              </a:rPr>
              <a:t>This will take you to a list of all SIG(s) you chair.   </a:t>
            </a:r>
            <a:endParaRPr kumimoji="0" lang="en-GB" altLang="en-US" sz="1100" b="0" i="0" u="none" strike="noStrike" cap="none" normalizeH="0" baseline="0" dirty="0">
              <a:ln>
                <a:noFill/>
              </a:ln>
              <a:solidFill>
                <a:schemeClr val="tx1"/>
              </a:solidFill>
              <a:effectLst/>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endParaRPr>
          </a:p>
        </p:txBody>
      </p:sp>
      <p:sp>
        <p:nvSpPr>
          <p:cNvPr id="10" name="Rectangle 4">
            <a:extLst>
              <a:ext uri="{FF2B5EF4-FFF2-40B4-BE49-F238E27FC236}">
                <a16:creationId xmlns:a16="http://schemas.microsoft.com/office/drawing/2014/main" id="{C2A82BF9-4C55-334E-E0CA-E7D3D702235C}"/>
              </a:ext>
            </a:extLst>
          </p:cNvPr>
          <p:cNvSpPr>
            <a:spLocks noChangeArrowheads="1"/>
          </p:cNvSpPr>
          <p:nvPr/>
        </p:nvSpPr>
        <p:spPr bwMode="auto">
          <a:xfrm>
            <a:off x="719718" y="1923362"/>
            <a:ext cx="7579319"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rial" panose="020B0604020202020204" pitchFamily="34" charset="0"/>
              </a:rPr>
              <a:t>If you select ‘Details’ on this page, you will be taken through to the up-to-date SIG membership list, as pictured below:  </a:t>
            </a:r>
            <a:endParaRPr kumimoji="0" lang="en-GB" altLang="en-US"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5">
            <a:extLst>
              <a:ext uri="{FF2B5EF4-FFF2-40B4-BE49-F238E27FC236}">
                <a16:creationId xmlns:a16="http://schemas.microsoft.com/office/drawing/2014/main" id="{45BED1F7-99A3-05EE-4E6B-F06A381A352B}"/>
              </a:ext>
            </a:extLst>
          </p:cNvPr>
          <p:cNvSpPr>
            <a:spLocks noChangeArrowheads="1"/>
          </p:cNvSpPr>
          <p:nvPr/>
        </p:nvSpPr>
        <p:spPr bwMode="auto">
          <a:xfrm>
            <a:off x="868936" y="311373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2" name="Picture 11" descr="A screenshot of a phone&#10;&#10;Description automatically generated">
            <a:extLst>
              <a:ext uri="{FF2B5EF4-FFF2-40B4-BE49-F238E27FC236}">
                <a16:creationId xmlns:a16="http://schemas.microsoft.com/office/drawing/2014/main" id="{0612A2E9-FBC4-E84E-FAA3-4A81BE0BAD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2824" y="1474900"/>
            <a:ext cx="2015490" cy="2527300"/>
          </a:xfrm>
          <a:prstGeom prst="rect">
            <a:avLst/>
          </a:prstGeom>
          <a:ln>
            <a:solidFill>
              <a:schemeClr val="accent1"/>
            </a:solidFill>
          </a:ln>
        </p:spPr>
      </p:pic>
      <p:sp>
        <p:nvSpPr>
          <p:cNvPr id="13" name="Rectangle 7">
            <a:extLst>
              <a:ext uri="{FF2B5EF4-FFF2-40B4-BE49-F238E27FC236}">
                <a16:creationId xmlns:a16="http://schemas.microsoft.com/office/drawing/2014/main" id="{36B04117-0007-3503-0D5D-7D62B68133CF}"/>
              </a:ext>
            </a:extLst>
          </p:cNvPr>
          <p:cNvSpPr>
            <a:spLocks noChangeArrowheads="1"/>
          </p:cNvSpPr>
          <p:nvPr/>
        </p:nvSpPr>
        <p:spPr bwMode="auto">
          <a:xfrm>
            <a:off x="1883568" y="370741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4" name="Picture 1" descr="A screenshot of a form&#10;&#10;Description automatically generated">
            <a:extLst>
              <a:ext uri="{FF2B5EF4-FFF2-40B4-BE49-F238E27FC236}">
                <a16:creationId xmlns:a16="http://schemas.microsoft.com/office/drawing/2014/main" id="{17E0F82D-C9F7-5C01-D2ED-C3F953D00B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4078" y="4164610"/>
            <a:ext cx="3411317" cy="2550601"/>
          </a:xfrm>
          <a:prstGeom prst="rect">
            <a:avLst/>
          </a:prstGeom>
          <a:noFill/>
          <a:ln w="9525">
            <a:solidFill>
              <a:srgbClr val="156082"/>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8">
            <a:extLst>
              <a:ext uri="{FF2B5EF4-FFF2-40B4-BE49-F238E27FC236}">
                <a16:creationId xmlns:a16="http://schemas.microsoft.com/office/drawing/2014/main" id="{13BCD8AA-FEE6-A65A-75FB-F9586B783848}"/>
              </a:ext>
            </a:extLst>
          </p:cNvPr>
          <p:cNvSpPr>
            <a:spLocks noChangeArrowheads="1"/>
          </p:cNvSpPr>
          <p:nvPr/>
        </p:nvSpPr>
        <p:spPr bwMode="auto">
          <a:xfrm>
            <a:off x="772021" y="4232693"/>
            <a:ext cx="5667032"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ea typeface="Aptos" panose="020B0004020202020204" pitchFamily="34" charset="0"/>
                <a:cs typeface="Arial" panose="020B0604020202020204" pitchFamily="34" charset="0"/>
              </a:rPr>
              <a:t>By clicking on ‘Details’ next to an individual’s name, you will be able to view the following information about each SIG member as seen here </a:t>
            </a:r>
            <a:r>
              <a:rPr kumimoji="0" lang="en-GB" altLang="en-US" sz="1100" b="0" i="0" u="none" strike="noStrike" cap="none" normalizeH="0" baseline="0" dirty="0">
                <a:ln>
                  <a:noFill/>
                </a:ln>
                <a:solidFill>
                  <a:schemeClr val="tx1"/>
                </a:solidFill>
                <a:effectLst/>
                <a:ea typeface="Aptos" panose="020B0004020202020204" pitchFamily="34" charset="0"/>
                <a:cs typeface="Arial" panose="020B0604020202020204" pitchFamily="34" charset="0"/>
                <a:sym typeface="Wingdings" panose="05000000000000000000" pitchFamily="2" charset="2"/>
              </a:rPr>
              <a:t> </a:t>
            </a:r>
            <a:endParaRPr kumimoji="0" lang="en-GB" altLang="en-US" sz="1100" b="0" i="0" u="none" strike="noStrike" cap="none" normalizeH="0" baseline="0" dirty="0">
              <a:ln>
                <a:noFill/>
              </a:ln>
              <a:solidFill>
                <a:schemeClr val="tx1"/>
              </a:solidFill>
              <a:effectLst/>
              <a:cs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100" b="0" i="0" u="none" strike="noStrike" cap="none" normalizeH="0" baseline="0" dirty="0">
                <a:ln>
                  <a:noFill/>
                </a:ln>
                <a:solidFill>
                  <a:schemeClr val="tx1"/>
                </a:solidFill>
                <a:effectLst/>
                <a:ea typeface="Aptos" panose="020B0004020202020204" pitchFamily="34" charset="0"/>
                <a:cs typeface="Arial" panose="020B0604020202020204" pitchFamily="34" charset="0"/>
              </a:rPr>
              <a:t>Name</a:t>
            </a:r>
            <a:endParaRPr kumimoji="0" lang="en-GB" altLang="en-US" sz="1100" b="0" i="0" u="none" strike="noStrike" cap="none" normalizeH="0" baseline="0" dirty="0">
              <a:ln>
                <a:noFill/>
              </a:ln>
              <a:solidFill>
                <a:schemeClr val="tx1"/>
              </a:solidFill>
              <a:effectLst/>
              <a:cs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100" b="0" i="0" u="none" strike="noStrike" cap="none" normalizeH="0" baseline="0" dirty="0">
                <a:ln>
                  <a:noFill/>
                </a:ln>
                <a:solidFill>
                  <a:schemeClr val="tx1"/>
                </a:solidFill>
                <a:effectLst/>
                <a:ea typeface="Aptos" panose="020B0004020202020204" pitchFamily="34" charset="0"/>
                <a:cs typeface="Arial" panose="020B0604020202020204" pitchFamily="34" charset="0"/>
              </a:rPr>
              <a:t>Role in the SIG</a:t>
            </a:r>
            <a:endParaRPr kumimoji="0" lang="en-GB" altLang="en-US" sz="1100" b="0" i="0" u="none" strike="noStrike" cap="none" normalizeH="0" baseline="0" dirty="0">
              <a:ln>
                <a:noFill/>
              </a:ln>
              <a:solidFill>
                <a:schemeClr val="tx1"/>
              </a:solidFill>
              <a:effectLst/>
              <a:cs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100" b="0" i="0" u="none" strike="noStrike" cap="none" normalizeH="0" baseline="0" dirty="0">
                <a:ln>
                  <a:noFill/>
                </a:ln>
                <a:solidFill>
                  <a:schemeClr val="tx1"/>
                </a:solidFill>
                <a:effectLst/>
                <a:ea typeface="Aptos" panose="020B0004020202020204" pitchFamily="34" charset="0"/>
                <a:cs typeface="Arial" panose="020B0604020202020204" pitchFamily="34" charset="0"/>
              </a:rPr>
              <a:t>Start and end date (of SIG membership)</a:t>
            </a:r>
            <a:endParaRPr kumimoji="0" lang="en-GB" altLang="en-US" sz="1100" b="0" i="0" u="none" strike="noStrike" cap="none" normalizeH="0" baseline="0" dirty="0">
              <a:ln>
                <a:noFill/>
              </a:ln>
              <a:solidFill>
                <a:schemeClr val="tx1"/>
              </a:solidFill>
              <a:effectLst/>
              <a:cs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100" b="0" i="0" u="none" strike="noStrike" cap="none" normalizeH="0" baseline="0" dirty="0">
                <a:ln>
                  <a:noFill/>
                </a:ln>
                <a:solidFill>
                  <a:schemeClr val="tx1"/>
                </a:solidFill>
                <a:effectLst/>
                <a:ea typeface="Aptos" panose="020B0004020202020204" pitchFamily="34" charset="0"/>
                <a:cs typeface="Arial" panose="020B0604020202020204" pitchFamily="34" charset="0"/>
              </a:rPr>
              <a:t>Email </a:t>
            </a:r>
            <a:endParaRPr kumimoji="0" lang="en-GB" altLang="en-US" sz="1100" b="0" i="0" u="none" strike="noStrike" cap="none" normalizeH="0" baseline="0" dirty="0">
              <a:ln>
                <a:noFill/>
              </a:ln>
              <a:solidFill>
                <a:schemeClr val="tx1"/>
              </a:solidFill>
              <a:effectLst/>
              <a:cs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100" b="0" i="0" u="none" strike="noStrike" cap="none" normalizeH="0" baseline="0" dirty="0">
                <a:ln>
                  <a:noFill/>
                </a:ln>
                <a:solidFill>
                  <a:schemeClr val="tx1"/>
                </a:solidFill>
                <a:effectLst/>
                <a:ea typeface="Aptos" panose="020B0004020202020204" pitchFamily="34" charset="0"/>
                <a:cs typeface="Arial" panose="020B0604020202020204" pitchFamily="34" charset="0"/>
              </a:rPr>
              <a:t>Job title and employer </a:t>
            </a:r>
            <a:endParaRPr kumimoji="0" lang="en-GB" altLang="en-US" sz="1100" b="0" i="0" u="none" strike="noStrike" cap="none" normalizeH="0" baseline="0" dirty="0">
              <a:ln>
                <a:noFill/>
              </a:ln>
              <a:solidFill>
                <a:schemeClr val="tx1"/>
              </a:solidFill>
              <a:effectLst/>
              <a:cs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100" b="0" i="0" u="none" strike="noStrike" cap="none" normalizeH="0" baseline="0" dirty="0">
                <a:ln>
                  <a:noFill/>
                </a:ln>
                <a:solidFill>
                  <a:schemeClr val="tx1"/>
                </a:solidFill>
                <a:effectLst/>
                <a:ea typeface="Aptos" panose="020B0004020202020204" pitchFamily="34" charset="0"/>
                <a:cs typeface="Arial" panose="020B0604020202020204" pitchFamily="34" charset="0"/>
              </a:rPr>
              <a:t>FPH membership grade </a:t>
            </a:r>
            <a:endParaRPr kumimoji="0" lang="en-GB" altLang="en-US" sz="1100" b="0" i="0" u="none" strike="noStrike" cap="none" normalizeH="0" baseline="0" dirty="0">
              <a:ln>
                <a:noFill/>
              </a:ln>
              <a:solidFill>
                <a:schemeClr val="tx1"/>
              </a:solidFill>
              <a:effectLst/>
              <a:cs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100" b="0" i="0" u="none" strike="noStrike" cap="none" normalizeH="0" baseline="0" dirty="0">
                <a:ln>
                  <a:noFill/>
                </a:ln>
                <a:solidFill>
                  <a:schemeClr val="tx1"/>
                </a:solidFill>
                <a:effectLst/>
                <a:ea typeface="Aptos" panose="020B0004020202020204" pitchFamily="34" charset="0"/>
                <a:cs typeface="Arial" panose="020B0604020202020204" pitchFamily="34" charset="0"/>
              </a:rPr>
              <a:t>Experience/expertise (optional)</a:t>
            </a:r>
            <a:endParaRPr kumimoji="0" lang="en-GB" altLang="en-US" sz="1100" b="0" i="0" u="none" strike="noStrike" cap="none" normalizeH="0" baseline="0" dirty="0">
              <a:ln>
                <a:noFill/>
              </a:ln>
              <a:solidFill>
                <a:schemeClr val="tx1"/>
              </a:solidFill>
              <a:effectLst/>
              <a:cs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100" b="0" i="0" u="none" strike="noStrike" cap="none" normalizeH="0" baseline="0" dirty="0">
                <a:ln>
                  <a:noFill/>
                </a:ln>
                <a:solidFill>
                  <a:schemeClr val="tx1"/>
                </a:solidFill>
                <a:effectLst/>
                <a:ea typeface="Aptos" panose="020B0004020202020204" pitchFamily="34" charset="0"/>
                <a:cs typeface="Arial" panose="020B0604020202020204" pitchFamily="34" charset="0"/>
              </a:rPr>
              <a:t>Conflicts of interest (mandatory)</a:t>
            </a:r>
            <a:endParaRPr kumimoji="0" lang="en-GB" altLang="en-US" sz="1100" b="0" i="0" u="none" strike="noStrike" cap="none" normalizeH="0" baseline="0" dirty="0">
              <a:ln>
                <a:noFill/>
              </a:ln>
              <a:solidFill>
                <a:schemeClr val="tx1"/>
              </a:solidFill>
              <a:effectLst/>
              <a:cs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100" b="0" i="0" u="none" strike="noStrike" cap="none" normalizeH="0" baseline="0" dirty="0">
                <a:ln>
                  <a:noFill/>
                </a:ln>
                <a:solidFill>
                  <a:schemeClr val="tx1"/>
                </a:solidFill>
                <a:effectLst/>
                <a:ea typeface="Aptos" panose="020B0004020202020204" pitchFamily="34" charset="0"/>
                <a:cs typeface="Arial" panose="020B0604020202020204" pitchFamily="34" charset="0"/>
              </a:rPr>
              <a:t>How much time they can commit to the SIG (optional)</a:t>
            </a:r>
            <a:endParaRPr kumimoji="0" lang="en-GB" altLang="en-US" sz="1100" b="0" i="0" u="none" strike="noStrike" cap="none" normalizeH="0" baseline="0" dirty="0">
              <a:ln>
                <a:noFill/>
              </a:ln>
              <a:solidFill>
                <a:schemeClr val="tx1"/>
              </a:solidFill>
              <a:effectLst/>
              <a:cs typeface="Arial" panose="020B0604020202020204" pitchFamily="34" charset="0"/>
            </a:endParaRPr>
          </a:p>
        </p:txBody>
      </p:sp>
    </p:spTree>
    <p:extLst>
      <p:ext uri="{BB962C8B-B14F-4D97-AF65-F5344CB8AC3E}">
        <p14:creationId xmlns:p14="http://schemas.microsoft.com/office/powerpoint/2010/main" val="3899469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17AB3-F27B-0ED4-4C77-E4972D9626B1}"/>
              </a:ext>
            </a:extLst>
          </p:cNvPr>
          <p:cNvSpPr>
            <a:spLocks noGrp="1"/>
          </p:cNvSpPr>
          <p:nvPr>
            <p:ph type="title"/>
          </p:nvPr>
        </p:nvSpPr>
        <p:spPr/>
        <p:txBody>
          <a:bodyPr/>
          <a:lstStyle/>
          <a:p>
            <a:r>
              <a:rPr lang="en-GB" b="1" dirty="0"/>
              <a:t>FPH Portal - SIG Membership Management</a:t>
            </a:r>
            <a:br>
              <a:rPr lang="en-GB" b="1" dirty="0"/>
            </a:br>
            <a:r>
              <a:rPr lang="en-GB" sz="3100" b="1" dirty="0"/>
              <a:t>Contacting SIG members</a:t>
            </a:r>
            <a:endParaRPr lang="en-GB" dirty="0"/>
          </a:p>
        </p:txBody>
      </p:sp>
      <p:sp>
        <p:nvSpPr>
          <p:cNvPr id="4" name="Date Placeholder 3">
            <a:extLst>
              <a:ext uri="{FF2B5EF4-FFF2-40B4-BE49-F238E27FC236}">
                <a16:creationId xmlns:a16="http://schemas.microsoft.com/office/drawing/2014/main" id="{A9BDF83A-9291-E641-2255-85199512663B}"/>
              </a:ext>
            </a:extLst>
          </p:cNvPr>
          <p:cNvSpPr>
            <a:spLocks noGrp="1"/>
          </p:cNvSpPr>
          <p:nvPr>
            <p:ph type="dt" sz="half" idx="10"/>
          </p:nvPr>
        </p:nvSpPr>
        <p:spPr/>
        <p:txBody>
          <a:bodyPr/>
          <a:lstStyle/>
          <a:p>
            <a:fld id="{77584810-455B-8741-8C2D-D4D392C26BB8}" type="datetime1">
              <a:rPr lang="en-GB" smtClean="0"/>
              <a:t>08/04/2024</a:t>
            </a:fld>
            <a:endParaRPr lang="en-US"/>
          </a:p>
        </p:txBody>
      </p:sp>
      <p:sp>
        <p:nvSpPr>
          <p:cNvPr id="5" name="Slide Number Placeholder 4">
            <a:extLst>
              <a:ext uri="{FF2B5EF4-FFF2-40B4-BE49-F238E27FC236}">
                <a16:creationId xmlns:a16="http://schemas.microsoft.com/office/drawing/2014/main" id="{7209CFEA-9554-DEE0-6DA0-FE1C09B1B827}"/>
              </a:ext>
            </a:extLst>
          </p:cNvPr>
          <p:cNvSpPr>
            <a:spLocks noGrp="1"/>
          </p:cNvSpPr>
          <p:nvPr>
            <p:ph type="sldNum" sz="quarter" idx="12"/>
          </p:nvPr>
        </p:nvSpPr>
        <p:spPr/>
        <p:txBody>
          <a:bodyPr/>
          <a:lstStyle/>
          <a:p>
            <a:fld id="{34AFA7FE-CD8C-F049-A609-816E200170F9}" type="slidenum">
              <a:rPr lang="en-US" smtClean="0"/>
              <a:t>18</a:t>
            </a:fld>
            <a:endParaRPr lang="en-US"/>
          </a:p>
        </p:txBody>
      </p:sp>
      <p:pic>
        <p:nvPicPr>
          <p:cNvPr id="3073" name="Picture 1">
            <a:extLst>
              <a:ext uri="{FF2B5EF4-FFF2-40B4-BE49-F238E27FC236}">
                <a16:creationId xmlns:a16="http://schemas.microsoft.com/office/drawing/2014/main" id="{030BFCA3-8474-53B9-FC15-0D89CB9F2D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304" y="5547247"/>
            <a:ext cx="10234785" cy="1036114"/>
          </a:xfrm>
          <a:prstGeom prst="rect">
            <a:avLst/>
          </a:prstGeom>
          <a:noFill/>
          <a:ln w="9525">
            <a:solidFill>
              <a:srgbClr val="156082"/>
            </a:solidFill>
            <a:miter lim="800000"/>
            <a:headEnd/>
            <a:tailEnd/>
          </a:ln>
          <a:extLst>
            <a:ext uri="{909E8E84-426E-40DD-AFC4-6F175D3DCCD1}">
              <a14:hiddenFill xmlns:a14="http://schemas.microsoft.com/office/drawing/2010/main">
                <a:solidFill>
                  <a:srgbClr val="FFFFFF"/>
                </a:solidFill>
              </a14:hiddenFill>
            </a:ext>
          </a:extLst>
        </p:spPr>
      </p:pic>
      <p:pic>
        <p:nvPicPr>
          <p:cNvPr id="3074" name="Picture 1" descr="A screenshot of a computer&#10;&#10;Description automatically generated">
            <a:extLst>
              <a:ext uri="{FF2B5EF4-FFF2-40B4-BE49-F238E27FC236}">
                <a16:creationId xmlns:a16="http://schemas.microsoft.com/office/drawing/2014/main" id="{50C90BEB-8EDB-F3A9-D503-1A271822F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371" y="1890453"/>
            <a:ext cx="7466214" cy="2516303"/>
          </a:xfrm>
          <a:prstGeom prst="rect">
            <a:avLst/>
          </a:prstGeom>
          <a:noFill/>
          <a:ln w="9525">
            <a:solidFill>
              <a:srgbClr val="156082"/>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799DCF9C-260E-BC68-4AAC-CBFD95211AEC}"/>
              </a:ext>
            </a:extLst>
          </p:cNvPr>
          <p:cNvSpPr>
            <a:spLocks noChangeArrowheads="1"/>
          </p:cNvSpPr>
          <p:nvPr/>
        </p:nvSpPr>
        <p:spPr bwMode="auto">
          <a:xfrm>
            <a:off x="7814181" y="1480168"/>
            <a:ext cx="4213970"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chemeClr val="tx1"/>
                </a:solidFill>
                <a:effectLst/>
                <a:ea typeface="Aptos" panose="020B0004020202020204" pitchFamily="34" charset="0"/>
                <a:cs typeface="Arial" panose="020B0604020202020204" pitchFamily="34" charset="0"/>
              </a:rPr>
              <a:t>CRM will always contain the most up-to-date membership list, as well as the most up-to-date contact details for SIG members. </a:t>
            </a:r>
            <a:endParaRPr kumimoji="0" lang="en-GB" altLang="en-US" sz="2000" b="0"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chemeClr val="tx1"/>
                </a:solidFill>
                <a:effectLst/>
                <a:ea typeface="Aptos" panose="020B0004020202020204" pitchFamily="34" charset="0"/>
                <a:cs typeface="Arial" panose="020B0604020202020204" pitchFamily="34" charset="0"/>
              </a:rPr>
              <a:t>To email all SIG members, you will need to:</a:t>
            </a:r>
            <a:endParaRPr kumimoji="0" lang="en-GB" altLang="en-US" sz="2000" b="0" i="0" u="none" strike="noStrike" cap="none" normalizeH="0" baseline="0" dirty="0">
              <a:ln>
                <a:noFill/>
              </a:ln>
              <a:solidFill>
                <a:schemeClr val="tx1"/>
              </a:solidFill>
              <a:effectLst/>
              <a:cs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2000" b="0" i="0" u="none" strike="noStrike" cap="none" normalizeH="0" baseline="0" dirty="0">
                <a:ln>
                  <a:noFill/>
                </a:ln>
                <a:solidFill>
                  <a:schemeClr val="tx1"/>
                </a:solidFill>
                <a:effectLst/>
                <a:ea typeface="Aptos" panose="020B0004020202020204" pitchFamily="34" charset="0"/>
                <a:cs typeface="Arial" panose="020B0604020202020204" pitchFamily="34" charset="0"/>
              </a:rPr>
              <a:t>Click the ‘Select All Members’ button</a:t>
            </a:r>
            <a:endParaRPr kumimoji="0" lang="en-GB" altLang="en-US" sz="2000" b="0" i="0" u="none" strike="noStrike" cap="none" normalizeH="0" baseline="0" dirty="0">
              <a:ln>
                <a:noFill/>
              </a:ln>
              <a:solidFill>
                <a:schemeClr val="tx1"/>
              </a:solidFill>
              <a:effectLst/>
              <a:cs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2000" b="0" i="0" u="none" strike="noStrike" cap="none" normalizeH="0" baseline="0" dirty="0">
                <a:ln>
                  <a:noFill/>
                </a:ln>
                <a:solidFill>
                  <a:schemeClr val="tx1"/>
                </a:solidFill>
                <a:effectLst/>
                <a:ea typeface="Aptos" panose="020B0004020202020204" pitchFamily="34" charset="0"/>
                <a:cs typeface="Arial" panose="020B0604020202020204" pitchFamily="34" charset="0"/>
              </a:rPr>
              <a:t>Click the ‘Copy Emails’ button</a:t>
            </a:r>
            <a:endParaRPr kumimoji="0" lang="en-GB" altLang="en-US" sz="2000" b="0" i="0" u="none" strike="noStrike" cap="none" normalizeH="0" baseline="0" dirty="0">
              <a:ln>
                <a:noFill/>
              </a:ln>
              <a:solidFill>
                <a:schemeClr val="tx1"/>
              </a:solidFill>
              <a:effectLst/>
              <a:cs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2000" b="0" i="0" u="none" strike="noStrike" cap="none" normalizeH="0" baseline="0" dirty="0">
                <a:ln>
                  <a:noFill/>
                </a:ln>
                <a:solidFill>
                  <a:schemeClr val="tx1"/>
                </a:solidFill>
                <a:effectLst/>
                <a:ea typeface="Aptos" panose="020B0004020202020204" pitchFamily="34" charset="0"/>
                <a:cs typeface="Arial" panose="020B0604020202020204" pitchFamily="34" charset="0"/>
              </a:rPr>
              <a:t>Paste the email addresses into the BCC field of an email in your chosen server</a:t>
            </a:r>
            <a:endParaRPr kumimoji="0" lang="en-GB" altLang="en-US" sz="2000" b="0"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000" b="0" i="0" u="none" strike="noStrike" cap="none" normalizeH="0" baseline="0" dirty="0">
              <a:ln>
                <a:noFill/>
              </a:ln>
              <a:solidFill>
                <a:schemeClr val="tx1"/>
              </a:solidFill>
              <a:effectLst/>
            </a:endParaRPr>
          </a:p>
        </p:txBody>
      </p:sp>
      <p:sp>
        <p:nvSpPr>
          <p:cNvPr id="7" name="Rectangle 4">
            <a:extLst>
              <a:ext uri="{FF2B5EF4-FFF2-40B4-BE49-F238E27FC236}">
                <a16:creationId xmlns:a16="http://schemas.microsoft.com/office/drawing/2014/main" id="{CBF70BDD-E9E7-6979-7F2E-DDCA69F378D2}"/>
              </a:ext>
            </a:extLst>
          </p:cNvPr>
          <p:cNvSpPr>
            <a:spLocks noChangeArrowheads="1"/>
          </p:cNvSpPr>
          <p:nvPr/>
        </p:nvSpPr>
        <p:spPr bwMode="auto">
          <a:xfrm>
            <a:off x="511946" y="4811308"/>
            <a:ext cx="667682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rial" panose="020B0604020202020204" pitchFamily="34" charset="0"/>
              </a:rPr>
              <a:t>You can also copy the email address of individual or multiple SIG members by selecting them as below: </a:t>
            </a:r>
            <a:endParaRPr kumimoji="0" lang="en-GB" altLang="en-US"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5">
            <a:extLst>
              <a:ext uri="{FF2B5EF4-FFF2-40B4-BE49-F238E27FC236}">
                <a16:creationId xmlns:a16="http://schemas.microsoft.com/office/drawing/2014/main" id="{CFE78A2F-2B4E-4080-880B-7696B6511576}"/>
              </a:ext>
            </a:extLst>
          </p:cNvPr>
          <p:cNvSpPr>
            <a:spLocks noChangeArrowheads="1"/>
          </p:cNvSpPr>
          <p:nvPr/>
        </p:nvSpPr>
        <p:spPr bwMode="auto">
          <a:xfrm>
            <a:off x="1020932" y="275651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2923054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9326" y="3429000"/>
            <a:ext cx="10668000" cy="1470025"/>
          </a:xfrm>
        </p:spPr>
        <p:txBody>
          <a:bodyPr>
            <a:normAutofit fontScale="90000"/>
          </a:bodyPr>
          <a:lstStyle/>
          <a:p>
            <a:r>
              <a:rPr lang="en-GB" sz="5867" b="1" dirty="0"/>
              <a:t>Children and Young People SIG (BACAPH) </a:t>
            </a:r>
            <a:br>
              <a:rPr lang="en-US" b="1" dirty="0"/>
            </a:br>
            <a:r>
              <a:rPr lang="en-US" sz="2933" b="1" dirty="0"/>
              <a:t>Ann Hoskins</a:t>
            </a:r>
            <a:br>
              <a:rPr lang="en-US" sz="2933" b="1" dirty="0"/>
            </a:br>
            <a:endParaRPr lang="en-GB" sz="2933" dirty="0"/>
          </a:p>
        </p:txBody>
      </p:sp>
    </p:spTree>
    <p:extLst>
      <p:ext uri="{BB962C8B-B14F-4D97-AF65-F5344CB8AC3E}">
        <p14:creationId xmlns:p14="http://schemas.microsoft.com/office/powerpoint/2010/main" val="3731716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5F9AE-C5B1-8912-EF0C-0945227E642D}"/>
              </a:ext>
            </a:extLst>
          </p:cNvPr>
          <p:cNvSpPr>
            <a:spLocks noGrp="1"/>
          </p:cNvSpPr>
          <p:nvPr>
            <p:ph type="title"/>
          </p:nvPr>
        </p:nvSpPr>
        <p:spPr>
          <a:xfrm>
            <a:off x="609600" y="0"/>
            <a:ext cx="9855200" cy="1143000"/>
          </a:xfrm>
        </p:spPr>
        <p:txBody>
          <a:bodyPr/>
          <a:lstStyle/>
          <a:p>
            <a:r>
              <a:rPr lang="en-GB" b="1" dirty="0"/>
              <a:t>Agenda for today</a:t>
            </a:r>
            <a:r>
              <a:rPr lang="en-GB" dirty="0"/>
              <a:t> </a:t>
            </a:r>
          </a:p>
        </p:txBody>
      </p:sp>
      <p:sp>
        <p:nvSpPr>
          <p:cNvPr id="4" name="Date Placeholder 3">
            <a:extLst>
              <a:ext uri="{FF2B5EF4-FFF2-40B4-BE49-F238E27FC236}">
                <a16:creationId xmlns:a16="http://schemas.microsoft.com/office/drawing/2014/main" id="{CC91050D-F03E-432E-28B0-A7DE10AA1FCB}"/>
              </a:ext>
            </a:extLst>
          </p:cNvPr>
          <p:cNvSpPr>
            <a:spLocks noGrp="1"/>
          </p:cNvSpPr>
          <p:nvPr>
            <p:ph type="dt" sz="half" idx="10"/>
          </p:nvPr>
        </p:nvSpPr>
        <p:spPr/>
        <p:txBody>
          <a:bodyPr/>
          <a:lstStyle/>
          <a:p>
            <a:fld id="{77584810-455B-8741-8C2D-D4D392C26BB8}" type="datetime1">
              <a:rPr lang="en-GB" smtClean="0"/>
              <a:t>08/04/2024</a:t>
            </a:fld>
            <a:endParaRPr lang="en-US"/>
          </a:p>
        </p:txBody>
      </p:sp>
      <p:sp>
        <p:nvSpPr>
          <p:cNvPr id="5" name="Slide Number Placeholder 4">
            <a:extLst>
              <a:ext uri="{FF2B5EF4-FFF2-40B4-BE49-F238E27FC236}">
                <a16:creationId xmlns:a16="http://schemas.microsoft.com/office/drawing/2014/main" id="{572547C6-92D7-50A9-ACA7-0A170269582E}"/>
              </a:ext>
            </a:extLst>
          </p:cNvPr>
          <p:cNvSpPr>
            <a:spLocks noGrp="1"/>
          </p:cNvSpPr>
          <p:nvPr>
            <p:ph type="sldNum" sz="quarter" idx="12"/>
          </p:nvPr>
        </p:nvSpPr>
        <p:spPr/>
        <p:txBody>
          <a:bodyPr/>
          <a:lstStyle/>
          <a:p>
            <a:fld id="{34AFA7FE-CD8C-F049-A609-816E200170F9}" type="slidenum">
              <a:rPr lang="en-US" smtClean="0"/>
              <a:t>2</a:t>
            </a:fld>
            <a:endParaRPr lang="en-US"/>
          </a:p>
        </p:txBody>
      </p:sp>
      <p:graphicFrame>
        <p:nvGraphicFramePr>
          <p:cNvPr id="10" name="Content Placeholder 9">
            <a:extLst>
              <a:ext uri="{FF2B5EF4-FFF2-40B4-BE49-F238E27FC236}">
                <a16:creationId xmlns:a16="http://schemas.microsoft.com/office/drawing/2014/main" id="{B137110C-294F-B6F3-215F-3B964DE93CBF}"/>
              </a:ext>
            </a:extLst>
          </p:cNvPr>
          <p:cNvGraphicFramePr>
            <a:graphicFrameLocks noGrp="1"/>
          </p:cNvGraphicFramePr>
          <p:nvPr>
            <p:ph idx="1"/>
            <p:extLst>
              <p:ext uri="{D42A27DB-BD31-4B8C-83A1-F6EECF244321}">
                <p14:modId xmlns:p14="http://schemas.microsoft.com/office/powerpoint/2010/main" val="4008636504"/>
              </p:ext>
            </p:extLst>
          </p:nvPr>
        </p:nvGraphicFramePr>
        <p:xfrm>
          <a:off x="609600" y="964766"/>
          <a:ext cx="10044701" cy="5760720"/>
        </p:xfrm>
        <a:graphic>
          <a:graphicData uri="http://schemas.openxmlformats.org/drawingml/2006/table">
            <a:tbl>
              <a:tblPr firstRow="1" bandRow="1">
                <a:tableStyleId>{5C22544A-7EE6-4342-B048-85BDC9FD1C3A}</a:tableStyleId>
              </a:tblPr>
              <a:tblGrid>
                <a:gridCol w="1086707">
                  <a:extLst>
                    <a:ext uri="{9D8B030D-6E8A-4147-A177-3AD203B41FA5}">
                      <a16:colId xmlns:a16="http://schemas.microsoft.com/office/drawing/2014/main" val="4108170616"/>
                    </a:ext>
                  </a:extLst>
                </a:gridCol>
                <a:gridCol w="8957994">
                  <a:extLst>
                    <a:ext uri="{9D8B030D-6E8A-4147-A177-3AD203B41FA5}">
                      <a16:colId xmlns:a16="http://schemas.microsoft.com/office/drawing/2014/main" val="2023721294"/>
                    </a:ext>
                  </a:extLst>
                </a:gridCol>
              </a:tblGrid>
              <a:tr h="400857">
                <a:tc>
                  <a:txBody>
                    <a:bodyPr/>
                    <a:lstStyle/>
                    <a:p>
                      <a:r>
                        <a:rPr lang="en-GB" dirty="0"/>
                        <a:t>Time</a:t>
                      </a:r>
                    </a:p>
                  </a:txBody>
                  <a:tcPr/>
                </a:tc>
                <a:tc>
                  <a:txBody>
                    <a:bodyPr/>
                    <a:lstStyle/>
                    <a:p>
                      <a:r>
                        <a:rPr lang="en-GB" dirty="0"/>
                        <a:t>Item</a:t>
                      </a:r>
                    </a:p>
                  </a:txBody>
                  <a:tcPr/>
                </a:tc>
                <a:extLst>
                  <a:ext uri="{0D108BD9-81ED-4DB2-BD59-A6C34878D82A}">
                    <a16:rowId xmlns:a16="http://schemas.microsoft.com/office/drawing/2014/main" val="643601325"/>
                  </a:ext>
                </a:extLst>
              </a:tr>
              <a:tr h="400857">
                <a:tc>
                  <a:txBody>
                    <a:bodyPr/>
                    <a:lstStyle/>
                    <a:p>
                      <a:r>
                        <a:rPr lang="en-GB" dirty="0"/>
                        <a:t>12:00</a:t>
                      </a:r>
                    </a:p>
                  </a:txBody>
                  <a:tcPr/>
                </a:tc>
                <a:tc>
                  <a:txBody>
                    <a:bodyPr/>
                    <a:lstStyle/>
                    <a:p>
                      <a:r>
                        <a:rPr lang="en-GB" dirty="0"/>
                        <a:t>Introduction (Professor Kevin Fenton)</a:t>
                      </a:r>
                    </a:p>
                  </a:txBody>
                  <a:tcPr/>
                </a:tc>
                <a:extLst>
                  <a:ext uri="{0D108BD9-81ED-4DB2-BD59-A6C34878D82A}">
                    <a16:rowId xmlns:a16="http://schemas.microsoft.com/office/drawing/2014/main" val="4242394194"/>
                  </a:ext>
                </a:extLst>
              </a:tr>
              <a:tr h="400857">
                <a:tc>
                  <a:txBody>
                    <a:bodyPr/>
                    <a:lstStyle/>
                    <a:p>
                      <a:r>
                        <a:rPr lang="en-GB" dirty="0"/>
                        <a:t>12:10</a:t>
                      </a:r>
                    </a:p>
                  </a:txBody>
                  <a:tcPr/>
                </a:tc>
                <a:tc>
                  <a:txBody>
                    <a:bodyPr/>
                    <a:lstStyle/>
                    <a:p>
                      <a:r>
                        <a:rPr lang="en-GB" dirty="0"/>
                        <a:t>SIG Governance (Julian Ryder)</a:t>
                      </a:r>
                    </a:p>
                  </a:txBody>
                  <a:tcPr/>
                </a:tc>
                <a:extLst>
                  <a:ext uri="{0D108BD9-81ED-4DB2-BD59-A6C34878D82A}">
                    <a16:rowId xmlns:a16="http://schemas.microsoft.com/office/drawing/2014/main" val="310651180"/>
                  </a:ext>
                </a:extLst>
              </a:tr>
              <a:tr h="2645656">
                <a:tc>
                  <a:txBody>
                    <a:bodyPr/>
                    <a:lstStyle/>
                    <a:p>
                      <a:r>
                        <a:rPr lang="en-GB" dirty="0"/>
                        <a:t>12:20</a:t>
                      </a:r>
                    </a:p>
                  </a:txBody>
                  <a:tcPr/>
                </a:tc>
                <a:tc>
                  <a:txBody>
                    <a:bodyPr/>
                    <a:lstStyle/>
                    <a:p>
                      <a:r>
                        <a:rPr lang="en-GB" dirty="0"/>
                        <a:t>SIG Spotlight Presentations – 7 minutes </a:t>
                      </a:r>
                    </a:p>
                    <a:p>
                      <a:pPr marL="342900" marR="0" lvl="0" indent="-34290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Sexual and Reproductive Health</a:t>
                      </a:r>
                    </a:p>
                    <a:p>
                      <a:pPr marL="342900" indent="-342900">
                        <a:buFont typeface="Arial" panose="020B0604020202020204" pitchFamily="34" charset="0"/>
                        <a:buChar char="•"/>
                      </a:pPr>
                      <a:r>
                        <a:rPr lang="en-GB" dirty="0"/>
                        <a:t>Academic Public Health </a:t>
                      </a:r>
                    </a:p>
                    <a:p>
                      <a:pPr marL="342900" indent="-342900">
                        <a:buFont typeface="Arial" panose="020B0604020202020204" pitchFamily="34" charset="0"/>
                        <a:buChar char="•"/>
                      </a:pPr>
                      <a:r>
                        <a:rPr lang="en-GB" dirty="0"/>
                        <a:t>Children and Young People (BACAPH) </a:t>
                      </a:r>
                    </a:p>
                    <a:p>
                      <a:pPr marL="342900" indent="-342900">
                        <a:buFont typeface="Arial" panose="020B0604020202020204" pitchFamily="34" charset="0"/>
                        <a:buChar char="•"/>
                      </a:pPr>
                      <a:r>
                        <a:rPr lang="en-GB" dirty="0"/>
                        <a:t>Sustainable Development </a:t>
                      </a:r>
                    </a:p>
                    <a:p>
                      <a:pPr marL="342900" indent="-342900">
                        <a:buFont typeface="Arial" panose="020B0604020202020204" pitchFamily="34" charset="0"/>
                        <a:buChar char="•"/>
                      </a:pPr>
                      <a:r>
                        <a:rPr lang="en-GB" dirty="0"/>
                        <a:t>Africa </a:t>
                      </a:r>
                    </a:p>
                    <a:p>
                      <a:pPr marL="342900" indent="-342900">
                        <a:buFont typeface="Arial" panose="020B0604020202020204" pitchFamily="34" charset="0"/>
                        <a:buChar char="•"/>
                      </a:pPr>
                      <a:r>
                        <a:rPr lang="en-GB" dirty="0"/>
                        <a:t>AI and Digital Public Health </a:t>
                      </a:r>
                    </a:p>
                    <a:p>
                      <a:pPr marL="342900" indent="-342900">
                        <a:buFont typeface="Arial" panose="020B0604020202020204" pitchFamily="34" charset="0"/>
                        <a:buChar char="•"/>
                      </a:pPr>
                      <a:r>
                        <a:rPr lang="en-GB" dirty="0"/>
                        <a:t>Health Protection (Education &amp; Training)</a:t>
                      </a:r>
                    </a:p>
                  </a:txBody>
                  <a:tcPr/>
                </a:tc>
                <a:extLst>
                  <a:ext uri="{0D108BD9-81ED-4DB2-BD59-A6C34878D82A}">
                    <a16:rowId xmlns:a16="http://schemas.microsoft.com/office/drawing/2014/main" val="1330412939"/>
                  </a:ext>
                </a:extLst>
              </a:tr>
              <a:tr h="400857">
                <a:tc>
                  <a:txBody>
                    <a:bodyPr/>
                    <a:lstStyle/>
                    <a:p>
                      <a:r>
                        <a:rPr lang="en-GB" dirty="0"/>
                        <a:t>13:10</a:t>
                      </a:r>
                    </a:p>
                  </a:txBody>
                  <a:tcPr/>
                </a:tc>
                <a:tc>
                  <a:txBody>
                    <a:bodyPr/>
                    <a:lstStyle/>
                    <a:p>
                      <a:r>
                        <a:rPr lang="en-GB" dirty="0"/>
                        <a:t>Discussion on cross-SIG collaboration </a:t>
                      </a:r>
                    </a:p>
                  </a:txBody>
                  <a:tcPr/>
                </a:tc>
                <a:extLst>
                  <a:ext uri="{0D108BD9-81ED-4DB2-BD59-A6C34878D82A}">
                    <a16:rowId xmlns:a16="http://schemas.microsoft.com/office/drawing/2014/main" val="1523449735"/>
                  </a:ext>
                </a:extLst>
              </a:tr>
              <a:tr h="400857">
                <a:tc>
                  <a:txBody>
                    <a:bodyPr/>
                    <a:lstStyle/>
                    <a:p>
                      <a:r>
                        <a:rPr lang="en-GB" dirty="0"/>
                        <a:t>13:50</a:t>
                      </a:r>
                    </a:p>
                  </a:txBody>
                  <a:tcPr/>
                </a:tc>
                <a:tc>
                  <a:txBody>
                    <a:bodyPr/>
                    <a:lstStyle/>
                    <a:p>
                      <a:r>
                        <a:rPr lang="en-GB" dirty="0"/>
                        <a:t>Summary of meeting and agreed next steps</a:t>
                      </a:r>
                    </a:p>
                  </a:txBody>
                  <a:tcPr/>
                </a:tc>
                <a:extLst>
                  <a:ext uri="{0D108BD9-81ED-4DB2-BD59-A6C34878D82A}">
                    <a16:rowId xmlns:a16="http://schemas.microsoft.com/office/drawing/2014/main" val="3550291974"/>
                  </a:ext>
                </a:extLst>
              </a:tr>
              <a:tr h="400857">
                <a:tc>
                  <a:txBody>
                    <a:bodyPr/>
                    <a:lstStyle/>
                    <a:p>
                      <a:r>
                        <a:rPr lang="en-GB" dirty="0"/>
                        <a:t>14:00</a:t>
                      </a:r>
                    </a:p>
                  </a:txBody>
                  <a:tcPr/>
                </a:tc>
                <a:tc>
                  <a:txBody>
                    <a:bodyPr/>
                    <a:lstStyle/>
                    <a:p>
                      <a:r>
                        <a:rPr lang="en-GB" dirty="0"/>
                        <a:t>Meeting close</a:t>
                      </a:r>
                    </a:p>
                  </a:txBody>
                  <a:tcPr/>
                </a:tc>
                <a:extLst>
                  <a:ext uri="{0D108BD9-81ED-4DB2-BD59-A6C34878D82A}">
                    <a16:rowId xmlns:a16="http://schemas.microsoft.com/office/drawing/2014/main" val="3676036084"/>
                  </a:ext>
                </a:extLst>
              </a:tr>
            </a:tbl>
          </a:graphicData>
        </a:graphic>
      </p:graphicFrame>
    </p:spTree>
    <p:extLst>
      <p:ext uri="{BB962C8B-B14F-4D97-AF65-F5344CB8AC3E}">
        <p14:creationId xmlns:p14="http://schemas.microsoft.com/office/powerpoint/2010/main" val="3969047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298D97-1330-0B62-7213-CD6ED1E199DE}"/>
              </a:ext>
            </a:extLst>
          </p:cNvPr>
          <p:cNvSpPr txBox="1"/>
          <p:nvPr/>
        </p:nvSpPr>
        <p:spPr>
          <a:xfrm>
            <a:off x="809278" y="661506"/>
            <a:ext cx="10024476" cy="892552"/>
          </a:xfrm>
          <a:prstGeom prst="rect">
            <a:avLst/>
          </a:prstGeom>
          <a:noFill/>
        </p:spPr>
        <p:txBody>
          <a:bodyPr wrap="none" rtlCol="0">
            <a:spAutoFit/>
          </a:bodyPr>
          <a:lstStyle/>
          <a:p>
            <a:r>
              <a:rPr lang="en-GB" altLang="en-US" sz="2800" b="1" dirty="0">
                <a:solidFill>
                  <a:srgbClr val="6E7F52"/>
                </a:solidFill>
                <a:latin typeface="Arial" panose="020B0604020202020204" pitchFamily="34" charset="0"/>
                <a:cs typeface="Arial" panose="020B0604020202020204" pitchFamily="34" charset="0"/>
              </a:rPr>
              <a:t>British Association of Child and Adolescent Public Health</a:t>
            </a:r>
          </a:p>
          <a:p>
            <a:endParaRPr lang="en-GB" sz="2400" dirty="0">
              <a:solidFill>
                <a:srgbClr val="6E7F52"/>
              </a:solidFill>
              <a:latin typeface="Lucida Sans" panose="020B0602030504020204" pitchFamily="34" charset="0"/>
            </a:endParaRPr>
          </a:p>
        </p:txBody>
      </p:sp>
      <p:sp>
        <p:nvSpPr>
          <p:cNvPr id="4" name="TextBox 3">
            <a:extLst>
              <a:ext uri="{FF2B5EF4-FFF2-40B4-BE49-F238E27FC236}">
                <a16:creationId xmlns:a16="http://schemas.microsoft.com/office/drawing/2014/main" id="{B0E5560B-B837-56B4-7752-CAA01365C3E7}"/>
              </a:ext>
            </a:extLst>
          </p:cNvPr>
          <p:cNvSpPr txBox="1"/>
          <p:nvPr/>
        </p:nvSpPr>
        <p:spPr>
          <a:xfrm>
            <a:off x="1000540" y="1823889"/>
            <a:ext cx="9641951" cy="4062651"/>
          </a:xfrm>
          <a:prstGeom prst="rect">
            <a:avLst/>
          </a:prstGeom>
          <a:noFill/>
        </p:spPr>
        <p:txBody>
          <a:bodyPr wrap="square" rtlCol="0">
            <a:spAutoFit/>
          </a:bodyPr>
          <a:lstStyle/>
          <a:p>
            <a:pPr algn="l"/>
            <a:r>
              <a:rPr lang="en-GB" sz="2000" b="1" dirty="0">
                <a:solidFill>
                  <a:srgbClr val="6E7F52"/>
                </a:solidFill>
                <a:latin typeface="Arial" panose="020B0604020202020204" pitchFamily="34" charset="0"/>
                <a:cs typeface="Arial" panose="020B0604020202020204" pitchFamily="34" charset="0"/>
              </a:rPr>
              <a:t>Mission: To improve the health and wellbeing of children and </a:t>
            </a:r>
          </a:p>
          <a:p>
            <a:pPr algn="l"/>
            <a:r>
              <a:rPr lang="en-GB" sz="2000" b="1" dirty="0">
                <a:solidFill>
                  <a:srgbClr val="6E7F52"/>
                </a:solidFill>
                <a:latin typeface="Arial" panose="020B0604020202020204" pitchFamily="34" charset="0"/>
                <a:cs typeface="Arial" panose="020B0604020202020204" pitchFamily="34" charset="0"/>
              </a:rPr>
              <a:t>young people now and in the future. </a:t>
            </a:r>
          </a:p>
          <a:p>
            <a:pPr algn="l"/>
            <a:endParaRPr lang="en-GB" sz="2000" dirty="0">
              <a:solidFill>
                <a:srgbClr val="5E5E5E"/>
              </a:solidFill>
              <a:latin typeface="Arial" panose="020B0604020202020204" pitchFamily="34" charset="0"/>
              <a:cs typeface="Arial" panose="020B0604020202020204" pitchFamily="34" charset="0"/>
            </a:endParaRPr>
          </a:p>
          <a:p>
            <a:pPr algn="l"/>
            <a:r>
              <a:rPr lang="en-GB" sz="2000" dirty="0">
                <a:solidFill>
                  <a:schemeClr val="accent6">
                    <a:lumMod val="25000"/>
                  </a:schemeClr>
                </a:solidFill>
                <a:latin typeface="Arial" panose="020B0604020202020204" pitchFamily="34" charset="0"/>
                <a:cs typeface="Arial" panose="020B0604020202020204" pitchFamily="34" charset="0"/>
              </a:rPr>
              <a:t>BACAPH organisation acts as a Special Interest Group (SIG) for children and young people's public health in both the Faculty of Public Health (FPH) </a:t>
            </a:r>
          </a:p>
          <a:p>
            <a:pPr algn="l"/>
            <a:r>
              <a:rPr lang="en-GB" sz="2000" dirty="0">
                <a:solidFill>
                  <a:schemeClr val="accent6">
                    <a:lumMod val="25000"/>
                  </a:schemeClr>
                </a:solidFill>
                <a:latin typeface="Arial" panose="020B0604020202020204" pitchFamily="34" charset="0"/>
                <a:cs typeface="Arial" panose="020B0604020202020204" pitchFamily="34" charset="0"/>
              </a:rPr>
              <a:t>and the Royal College of Paediatrics and Child Health (RCPCH). </a:t>
            </a:r>
          </a:p>
          <a:p>
            <a:pPr algn="l"/>
            <a:endParaRPr lang="en-GB" sz="2000" dirty="0">
              <a:solidFill>
                <a:schemeClr val="accent6">
                  <a:lumMod val="25000"/>
                </a:schemeClr>
              </a:solidFill>
              <a:latin typeface="Arial" panose="020B0604020202020204" pitchFamily="34" charset="0"/>
              <a:cs typeface="Arial" panose="020B0604020202020204" pitchFamily="34" charset="0"/>
            </a:endParaRPr>
          </a:p>
          <a:p>
            <a:pPr algn="l"/>
            <a:r>
              <a:rPr lang="en-GB" sz="2000" dirty="0">
                <a:solidFill>
                  <a:schemeClr val="accent6">
                    <a:lumMod val="25000"/>
                  </a:schemeClr>
                </a:solidFill>
                <a:latin typeface="Arial" panose="020B0604020202020204" pitchFamily="34" charset="0"/>
                <a:cs typeface="Arial" panose="020B0604020202020204" pitchFamily="34" charset="0"/>
              </a:rPr>
              <a:t>Crossing the parent organisations for paediatric and public health professionals, BACAPH provides a unique interdisciplinary perspective on the complex problems of child and adolescent public health.</a:t>
            </a:r>
          </a:p>
          <a:p>
            <a:pPr algn="l"/>
            <a:endParaRPr lang="en-GB" sz="2000" dirty="0">
              <a:solidFill>
                <a:schemeClr val="accent6">
                  <a:lumMod val="25000"/>
                </a:schemeClr>
              </a:solidFill>
              <a:latin typeface="Arial" panose="020B0604020202020204" pitchFamily="34" charset="0"/>
              <a:cs typeface="Arial" panose="020B0604020202020204" pitchFamily="34" charset="0"/>
            </a:endParaRPr>
          </a:p>
          <a:p>
            <a:pPr algn="l"/>
            <a:r>
              <a:rPr lang="en-GB" sz="2000" dirty="0">
                <a:solidFill>
                  <a:schemeClr val="accent6">
                    <a:lumMod val="25000"/>
                  </a:schemeClr>
                </a:solidFill>
                <a:latin typeface="Arial" panose="020B0604020202020204" pitchFamily="34" charset="0"/>
                <a:cs typeface="Arial" panose="020B0604020202020204" pitchFamily="34" charset="0"/>
              </a:rPr>
              <a:t>https://</a:t>
            </a:r>
            <a:r>
              <a:rPr lang="en-GB" sz="2000" dirty="0" err="1">
                <a:solidFill>
                  <a:schemeClr val="accent6">
                    <a:lumMod val="25000"/>
                  </a:schemeClr>
                </a:solidFill>
                <a:latin typeface="Arial" panose="020B0604020202020204" pitchFamily="34" charset="0"/>
                <a:cs typeface="Arial" panose="020B0604020202020204" pitchFamily="34" charset="0"/>
              </a:rPr>
              <a:t>bacaph.org.uk</a:t>
            </a:r>
            <a:endParaRPr lang="en-GB" sz="2000" dirty="0">
              <a:solidFill>
                <a:schemeClr val="accent6">
                  <a:lumMod val="25000"/>
                </a:schemeClr>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770744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279F5D-F848-4A08-EDD1-5B41BE159B16}"/>
              </a:ext>
            </a:extLst>
          </p:cNvPr>
          <p:cNvSpPr txBox="1"/>
          <p:nvPr/>
        </p:nvSpPr>
        <p:spPr>
          <a:xfrm>
            <a:off x="681519" y="736403"/>
            <a:ext cx="10828962" cy="6463308"/>
          </a:xfrm>
          <a:prstGeom prst="rect">
            <a:avLst/>
          </a:prstGeom>
          <a:noFill/>
        </p:spPr>
        <p:txBody>
          <a:bodyPr wrap="square" rtlCol="0">
            <a:spAutoFit/>
          </a:bodyPr>
          <a:lstStyle/>
          <a:p>
            <a:r>
              <a:rPr lang="en-US" sz="2800" b="1" dirty="0">
                <a:solidFill>
                  <a:srgbClr val="6E7F52"/>
                </a:solidFill>
                <a:latin typeface="Arial" panose="020B0604020202020204" pitchFamily="34" charset="0"/>
                <a:cs typeface="Arial" panose="020B0604020202020204" pitchFamily="34" charset="0"/>
              </a:rPr>
              <a:t>Objectives</a:t>
            </a:r>
          </a:p>
          <a:p>
            <a:endParaRPr lang="en-US" sz="2000" dirty="0">
              <a:solidFill>
                <a:srgbClr val="000000"/>
              </a:solidFill>
            </a:endParaRPr>
          </a:p>
          <a:p>
            <a:pPr marL="285750" indent="-285750" algn="l">
              <a:buFont typeface="Arial" panose="020B0604020202020204" pitchFamily="34" charset="0"/>
              <a:buChar char="•"/>
            </a:pPr>
            <a:r>
              <a:rPr lang="en-GB" sz="2000" dirty="0">
                <a:solidFill>
                  <a:schemeClr val="accent6">
                    <a:lumMod val="25000"/>
                  </a:schemeClr>
                </a:solidFill>
                <a:latin typeface="Arial" panose="020B0604020202020204" pitchFamily="34" charset="0"/>
                <a:cs typeface="Arial" panose="020B0604020202020204" pitchFamily="34" charset="0"/>
              </a:rPr>
              <a:t>use expertise in child health and population health management to support and influence the development of integrated care systems</a:t>
            </a:r>
          </a:p>
          <a:p>
            <a:pPr algn="l"/>
            <a:endParaRPr lang="en-GB" sz="2000" dirty="0">
              <a:solidFill>
                <a:schemeClr val="accent6">
                  <a:lumMod val="25000"/>
                </a:schemeClr>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2000" dirty="0">
                <a:solidFill>
                  <a:schemeClr val="accent6">
                    <a:lumMod val="25000"/>
                  </a:schemeClr>
                </a:solidFill>
                <a:latin typeface="Arial" panose="020B0604020202020204" pitchFamily="34" charset="0"/>
                <a:cs typeface="Arial" panose="020B0604020202020204" pitchFamily="34" charset="0"/>
              </a:rPr>
              <a:t>promote the development and implementation of evidence-based child public health programmes in key focus areas – prevention &amp; early intervention, child poverty and inequalities, and climate change</a:t>
            </a:r>
          </a:p>
          <a:p>
            <a:pPr marL="285750" indent="-285750" algn="l">
              <a:buFont typeface="Arial" panose="020B0604020202020204" pitchFamily="34" charset="0"/>
              <a:buChar char="•"/>
            </a:pPr>
            <a:endParaRPr lang="en-GB" sz="2000" dirty="0">
              <a:solidFill>
                <a:schemeClr val="accent6">
                  <a:lumMod val="25000"/>
                </a:schemeClr>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2000" dirty="0">
                <a:solidFill>
                  <a:schemeClr val="accent6">
                    <a:lumMod val="25000"/>
                  </a:schemeClr>
                </a:solidFill>
                <a:latin typeface="Arial" panose="020B0604020202020204" pitchFamily="34" charset="0"/>
                <a:cs typeface="Arial" panose="020B0604020202020204" pitchFamily="34" charset="0"/>
              </a:rPr>
              <a:t>empower workforce to become effective advocates for children's public health in our key focus areas</a:t>
            </a:r>
          </a:p>
          <a:p>
            <a:pPr marL="285750" indent="-285750" algn="l">
              <a:buFont typeface="Arial" panose="020B0604020202020204" pitchFamily="34" charset="0"/>
              <a:buChar char="•"/>
            </a:pPr>
            <a:endParaRPr lang="en-GB" sz="2000" dirty="0">
              <a:solidFill>
                <a:schemeClr val="accent6">
                  <a:lumMod val="25000"/>
                </a:schemeClr>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2000" dirty="0">
                <a:solidFill>
                  <a:schemeClr val="accent6">
                    <a:lumMod val="25000"/>
                  </a:schemeClr>
                </a:solidFill>
                <a:latin typeface="Arial" panose="020B0604020202020204" pitchFamily="34" charset="0"/>
                <a:cs typeface="Arial" panose="020B0604020202020204" pitchFamily="34" charset="0"/>
              </a:rPr>
              <a:t>use specific opportunities, including the RCPCH conference, to promote research and professional collaboration to tackle important challenges in child public health - inequality reduction through clinical practice</a:t>
            </a:r>
          </a:p>
          <a:p>
            <a:pPr marL="285750" indent="-285750" algn="l">
              <a:buFont typeface="Arial" panose="020B0604020202020204" pitchFamily="34" charset="0"/>
              <a:buChar char="•"/>
            </a:pPr>
            <a:endParaRPr lang="en-GB" sz="2400" dirty="0">
              <a:solidFill>
                <a:schemeClr val="accent6">
                  <a:lumMod val="25000"/>
                </a:schemeClr>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2000" dirty="0">
                <a:solidFill>
                  <a:schemeClr val="accent6">
                    <a:lumMod val="25000"/>
                  </a:schemeClr>
                </a:solidFill>
                <a:latin typeface="Arial" panose="020B0604020202020204" pitchFamily="34" charset="0"/>
                <a:cs typeface="Arial" panose="020B0604020202020204" pitchFamily="34" charset="0"/>
              </a:rPr>
              <a:t>provide opportunities for professionals to build expertise, develop networks, and improve practice, for example, joint training posts and SPIN modules.</a:t>
            </a:r>
          </a:p>
          <a:p>
            <a:endParaRPr lang="en-US" sz="2400" dirty="0">
              <a:solidFill>
                <a:srgbClr val="000000"/>
              </a:solidFill>
              <a:latin typeface="Arial" panose="020B0604020202020204" pitchFamily="34" charset="0"/>
              <a:cs typeface="Arial" panose="020B0604020202020204" pitchFamily="34" charset="0"/>
            </a:endParaRPr>
          </a:p>
          <a:p>
            <a:endParaRPr lang="en-US" dirty="0">
              <a:solidFill>
                <a:srgbClr val="000000"/>
              </a:solidFill>
            </a:endParaRPr>
          </a:p>
        </p:txBody>
      </p:sp>
    </p:spTree>
    <p:extLst>
      <p:ext uri="{BB962C8B-B14F-4D97-AF65-F5344CB8AC3E}">
        <p14:creationId xmlns:p14="http://schemas.microsoft.com/office/powerpoint/2010/main" val="971571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35C674-3C81-2ABE-3164-B19F4EB4DECD}"/>
              </a:ext>
            </a:extLst>
          </p:cNvPr>
          <p:cNvSpPr txBox="1"/>
          <p:nvPr/>
        </p:nvSpPr>
        <p:spPr>
          <a:xfrm>
            <a:off x="482887" y="894495"/>
            <a:ext cx="10818688" cy="11325023"/>
          </a:xfrm>
          <a:prstGeom prst="rect">
            <a:avLst/>
          </a:prstGeom>
          <a:noFill/>
        </p:spPr>
        <p:txBody>
          <a:bodyPr wrap="square" rtlCol="0">
            <a:spAutoFit/>
          </a:bodyPr>
          <a:lstStyle/>
          <a:p>
            <a:r>
              <a:rPr lang="en-US" sz="2800" b="1" dirty="0">
                <a:solidFill>
                  <a:srgbClr val="6E7F52"/>
                </a:solidFill>
                <a:latin typeface="Arial" panose="020B0604020202020204" pitchFamily="34" charset="0"/>
                <a:cs typeface="Arial" panose="020B0604020202020204" pitchFamily="34" charset="0"/>
              </a:rPr>
              <a:t>Developed and delivered workplan</a:t>
            </a:r>
          </a:p>
          <a:p>
            <a:endParaRPr lang="en-US" sz="2000" dirty="0">
              <a:solidFill>
                <a:schemeClr val="accent6">
                  <a:lumMod val="50000"/>
                </a:schemeClr>
              </a:solidFill>
              <a:latin typeface="Arial" panose="020B0604020202020204" pitchFamily="34" charset="0"/>
              <a:cs typeface="Arial" panose="020B0604020202020204" pitchFamily="34" charset="0"/>
            </a:endParaRPr>
          </a:p>
          <a:p>
            <a:r>
              <a:rPr lang="en-US" sz="2000" dirty="0">
                <a:solidFill>
                  <a:schemeClr val="accent6">
                    <a:lumMod val="25000"/>
                  </a:schemeClr>
                </a:solidFill>
                <a:latin typeface="Arial" panose="020B0604020202020204" pitchFamily="34" charset="0"/>
                <a:cs typeface="Arial" panose="020B0604020202020204" pitchFamily="34" charset="0"/>
              </a:rPr>
              <a:t>PH </a:t>
            </a:r>
            <a:r>
              <a:rPr lang="en-US" sz="2000" dirty="0" err="1">
                <a:solidFill>
                  <a:schemeClr val="accent6">
                    <a:lumMod val="25000"/>
                  </a:schemeClr>
                </a:solidFill>
                <a:latin typeface="Arial" panose="020B0604020202020204" pitchFamily="34" charset="0"/>
                <a:cs typeface="Arial" panose="020B0604020202020204" pitchFamily="34" charset="0"/>
              </a:rPr>
              <a:t>SpR</a:t>
            </a:r>
            <a:r>
              <a:rPr lang="en-US" sz="2000" dirty="0">
                <a:solidFill>
                  <a:schemeClr val="accent6">
                    <a:lumMod val="25000"/>
                  </a:schemeClr>
                </a:solidFill>
                <a:latin typeface="Arial" panose="020B0604020202020204" pitchFamily="34" charset="0"/>
                <a:cs typeface="Arial" panose="020B0604020202020204" pitchFamily="34" charset="0"/>
              </a:rPr>
              <a:t> helped </a:t>
            </a:r>
            <a:r>
              <a:rPr lang="en-US" sz="2000" b="1" dirty="0">
                <a:solidFill>
                  <a:schemeClr val="accent6">
                    <a:lumMod val="25000"/>
                  </a:schemeClr>
                </a:solidFill>
                <a:latin typeface="Arial" panose="020B0604020202020204" pitchFamily="34" charset="0"/>
                <a:cs typeface="Arial" panose="020B0604020202020204" pitchFamily="34" charset="0"/>
              </a:rPr>
              <a:t>develop new strategy 22/23</a:t>
            </a:r>
            <a:r>
              <a:rPr lang="en-US" sz="2000" dirty="0">
                <a:solidFill>
                  <a:schemeClr val="accent6">
                    <a:lumMod val="25000"/>
                  </a:schemeClr>
                </a:solidFill>
                <a:latin typeface="Arial" panose="020B0604020202020204" pitchFamily="34" charset="0"/>
                <a:cs typeface="Arial" panose="020B0604020202020204" pitchFamily="34" charset="0"/>
              </a:rPr>
              <a:t>, this years workplan based on the strategy.</a:t>
            </a:r>
          </a:p>
          <a:p>
            <a:endParaRPr lang="en-US" sz="2000" dirty="0">
              <a:solidFill>
                <a:schemeClr val="accent6">
                  <a:lumMod val="25000"/>
                </a:schemeClr>
              </a:solidFill>
              <a:latin typeface="Arial" panose="020B0604020202020204" pitchFamily="34" charset="0"/>
              <a:cs typeface="Arial" panose="020B0604020202020204" pitchFamily="34" charset="0"/>
            </a:endParaRPr>
          </a:p>
          <a:p>
            <a:r>
              <a:rPr lang="en-US" sz="2000" dirty="0">
                <a:solidFill>
                  <a:schemeClr val="accent6">
                    <a:lumMod val="25000"/>
                  </a:schemeClr>
                </a:solidFill>
                <a:latin typeface="Arial" panose="020B0604020202020204" pitchFamily="34" charset="0"/>
                <a:cs typeface="Arial" panose="020B0604020202020204" pitchFamily="34" charset="0"/>
              </a:rPr>
              <a:t>Civil Service Fast track secondment for 6 months – webinars, admin, improved website. </a:t>
            </a:r>
            <a:r>
              <a:rPr lang="en-US" sz="2000" dirty="0">
                <a:solidFill>
                  <a:schemeClr val="accent6">
                    <a:lumMod val="25000"/>
                  </a:schemeClr>
                </a:solidFill>
                <a:latin typeface="Arial" panose="020B0604020202020204" pitchFamily="34" charset="0"/>
                <a:ea typeface="Calibri" panose="020F0502020204030204" pitchFamily="34" charset="0"/>
                <a:cs typeface="Arial" panose="020B0604020202020204" pitchFamily="34" charset="0"/>
              </a:rPr>
              <a:t>Developed t</a:t>
            </a:r>
            <a:r>
              <a:rPr lang="en-GB" sz="2000" dirty="0">
                <a:solidFill>
                  <a:schemeClr val="accent6">
                    <a:lumMod val="25000"/>
                  </a:schemeClr>
                </a:solidFill>
                <a:latin typeface="Arial" panose="020B0604020202020204" pitchFamily="34" charset="0"/>
                <a:ea typeface="Calibri" panose="020F0502020204030204" pitchFamily="34" charset="0"/>
                <a:cs typeface="Arial" panose="020B0604020202020204" pitchFamily="34" charset="0"/>
              </a:rPr>
              <a:t>he BACAPH YouTube (YT) Channel</a:t>
            </a:r>
          </a:p>
          <a:p>
            <a:endParaRPr lang="en-GB" sz="2000" dirty="0">
              <a:solidFill>
                <a:schemeClr val="accent6">
                  <a:lumMod val="25000"/>
                </a:schemeClr>
              </a:solidFill>
              <a:latin typeface="Arial" panose="020B0604020202020204" pitchFamily="34" charset="0"/>
              <a:ea typeface="Calibri" panose="020F0502020204030204" pitchFamily="34" charset="0"/>
              <a:cs typeface="Arial" panose="020B0604020202020204" pitchFamily="34" charset="0"/>
            </a:endParaRPr>
          </a:p>
          <a:p>
            <a:r>
              <a:rPr lang="en-GB" sz="2000" dirty="0">
                <a:solidFill>
                  <a:schemeClr val="accent6">
                    <a:lumMod val="25000"/>
                  </a:schemeClr>
                </a:solidFill>
                <a:latin typeface="Arial" panose="020B0604020202020204" pitchFamily="34" charset="0"/>
                <a:ea typeface="Calibri" panose="020F0502020204030204" pitchFamily="34" charset="0"/>
                <a:cs typeface="Arial" panose="020B0604020202020204" pitchFamily="34" charset="0"/>
              </a:rPr>
              <a:t>PH </a:t>
            </a:r>
            <a:r>
              <a:rPr lang="en-GB" sz="2000" dirty="0" err="1">
                <a:solidFill>
                  <a:schemeClr val="accent6">
                    <a:lumMod val="25000"/>
                  </a:schemeClr>
                </a:solidFill>
                <a:latin typeface="Arial" panose="020B0604020202020204" pitchFamily="34" charset="0"/>
                <a:ea typeface="Calibri" panose="020F0502020204030204" pitchFamily="34" charset="0"/>
                <a:cs typeface="Arial" panose="020B0604020202020204" pitchFamily="34" charset="0"/>
              </a:rPr>
              <a:t>SpR</a:t>
            </a:r>
            <a:r>
              <a:rPr lang="en-GB" sz="2000" dirty="0">
                <a:solidFill>
                  <a:schemeClr val="accent6">
                    <a:lumMod val="25000"/>
                  </a:schemeClr>
                </a:solidFill>
                <a:latin typeface="Arial" panose="020B0604020202020204" pitchFamily="34" charset="0"/>
                <a:ea typeface="Calibri" panose="020F0502020204030204" pitchFamily="34" charset="0"/>
                <a:cs typeface="Arial" panose="020B0604020202020204" pitchFamily="34" charset="0"/>
              </a:rPr>
              <a:t> sub-group support work.  Includes 2 PH </a:t>
            </a:r>
            <a:r>
              <a:rPr lang="en-GB" sz="2000" dirty="0" err="1">
                <a:solidFill>
                  <a:schemeClr val="accent6">
                    <a:lumMod val="25000"/>
                  </a:schemeClr>
                </a:solidFill>
                <a:latin typeface="Arial" panose="020B0604020202020204" pitchFamily="34" charset="0"/>
                <a:ea typeface="Calibri" panose="020F0502020204030204" pitchFamily="34" charset="0"/>
                <a:cs typeface="Arial" panose="020B0604020202020204" pitchFamily="34" charset="0"/>
              </a:rPr>
              <a:t>SpRs</a:t>
            </a:r>
            <a:r>
              <a:rPr lang="en-GB" sz="2000" dirty="0">
                <a:solidFill>
                  <a:schemeClr val="accent6">
                    <a:lumMod val="25000"/>
                  </a:schemeClr>
                </a:solidFill>
                <a:latin typeface="Arial" panose="020B0604020202020204" pitchFamily="34" charset="0"/>
                <a:ea typeface="Calibri" panose="020F0502020204030204" pitchFamily="34" charset="0"/>
                <a:cs typeface="Arial" panose="020B0604020202020204" pitchFamily="34" charset="0"/>
              </a:rPr>
              <a:t> on 1day/week secondment for 6 months</a:t>
            </a:r>
          </a:p>
          <a:p>
            <a:endParaRPr lang="en-GB" sz="2000" dirty="0">
              <a:solidFill>
                <a:schemeClr val="accent6">
                  <a:lumMod val="25000"/>
                </a:schemeClr>
              </a:solidFill>
              <a:latin typeface="Arial" panose="020B0604020202020204" pitchFamily="34" charset="0"/>
              <a:ea typeface="Calibri" panose="020F0502020204030204" pitchFamily="34" charset="0"/>
              <a:cs typeface="Arial" panose="020B0604020202020204" pitchFamily="34" charset="0"/>
            </a:endParaRPr>
          </a:p>
          <a:p>
            <a:r>
              <a:rPr lang="en-US" sz="2000" dirty="0">
                <a:solidFill>
                  <a:schemeClr val="accent6">
                    <a:lumMod val="25000"/>
                  </a:schemeClr>
                </a:solidFill>
                <a:latin typeface="Arial" panose="020B0604020202020204" pitchFamily="34" charset="0"/>
                <a:cs typeface="Arial" panose="020B0604020202020204" pitchFamily="34" charset="0"/>
              </a:rPr>
              <a:t>Ran the BACAPH session in RCPCH annual conference: </a:t>
            </a:r>
          </a:p>
          <a:p>
            <a:r>
              <a:rPr lang="en-GB" sz="2000" b="1" dirty="0">
                <a:solidFill>
                  <a:schemeClr val="accent6">
                    <a:lumMod val="25000"/>
                  </a:schemeClr>
                </a:solidFill>
                <a:latin typeface="Arial" panose="020B0604020202020204" pitchFamily="34" charset="0"/>
                <a:ea typeface="Calibri" panose="020F0502020204030204" pitchFamily="34" charset="0"/>
                <a:cs typeface="Arial" panose="020B0604020202020204" pitchFamily="34" charset="0"/>
              </a:rPr>
              <a:t>Population Health Medicine and what it means for clinicians</a:t>
            </a:r>
            <a:r>
              <a:rPr lang="en-GB" sz="2000" dirty="0">
                <a:solidFill>
                  <a:schemeClr val="accent6">
                    <a:lumMod val="25000"/>
                  </a:schemeClr>
                </a:solidFill>
                <a:latin typeface="Arial" panose="020B0604020202020204" pitchFamily="34" charset="0"/>
                <a:ea typeface="Calibri" panose="020F0502020204030204" pitchFamily="34" charset="0"/>
                <a:cs typeface="Arial" panose="020B0604020202020204" pitchFamily="34" charset="0"/>
              </a:rPr>
              <a:t>.</a:t>
            </a:r>
            <a:r>
              <a:rPr lang="en-GB" sz="2000" dirty="0">
                <a:solidFill>
                  <a:schemeClr val="accent6">
                    <a:lumMod val="25000"/>
                  </a:schemeClr>
                </a:solidFill>
                <a:latin typeface="Arial" panose="020B0604020202020204" pitchFamily="34" charset="0"/>
                <a:cs typeface="Arial" panose="020B0604020202020204" pitchFamily="34" charset="0"/>
              </a:rPr>
              <a:t> </a:t>
            </a:r>
          </a:p>
          <a:p>
            <a:r>
              <a:rPr lang="en-US" sz="2000" dirty="0">
                <a:solidFill>
                  <a:schemeClr val="accent6">
                    <a:lumMod val="25000"/>
                  </a:schemeClr>
                </a:solidFill>
                <a:latin typeface="Arial" panose="020B0604020202020204" pitchFamily="34" charset="0"/>
                <a:cs typeface="Arial" panose="020B0604020202020204" pitchFamily="34" charset="0"/>
              </a:rPr>
              <a:t>Included presentations on: </a:t>
            </a:r>
          </a:p>
          <a:p>
            <a:r>
              <a:rPr lang="en-US" sz="2000" dirty="0">
                <a:solidFill>
                  <a:schemeClr val="accent6">
                    <a:lumMod val="25000"/>
                  </a:schemeClr>
                </a:solidFill>
                <a:latin typeface="Arial" panose="020B0604020202020204" pitchFamily="34" charset="0"/>
                <a:cs typeface="Arial" panose="020B0604020202020204" pitchFamily="34" charset="0"/>
              </a:rPr>
              <a:t>Advocacy for poverty in children, </a:t>
            </a:r>
          </a:p>
          <a:p>
            <a:r>
              <a:rPr lang="en-US" sz="2000" dirty="0">
                <a:solidFill>
                  <a:schemeClr val="accent6">
                    <a:lumMod val="25000"/>
                  </a:schemeClr>
                </a:solidFill>
                <a:latin typeface="Arial" panose="020B0604020202020204" pitchFamily="34" charset="0"/>
                <a:cs typeface="Arial" panose="020B0604020202020204" pitchFamily="34" charset="0"/>
              </a:rPr>
              <a:t>Value </a:t>
            </a:r>
            <a:r>
              <a:rPr lang="en-US" sz="2000" dirty="0" err="1">
                <a:solidFill>
                  <a:schemeClr val="accent6">
                    <a:lumMod val="25000"/>
                  </a:schemeClr>
                </a:solidFill>
                <a:latin typeface="Arial" panose="020B0604020202020204" pitchFamily="34" charset="0"/>
                <a:cs typeface="Arial" panose="020B0604020202020204" pitchFamily="34" charset="0"/>
              </a:rPr>
              <a:t>Paed</a:t>
            </a:r>
            <a:r>
              <a:rPr lang="en-US" sz="2000" dirty="0">
                <a:solidFill>
                  <a:schemeClr val="accent6">
                    <a:lumMod val="25000"/>
                  </a:schemeClr>
                </a:solidFill>
                <a:latin typeface="Arial" panose="020B0604020202020204" pitchFamily="34" charset="0"/>
                <a:cs typeface="Arial" panose="020B0604020202020204" pitchFamily="34" charset="0"/>
              </a:rPr>
              <a:t> </a:t>
            </a:r>
            <a:r>
              <a:rPr lang="en-US" sz="2000" dirty="0" err="1">
                <a:solidFill>
                  <a:schemeClr val="accent6">
                    <a:lumMod val="25000"/>
                  </a:schemeClr>
                </a:solidFill>
                <a:latin typeface="Arial" panose="020B0604020202020204" pitchFamily="34" charset="0"/>
                <a:cs typeface="Arial" panose="020B0604020202020204" pitchFamily="34" charset="0"/>
              </a:rPr>
              <a:t>SpR</a:t>
            </a:r>
            <a:r>
              <a:rPr lang="en-US" sz="2000" dirty="0">
                <a:solidFill>
                  <a:schemeClr val="accent6">
                    <a:lumMod val="25000"/>
                  </a:schemeClr>
                </a:solidFill>
                <a:latin typeface="Arial" panose="020B0604020202020204" pitchFamily="34" charset="0"/>
                <a:cs typeface="Arial" panose="020B0604020202020204" pitchFamily="34" charset="0"/>
              </a:rPr>
              <a:t> attachment to PH team, Newcastle LA, </a:t>
            </a:r>
          </a:p>
          <a:p>
            <a:r>
              <a:rPr lang="en-GB" sz="2000" dirty="0">
                <a:solidFill>
                  <a:schemeClr val="accent6">
                    <a:lumMod val="25000"/>
                  </a:schemeClr>
                </a:solidFill>
                <a:latin typeface="Arial" panose="020B0604020202020204" pitchFamily="34" charset="0"/>
                <a:ea typeface="Times New Roman" panose="02020603050405020304" pitchFamily="18" charset="0"/>
                <a:cs typeface="Arial" panose="020B0604020202020204" pitchFamily="34" charset="0"/>
              </a:rPr>
              <a:t>Intersecting ethnic and socio-economic inequalities in infant mortality in England</a:t>
            </a:r>
            <a:endParaRPr lang="en-GB"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35"/>
              </a:spcBef>
              <a:spcAft>
                <a:spcPts val="800"/>
              </a:spcAft>
            </a:pPr>
            <a:r>
              <a:rPr lang="en-US" i="1" dirty="0">
                <a:latin typeface="Calibri" panose="020F0502020204030204" pitchFamily="34" charset="0"/>
                <a:ea typeface="Calibri" panose="020F0502020204030204" pitchFamily="34" charset="0"/>
                <a:cs typeface="Calibri" panose="020F0502020204030204" pitchFamily="34"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schemeClr val="accent6">
                  <a:lumMod val="25000"/>
                </a:schemeClr>
              </a:solidFill>
              <a:latin typeface="Lucida Sans" panose="020B0602030504020204" pitchFamily="34" charset="77"/>
            </a:endParaRPr>
          </a:p>
          <a:p>
            <a:r>
              <a:rPr lang="en-US" sz="1600" dirty="0">
                <a:solidFill>
                  <a:schemeClr val="accent6">
                    <a:lumMod val="25000"/>
                  </a:schemeClr>
                </a:solidFill>
                <a:latin typeface="Lucida Sans" panose="020B0602030504020204" pitchFamily="34" charset="77"/>
              </a:rPr>
              <a:t> </a:t>
            </a:r>
          </a:p>
          <a:p>
            <a:endParaRPr lang="en-US" dirty="0">
              <a:solidFill>
                <a:schemeClr val="accent6">
                  <a:lumMod val="25000"/>
                </a:schemeClr>
              </a:solidFill>
              <a:latin typeface="Lucida Sans" panose="020B0602030504020204" pitchFamily="34" charset="77"/>
            </a:endParaRPr>
          </a:p>
          <a:p>
            <a:endParaRPr lang="en-US" dirty="0">
              <a:solidFill>
                <a:schemeClr val="accent6">
                  <a:lumMod val="25000"/>
                </a:schemeClr>
              </a:solidFill>
              <a:latin typeface="Lucida Sans" panose="020B0602030504020204" pitchFamily="34" charset="77"/>
            </a:endParaRPr>
          </a:p>
          <a:p>
            <a:endParaRPr lang="en-US" dirty="0">
              <a:solidFill>
                <a:schemeClr val="accent6">
                  <a:lumMod val="25000"/>
                </a:schemeClr>
              </a:solidFill>
              <a:latin typeface="Lucida Sans" panose="020B0602030504020204" pitchFamily="34" charset="77"/>
            </a:endParaRPr>
          </a:p>
          <a:p>
            <a:endParaRPr lang="en-US" dirty="0">
              <a:solidFill>
                <a:srgbClr val="000000"/>
              </a:solidFill>
              <a:latin typeface="Lucida Sans" panose="020B0602030504020204" pitchFamily="34" charset="77"/>
            </a:endParaRPr>
          </a:p>
          <a:p>
            <a:endParaRPr lang="en-US" dirty="0">
              <a:solidFill>
                <a:srgbClr val="000000"/>
              </a:solidFill>
              <a:latin typeface="Lucida Sans" panose="020B0602030504020204" pitchFamily="34" charset="77"/>
            </a:endParaRPr>
          </a:p>
          <a:p>
            <a:endParaRPr lang="en-US" dirty="0">
              <a:solidFill>
                <a:srgbClr val="000000"/>
              </a:solidFill>
              <a:latin typeface="Lucida Sans" panose="020B0602030504020204" pitchFamily="34" charset="77"/>
            </a:endParaRPr>
          </a:p>
          <a:p>
            <a:endParaRPr lang="en-US" dirty="0">
              <a:solidFill>
                <a:srgbClr val="000000"/>
              </a:solidFill>
              <a:latin typeface="Lucida Sans" panose="020B0602030504020204" pitchFamily="34" charset="77"/>
            </a:endParaRPr>
          </a:p>
          <a:p>
            <a:endParaRPr lang="en-US" dirty="0">
              <a:solidFill>
                <a:srgbClr val="000000"/>
              </a:solidFill>
              <a:latin typeface="Lucida Sans" panose="020B0602030504020204" pitchFamily="34" charset="77"/>
            </a:endParaRPr>
          </a:p>
          <a:p>
            <a:endParaRPr lang="en-US" dirty="0">
              <a:solidFill>
                <a:srgbClr val="000000"/>
              </a:solidFill>
              <a:latin typeface="Lucida Sans" panose="020B0602030504020204" pitchFamily="34" charset="77"/>
            </a:endParaRPr>
          </a:p>
          <a:p>
            <a:endParaRPr lang="en-US" dirty="0">
              <a:solidFill>
                <a:srgbClr val="000000"/>
              </a:solidFill>
              <a:latin typeface="Lucida Sans" panose="020B0602030504020204" pitchFamily="34" charset="77"/>
            </a:endParaRPr>
          </a:p>
          <a:p>
            <a:endParaRPr lang="en-US" dirty="0">
              <a:solidFill>
                <a:srgbClr val="000000"/>
              </a:solidFill>
              <a:latin typeface="Lucida Sans" panose="020B0602030504020204" pitchFamily="34" charset="77"/>
            </a:endParaRPr>
          </a:p>
          <a:p>
            <a:endParaRPr lang="en-US" dirty="0">
              <a:solidFill>
                <a:srgbClr val="000000"/>
              </a:solidFill>
              <a:latin typeface="Lucida Sans" panose="020B0602030504020204" pitchFamily="34" charset="77"/>
            </a:endParaRPr>
          </a:p>
          <a:p>
            <a:endParaRPr lang="en-US" dirty="0">
              <a:solidFill>
                <a:srgbClr val="000000"/>
              </a:solidFill>
              <a:latin typeface="Lucida Sans" panose="020B0602030504020204" pitchFamily="34" charset="77"/>
            </a:endParaRPr>
          </a:p>
          <a:p>
            <a:endParaRPr lang="en-US" dirty="0">
              <a:solidFill>
                <a:srgbClr val="000000"/>
              </a:solidFill>
              <a:latin typeface="Lucida Sans" panose="020B0602030504020204" pitchFamily="34" charset="77"/>
            </a:endParaRPr>
          </a:p>
          <a:p>
            <a:endParaRPr lang="en-US" dirty="0">
              <a:solidFill>
                <a:srgbClr val="000000"/>
              </a:solidFill>
              <a:latin typeface="Lucida Sans" panose="020B0602030504020204" pitchFamily="34" charset="77"/>
            </a:endParaRPr>
          </a:p>
          <a:p>
            <a:endParaRPr lang="en-US" dirty="0">
              <a:solidFill>
                <a:srgbClr val="000000"/>
              </a:solidFill>
              <a:latin typeface="Lucida Sans" panose="020B0602030504020204" pitchFamily="34" charset="77"/>
            </a:endParaRPr>
          </a:p>
          <a:p>
            <a:endParaRPr lang="en-US" dirty="0">
              <a:solidFill>
                <a:srgbClr val="000000"/>
              </a:solidFill>
              <a:latin typeface="Lucida Sans" panose="020B0602030504020204" pitchFamily="34" charset="77"/>
            </a:endParaRPr>
          </a:p>
          <a:p>
            <a:endParaRPr lang="en-US" dirty="0">
              <a:solidFill>
                <a:srgbClr val="000000"/>
              </a:solidFill>
              <a:latin typeface="Lucida Sans" panose="020B0602030504020204" pitchFamily="34" charset="77"/>
            </a:endParaRPr>
          </a:p>
          <a:p>
            <a:r>
              <a:rPr lang="en-US" dirty="0">
                <a:solidFill>
                  <a:srgbClr val="000000"/>
                </a:solidFill>
                <a:latin typeface="Lucida Sans" panose="020B0602030504020204" pitchFamily="34" charset="77"/>
              </a:rPr>
              <a:t> </a:t>
            </a:r>
          </a:p>
        </p:txBody>
      </p:sp>
    </p:spTree>
    <p:extLst>
      <p:ext uri="{BB962C8B-B14F-4D97-AF65-F5344CB8AC3E}">
        <p14:creationId xmlns:p14="http://schemas.microsoft.com/office/powerpoint/2010/main" val="2860862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AC6D74-E90D-3A75-507C-1836819986CA}"/>
              </a:ext>
            </a:extLst>
          </p:cNvPr>
          <p:cNvSpPr txBox="1"/>
          <p:nvPr/>
        </p:nvSpPr>
        <p:spPr>
          <a:xfrm>
            <a:off x="832208" y="931224"/>
            <a:ext cx="9986480" cy="6986528"/>
          </a:xfrm>
          <a:prstGeom prst="rect">
            <a:avLst/>
          </a:prstGeom>
          <a:noFill/>
        </p:spPr>
        <p:txBody>
          <a:bodyPr wrap="square" rtlCol="0">
            <a:spAutoFit/>
          </a:bodyPr>
          <a:lstStyle/>
          <a:p>
            <a:r>
              <a:rPr lang="en-GB" sz="2800" b="1" dirty="0">
                <a:solidFill>
                  <a:srgbClr val="6E7F52"/>
                </a:solidFill>
                <a:latin typeface="Arial" panose="020B0604020202020204" pitchFamily="34" charset="0"/>
                <a:ea typeface="Calibri" panose="020F0502020204030204" pitchFamily="34" charset="0"/>
                <a:cs typeface="Arial" panose="020B0604020202020204" pitchFamily="34" charset="0"/>
              </a:rPr>
              <a:t>Collaboration</a:t>
            </a:r>
          </a:p>
          <a:p>
            <a:endParaRPr lang="en-GB" sz="2000" b="1" dirty="0">
              <a:solidFill>
                <a:srgbClr val="6E7F52"/>
              </a:solidFill>
              <a:latin typeface="Arial" panose="020B0604020202020204" pitchFamily="34" charset="0"/>
              <a:ea typeface="Calibri" panose="020F0502020204030204" pitchFamily="34" charset="0"/>
              <a:cs typeface="Arial" panose="020B0604020202020204" pitchFamily="34" charset="0"/>
            </a:endParaRPr>
          </a:p>
          <a:p>
            <a:r>
              <a:rPr lang="en-GB" sz="2000" b="1" dirty="0">
                <a:solidFill>
                  <a:schemeClr val="accent6">
                    <a:lumMod val="25000"/>
                  </a:schemeClr>
                </a:solidFill>
                <a:latin typeface="Arial" panose="020B0604020202020204" pitchFamily="34" charset="0"/>
                <a:ea typeface="Calibri" panose="020F0502020204030204" pitchFamily="34" charset="0"/>
                <a:cs typeface="Arial" panose="020B0604020202020204" pitchFamily="34" charset="0"/>
              </a:rPr>
              <a:t>Report: The Health of the Next Generation- Good Food for Children</a:t>
            </a:r>
            <a:endParaRPr lang="en-GB" sz="2000" dirty="0">
              <a:solidFill>
                <a:schemeClr val="accent6">
                  <a:lumMod val="25000"/>
                </a:schemeClr>
              </a:solidFill>
              <a:latin typeface="Arial" panose="020B0604020202020204" pitchFamily="34" charset="0"/>
              <a:ea typeface="Calibri" panose="020F0502020204030204" pitchFamily="34" charset="0"/>
              <a:cs typeface="Arial" panose="020B0604020202020204" pitchFamily="34" charset="0"/>
            </a:endParaRPr>
          </a:p>
          <a:p>
            <a:r>
              <a:rPr lang="en-GB" sz="2000" dirty="0">
                <a:solidFill>
                  <a:schemeClr val="accent6">
                    <a:lumMod val="25000"/>
                  </a:schemeClr>
                </a:solidFill>
                <a:latin typeface="Arial" panose="020B0604020202020204" pitchFamily="34" charset="0"/>
                <a:ea typeface="Calibri" panose="020F0502020204030204" pitchFamily="34" charset="0"/>
                <a:cs typeface="Arial" panose="020B0604020202020204" pitchFamily="34" charset="0"/>
              </a:rPr>
              <a:t>Substantial input from BACAPH to child food policy and advocacy report (in liaison with Food SIG, FPH, RCPCH, and other PH org. ) supported event at House of Lords, Tuesday 16th January 2024.</a:t>
            </a:r>
          </a:p>
          <a:p>
            <a:endParaRPr lang="en-GB" sz="2000" dirty="0">
              <a:solidFill>
                <a:schemeClr val="accent6">
                  <a:lumMod val="25000"/>
                </a:schemeClr>
              </a:solidFill>
              <a:latin typeface="Arial" panose="020B0604020202020204" pitchFamily="34" charset="0"/>
              <a:ea typeface="Times New Roman" panose="02020603050405020304" pitchFamily="18" charset="0"/>
              <a:cs typeface="Arial" panose="020B0604020202020204" pitchFamily="34" charset="0"/>
            </a:endParaRPr>
          </a:p>
          <a:p>
            <a:r>
              <a:rPr lang="en-US" sz="2000" dirty="0">
                <a:solidFill>
                  <a:schemeClr val="accent6">
                    <a:lumMod val="25000"/>
                  </a:schemeClr>
                </a:solidFill>
                <a:latin typeface="Arial" panose="020B0604020202020204" pitchFamily="34" charset="0"/>
                <a:cs typeface="Arial" panose="020B0604020202020204" pitchFamily="34" charset="0"/>
              </a:rPr>
              <a:t>Joint meetings between PH and </a:t>
            </a:r>
            <a:r>
              <a:rPr lang="en-US" sz="2000" dirty="0" err="1">
                <a:solidFill>
                  <a:schemeClr val="accent6">
                    <a:lumMod val="25000"/>
                  </a:schemeClr>
                </a:solidFill>
                <a:latin typeface="Arial" panose="020B0604020202020204" pitchFamily="34" charset="0"/>
                <a:cs typeface="Arial" panose="020B0604020202020204" pitchFamily="34" charset="0"/>
              </a:rPr>
              <a:t>Paediatricians</a:t>
            </a:r>
            <a:r>
              <a:rPr lang="en-US" sz="2000" dirty="0">
                <a:solidFill>
                  <a:schemeClr val="accent6">
                    <a:lumMod val="25000"/>
                  </a:schemeClr>
                </a:solidFill>
                <a:latin typeface="Arial" panose="020B0604020202020204" pitchFamily="34" charset="0"/>
                <a:cs typeface="Arial" panose="020B0604020202020204" pitchFamily="34" charset="0"/>
              </a:rPr>
              <a:t> in training</a:t>
            </a:r>
          </a:p>
          <a:p>
            <a:endParaRPr lang="en-US" sz="2000" dirty="0">
              <a:solidFill>
                <a:schemeClr val="accent6">
                  <a:lumMod val="25000"/>
                </a:schemeClr>
              </a:solidFill>
              <a:latin typeface="Arial" panose="020B0604020202020204" pitchFamily="34" charset="0"/>
              <a:cs typeface="Arial" panose="020B0604020202020204" pitchFamily="34" charset="0"/>
            </a:endParaRPr>
          </a:p>
          <a:p>
            <a:r>
              <a:rPr lang="en-US" sz="2000" dirty="0">
                <a:solidFill>
                  <a:schemeClr val="accent6">
                    <a:lumMod val="25000"/>
                  </a:schemeClr>
                </a:solidFill>
                <a:latin typeface="Arial" panose="020B0604020202020204" pitchFamily="34" charset="0"/>
                <a:cs typeface="Arial" panose="020B0604020202020204" pitchFamily="34" charset="0"/>
              </a:rPr>
              <a:t>PH </a:t>
            </a:r>
            <a:r>
              <a:rPr lang="en-US" sz="2000" dirty="0" err="1">
                <a:solidFill>
                  <a:schemeClr val="accent6">
                    <a:lumMod val="25000"/>
                  </a:schemeClr>
                </a:solidFill>
                <a:latin typeface="Arial" panose="020B0604020202020204" pitchFamily="34" charset="0"/>
                <a:cs typeface="Arial" panose="020B0604020202020204" pitchFamily="34" charset="0"/>
              </a:rPr>
              <a:t>SpRs</a:t>
            </a:r>
            <a:r>
              <a:rPr lang="en-US" sz="2000" dirty="0">
                <a:solidFill>
                  <a:schemeClr val="accent6">
                    <a:lumMod val="25000"/>
                  </a:schemeClr>
                </a:solidFill>
                <a:latin typeface="Arial" panose="020B0604020202020204" pitchFamily="34" charset="0"/>
                <a:cs typeface="Arial" panose="020B0604020202020204" pitchFamily="34" charset="0"/>
              </a:rPr>
              <a:t> supported delivery of this years objectives</a:t>
            </a:r>
          </a:p>
          <a:p>
            <a:r>
              <a:rPr lang="en-US" sz="2000" dirty="0">
                <a:solidFill>
                  <a:schemeClr val="accent6">
                    <a:lumMod val="25000"/>
                  </a:schemeClr>
                </a:solidFill>
                <a:latin typeface="Arial" panose="020B0604020202020204" pitchFamily="34" charset="0"/>
                <a:cs typeface="Arial" panose="020B0604020202020204" pitchFamily="34" charset="0"/>
              </a:rPr>
              <a:t>-</a:t>
            </a:r>
            <a:r>
              <a:rPr lang="en-US" sz="2000" b="1" dirty="0">
                <a:solidFill>
                  <a:schemeClr val="accent6">
                    <a:lumMod val="25000"/>
                  </a:schemeClr>
                </a:solidFill>
                <a:latin typeface="Arial" panose="020B0604020202020204" pitchFamily="34" charset="0"/>
                <a:cs typeface="Arial" panose="020B0604020202020204" pitchFamily="34" charset="0"/>
              </a:rPr>
              <a:t>Developed ICS framework </a:t>
            </a:r>
            <a:r>
              <a:rPr lang="en-US" sz="2000" dirty="0">
                <a:solidFill>
                  <a:schemeClr val="accent6">
                    <a:lumMod val="25000"/>
                  </a:schemeClr>
                </a:solidFill>
                <a:latin typeface="Arial" panose="020B0604020202020204" pitchFamily="34" charset="0"/>
                <a:cs typeface="Arial" panose="020B0604020202020204" pitchFamily="34" charset="0"/>
              </a:rPr>
              <a:t>for Children and Young People </a:t>
            </a:r>
          </a:p>
          <a:p>
            <a:r>
              <a:rPr lang="en-US" sz="2000" dirty="0">
                <a:solidFill>
                  <a:schemeClr val="accent6">
                    <a:lumMod val="25000"/>
                  </a:schemeClr>
                </a:solidFill>
                <a:latin typeface="Arial" panose="020B0604020202020204" pitchFamily="34" charset="0"/>
                <a:cs typeface="Arial" panose="020B0604020202020204" pitchFamily="34" charset="0"/>
              </a:rPr>
              <a:t>(presented at RCPCH conf)</a:t>
            </a:r>
          </a:p>
          <a:p>
            <a:r>
              <a:rPr lang="en-US" sz="2000" dirty="0">
                <a:solidFill>
                  <a:schemeClr val="accent6">
                    <a:lumMod val="25000"/>
                  </a:schemeClr>
                </a:solidFill>
                <a:latin typeface="Arial" panose="020B0604020202020204" pitchFamily="34" charset="0"/>
                <a:cs typeface="Arial" panose="020B0604020202020204" pitchFamily="34" charset="0"/>
              </a:rPr>
              <a:t>- DELPHI exercise on </a:t>
            </a:r>
            <a:r>
              <a:rPr lang="en-US" sz="2000" b="1" dirty="0">
                <a:solidFill>
                  <a:schemeClr val="accent6">
                    <a:lumMod val="25000"/>
                  </a:schemeClr>
                </a:solidFill>
                <a:latin typeface="Arial" panose="020B0604020202020204" pitchFamily="34" charset="0"/>
                <a:cs typeface="Arial" panose="020B0604020202020204" pitchFamily="34" charset="0"/>
              </a:rPr>
              <a:t>leadership for C&amp;YP PH </a:t>
            </a:r>
            <a:r>
              <a:rPr lang="en-US" sz="2000" dirty="0">
                <a:solidFill>
                  <a:schemeClr val="accent6">
                    <a:lumMod val="25000"/>
                  </a:schemeClr>
                </a:solidFill>
                <a:latin typeface="Arial" panose="020B0604020202020204" pitchFamily="34" charset="0"/>
                <a:cs typeface="Arial" panose="020B0604020202020204" pitchFamily="34" charset="0"/>
              </a:rPr>
              <a:t>in the new system</a:t>
            </a:r>
          </a:p>
          <a:p>
            <a:endParaRPr lang="en-GB" dirty="0">
              <a:solidFill>
                <a:schemeClr val="accent6">
                  <a:lumMod val="25000"/>
                </a:schemeClr>
              </a:solidFill>
              <a:latin typeface="Lucida Sans" panose="020B0602030504020204" pitchFamily="34" charset="77"/>
              <a:ea typeface="Times New Roman" panose="02020603050405020304" pitchFamily="18" charset="0"/>
            </a:endParaRPr>
          </a:p>
          <a:p>
            <a:endParaRPr lang="en-GB" dirty="0">
              <a:solidFill>
                <a:schemeClr val="accent6">
                  <a:lumMod val="25000"/>
                </a:schemeClr>
              </a:solidFill>
              <a:latin typeface="Lucida Sans" panose="020B0602030504020204" pitchFamily="34" charset="77"/>
              <a:ea typeface="Calibri" panose="020F0502020204030204" pitchFamily="34" charset="0"/>
              <a:cs typeface="Times New Roman" panose="02020603050405020304" pitchFamily="18" charset="0"/>
            </a:endParaRPr>
          </a:p>
          <a:p>
            <a:endParaRPr lang="en-GB" dirty="0">
              <a:solidFill>
                <a:schemeClr val="accent6">
                  <a:lumMod val="25000"/>
                </a:schemeClr>
              </a:solidFill>
              <a:latin typeface="Lucida Sans" panose="020B0602030504020204" pitchFamily="34" charset="77"/>
              <a:ea typeface="Calibri" panose="020F0502020204030204" pitchFamily="34" charset="0"/>
              <a:cs typeface="Times New Roman" panose="02020603050405020304" pitchFamily="18" charset="0"/>
            </a:endParaRPr>
          </a:p>
          <a:p>
            <a:endParaRPr lang="en-GB" dirty="0">
              <a:solidFill>
                <a:srgbClr val="6E7F52"/>
              </a:solidFill>
              <a:latin typeface="Lucida Sans" panose="020B0602030504020204" pitchFamily="34" charset="77"/>
              <a:cs typeface="Times New Roman" panose="02020603050405020304" pitchFamily="18" charset="0"/>
            </a:endParaRPr>
          </a:p>
          <a:p>
            <a:endParaRPr lang="en-GB" dirty="0">
              <a:solidFill>
                <a:srgbClr val="6E7F52"/>
              </a:solidFill>
              <a:latin typeface="Lucida Sans" panose="020B0602030504020204" pitchFamily="34" charset="77"/>
              <a:cs typeface="Times New Roman" panose="02020603050405020304" pitchFamily="18" charset="0"/>
            </a:endParaRPr>
          </a:p>
          <a:p>
            <a:endParaRPr lang="en-GB" dirty="0">
              <a:solidFill>
                <a:srgbClr val="6E7F52"/>
              </a:solidFill>
              <a:latin typeface="Lucida Sans" panose="020B0602030504020204" pitchFamily="34" charset="77"/>
              <a:cs typeface="Times New Roman" panose="02020603050405020304" pitchFamily="18" charset="0"/>
            </a:endParaRPr>
          </a:p>
          <a:p>
            <a:endParaRPr lang="en-GB" dirty="0">
              <a:solidFill>
                <a:srgbClr val="6E7F52"/>
              </a:solidFill>
              <a:latin typeface="Lucida Sans" panose="020B0602030504020204" pitchFamily="34" charset="77"/>
              <a:cs typeface="Times New Roman" panose="02020603050405020304" pitchFamily="18" charset="0"/>
            </a:endParaRPr>
          </a:p>
          <a:p>
            <a:endParaRPr lang="en-GB" dirty="0">
              <a:solidFill>
                <a:srgbClr val="6E7F52"/>
              </a:solidFill>
              <a:latin typeface="Lucida Sans" panose="020B0602030504020204" pitchFamily="34" charset="77"/>
              <a:cs typeface="Times New Roman" panose="02020603050405020304" pitchFamily="18" charset="0"/>
            </a:endParaRPr>
          </a:p>
          <a:p>
            <a:endParaRPr lang="en-GB" dirty="0">
              <a:solidFill>
                <a:srgbClr val="6E7F52"/>
              </a:solidFill>
              <a:latin typeface="Lucida Sans" panose="020B0602030504020204" pitchFamily="34" charset="77"/>
              <a:cs typeface="Times New Roman" panose="02020603050405020304" pitchFamily="18" charset="0"/>
            </a:endParaRPr>
          </a:p>
          <a:p>
            <a:endParaRPr lang="en-US" dirty="0"/>
          </a:p>
        </p:txBody>
      </p:sp>
    </p:spTree>
    <p:extLst>
      <p:ext uri="{BB962C8B-B14F-4D97-AF65-F5344CB8AC3E}">
        <p14:creationId xmlns:p14="http://schemas.microsoft.com/office/powerpoint/2010/main" val="1022622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Line 4"/>
          <p:cNvSpPr>
            <a:spLocks noChangeShapeType="1"/>
          </p:cNvSpPr>
          <p:nvPr/>
        </p:nvSpPr>
        <p:spPr bwMode="auto">
          <a:xfrm>
            <a:off x="10417175" y="5805488"/>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123" name="Text Box 5"/>
          <p:cNvSpPr txBox="1">
            <a:spLocks noChangeArrowheads="1"/>
          </p:cNvSpPr>
          <p:nvPr/>
        </p:nvSpPr>
        <p:spPr bwMode="auto">
          <a:xfrm>
            <a:off x="739739" y="472024"/>
            <a:ext cx="9811820"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r>
              <a:rPr lang="en-GB" sz="2800" b="1" dirty="0">
                <a:solidFill>
                  <a:srgbClr val="6E7F52"/>
                </a:solidFill>
                <a:cs typeface="Arial" panose="020B0604020202020204" pitchFamily="34" charset="0"/>
              </a:rPr>
              <a:t>How SIGs have effectively engaged current members, promoted their work, grown their membership</a:t>
            </a:r>
          </a:p>
          <a:p>
            <a:endParaRPr lang="en-GB" sz="2000" b="1" dirty="0">
              <a:solidFill>
                <a:srgbClr val="000000"/>
              </a:solidFill>
              <a:cs typeface="Arial" panose="020B0604020202020204" pitchFamily="34" charset="0"/>
            </a:endParaRPr>
          </a:p>
          <a:p>
            <a:r>
              <a:rPr lang="en-GB" sz="2000" b="1" dirty="0">
                <a:solidFill>
                  <a:schemeClr val="accent6">
                    <a:lumMod val="25000"/>
                  </a:schemeClr>
                </a:solidFill>
                <a:cs typeface="Arial" panose="020B0604020202020204" pitchFamily="34" charset="0"/>
              </a:rPr>
              <a:t>Webinars</a:t>
            </a:r>
            <a:r>
              <a:rPr lang="en-GB" sz="2000" dirty="0">
                <a:solidFill>
                  <a:schemeClr val="accent6">
                    <a:lumMod val="25000"/>
                  </a:schemeClr>
                </a:solidFill>
                <a:cs typeface="Arial" panose="020B0604020202020204" pitchFamily="34" charset="0"/>
              </a:rPr>
              <a:t> - organised by </a:t>
            </a:r>
            <a:r>
              <a:rPr lang="en-GB" sz="2000" dirty="0" err="1">
                <a:solidFill>
                  <a:schemeClr val="accent6">
                    <a:lumMod val="25000"/>
                  </a:schemeClr>
                </a:solidFill>
                <a:cs typeface="Arial" panose="020B0604020202020204" pitchFamily="34" charset="0"/>
              </a:rPr>
              <a:t>SpRs</a:t>
            </a:r>
            <a:r>
              <a:rPr lang="en-GB" sz="2000" dirty="0">
                <a:solidFill>
                  <a:schemeClr val="accent6">
                    <a:lumMod val="25000"/>
                  </a:schemeClr>
                </a:solidFill>
                <a:cs typeface="Arial" panose="020B0604020202020204" pitchFamily="34" charset="0"/>
              </a:rPr>
              <a:t> in paediatrics and Public Health and advertised in FPH bulletin </a:t>
            </a:r>
            <a:r>
              <a:rPr lang="en-GB" sz="2000" dirty="0" err="1">
                <a:solidFill>
                  <a:schemeClr val="accent6">
                    <a:lumMod val="25000"/>
                  </a:schemeClr>
                </a:solidFill>
                <a:cs typeface="Arial" panose="020B0604020202020204" pitchFamily="34" charset="0"/>
              </a:rPr>
              <a:t>eg</a:t>
            </a:r>
            <a:r>
              <a:rPr lang="en-GB" sz="2000" dirty="0">
                <a:solidFill>
                  <a:schemeClr val="accent6">
                    <a:lumMod val="25000"/>
                  </a:schemeClr>
                </a:solidFill>
                <a:cs typeface="Arial" panose="020B0604020202020204" pitchFamily="34" charset="0"/>
              </a:rPr>
              <a:t>: </a:t>
            </a:r>
            <a:r>
              <a:rPr lang="en-GB" sz="2000" dirty="0">
                <a:solidFill>
                  <a:schemeClr val="accent6">
                    <a:lumMod val="25000"/>
                  </a:schemeClr>
                </a:solidFill>
                <a:ea typeface="Calibri" panose="020F0502020204030204" pitchFamily="34" charset="0"/>
                <a:cs typeface="Arial" panose="020B0604020202020204" pitchFamily="34" charset="0"/>
              </a:rPr>
              <a:t>Introduction to Child Public Health, Climate and Health, Infant Mental Health</a:t>
            </a:r>
            <a:r>
              <a:rPr lang="en-GB" sz="2000" dirty="0">
                <a:solidFill>
                  <a:schemeClr val="accent6">
                    <a:lumMod val="25000"/>
                  </a:schemeClr>
                </a:solidFill>
                <a:cs typeface="Arial" panose="020B0604020202020204" pitchFamily="34" charset="0"/>
              </a:rPr>
              <a:t>  (collaboration Mental Health SIG), </a:t>
            </a:r>
          </a:p>
          <a:p>
            <a:endParaRPr lang="en-GB" sz="2000" b="1" dirty="0">
              <a:solidFill>
                <a:schemeClr val="accent6">
                  <a:lumMod val="25000"/>
                </a:schemeClr>
              </a:solidFill>
              <a:cs typeface="Arial" panose="020B0604020202020204" pitchFamily="34" charset="0"/>
            </a:endParaRPr>
          </a:p>
          <a:p>
            <a:r>
              <a:rPr lang="en-GB" sz="2000" b="1" dirty="0">
                <a:solidFill>
                  <a:schemeClr val="accent6">
                    <a:lumMod val="25000"/>
                  </a:schemeClr>
                </a:solidFill>
                <a:cs typeface="Arial" panose="020B0604020202020204" pitchFamily="34" charset="0"/>
              </a:rPr>
              <a:t>Blog</a:t>
            </a:r>
            <a:r>
              <a:rPr lang="en-GB" sz="2000" dirty="0">
                <a:solidFill>
                  <a:schemeClr val="accent6">
                    <a:lumMod val="25000"/>
                  </a:schemeClr>
                </a:solidFill>
                <a:cs typeface="Arial" panose="020B0604020202020204" pitchFamily="34" charset="0"/>
              </a:rPr>
              <a:t> on </a:t>
            </a:r>
            <a:r>
              <a:rPr lang="en-GB" sz="2000" dirty="0">
                <a:solidFill>
                  <a:schemeClr val="accent6">
                    <a:lumMod val="25000"/>
                  </a:schemeClr>
                </a:solidFill>
                <a:ea typeface="Calibri" panose="020F0502020204030204" pitchFamily="34" charset="0"/>
                <a:cs typeface="Arial" panose="020B0604020202020204" pitchFamily="34" charset="0"/>
              </a:rPr>
              <a:t>publication of </a:t>
            </a:r>
            <a:r>
              <a:rPr lang="en-GB" sz="2000" dirty="0" err="1">
                <a:solidFill>
                  <a:schemeClr val="accent6">
                    <a:lumMod val="25000"/>
                  </a:schemeClr>
                </a:solidFill>
                <a:ea typeface="Calibri" panose="020F0502020204030204" pitchFamily="34" charset="0"/>
                <a:cs typeface="Arial" panose="020B0604020202020204" pitchFamily="34" charset="0"/>
              </a:rPr>
              <a:t>AoMRC</a:t>
            </a:r>
            <a:r>
              <a:rPr lang="en-GB" sz="2000" dirty="0">
                <a:solidFill>
                  <a:schemeClr val="accent6">
                    <a:lumMod val="25000"/>
                  </a:schemeClr>
                </a:solidFill>
                <a:ea typeface="Calibri" panose="020F0502020204030204" pitchFamily="34" charset="0"/>
                <a:cs typeface="Arial" panose="020B0604020202020204" pitchFamily="34" charset="0"/>
              </a:rPr>
              <a:t> report on child health. </a:t>
            </a:r>
          </a:p>
          <a:p>
            <a:pPr algn="l"/>
            <a:endParaRPr lang="en-GB" sz="2000" b="1" dirty="0">
              <a:solidFill>
                <a:schemeClr val="accent6">
                  <a:lumMod val="25000"/>
                </a:schemeClr>
              </a:solidFill>
              <a:ea typeface="Calibri" panose="020F0502020204030204" pitchFamily="34" charset="0"/>
              <a:cs typeface="Arial" panose="020B0604020202020204" pitchFamily="34" charset="0"/>
            </a:endParaRPr>
          </a:p>
          <a:p>
            <a:pPr algn="l"/>
            <a:r>
              <a:rPr lang="en-GB" sz="2000" b="1" dirty="0">
                <a:solidFill>
                  <a:schemeClr val="accent6">
                    <a:lumMod val="25000"/>
                  </a:schemeClr>
                </a:solidFill>
                <a:ea typeface="Calibri" panose="020F0502020204030204" pitchFamily="34" charset="0"/>
                <a:cs typeface="Arial" panose="020B0604020202020204" pitchFamily="34" charset="0"/>
              </a:rPr>
              <a:t>Editorial </a:t>
            </a:r>
            <a:r>
              <a:rPr lang="en-GB" sz="2000" dirty="0">
                <a:solidFill>
                  <a:schemeClr val="accent6">
                    <a:lumMod val="25000"/>
                  </a:schemeClr>
                </a:solidFill>
                <a:ea typeface="Calibri" panose="020F0502020204030204" pitchFamily="34" charset="0"/>
                <a:cs typeface="Arial" panose="020B0604020202020204" pitchFamily="34" charset="0"/>
              </a:rPr>
              <a:t>on free school meals – BACAPH</a:t>
            </a:r>
            <a:r>
              <a:rPr lang="en-GB" sz="2000" dirty="0">
                <a:solidFill>
                  <a:schemeClr val="accent6">
                    <a:lumMod val="25000"/>
                  </a:schemeClr>
                </a:solidFill>
                <a:cs typeface="Arial" panose="020B0604020202020204" pitchFamily="34" charset="0"/>
              </a:rPr>
              <a:t> member one of authors</a:t>
            </a:r>
          </a:p>
          <a:p>
            <a:pPr algn="l"/>
            <a:endParaRPr lang="en-GB" sz="2000" b="1" dirty="0">
              <a:solidFill>
                <a:schemeClr val="accent6">
                  <a:lumMod val="25000"/>
                </a:schemeClr>
              </a:solidFill>
              <a:ea typeface="Calibri" panose="020F0502020204030204" pitchFamily="34" charset="0"/>
              <a:cs typeface="Arial" panose="020B0604020202020204" pitchFamily="34" charset="0"/>
            </a:endParaRPr>
          </a:p>
          <a:p>
            <a:pPr algn="l"/>
            <a:r>
              <a:rPr lang="en-GB" sz="2000" b="1" dirty="0">
                <a:solidFill>
                  <a:schemeClr val="accent6">
                    <a:lumMod val="25000"/>
                  </a:schemeClr>
                </a:solidFill>
                <a:ea typeface="Calibri" panose="020F0502020204030204" pitchFamily="34" charset="0"/>
                <a:cs typeface="Arial" panose="020B0604020202020204" pitchFamily="34" charset="0"/>
              </a:rPr>
              <a:t>E-bulletins</a:t>
            </a:r>
            <a:r>
              <a:rPr lang="en-GB" sz="2000" dirty="0">
                <a:solidFill>
                  <a:schemeClr val="accent6">
                    <a:lumMod val="25000"/>
                  </a:schemeClr>
                </a:solidFill>
                <a:ea typeface="Calibri" panose="020F0502020204030204" pitchFamily="34" charset="0"/>
                <a:cs typeface="Arial" panose="020B0604020202020204" pitchFamily="34" charset="0"/>
              </a:rPr>
              <a:t> are published on the second Thursday of every month giving update on latest research/publications related to children young people</a:t>
            </a:r>
          </a:p>
          <a:p>
            <a:endParaRPr lang="en-GB" dirty="0">
              <a:solidFill>
                <a:schemeClr val="accent6">
                  <a:lumMod val="25000"/>
                </a:schemeClr>
              </a:solidFill>
              <a:latin typeface="Lucida Sans" panose="020B0602030504020204" pitchFamily="34" charset="77"/>
              <a:cs typeface="Times New Roman" panose="02020603050405020304" pitchFamily="18" charset="0"/>
            </a:endParaRPr>
          </a:p>
          <a:p>
            <a:pPr algn="l"/>
            <a:endParaRPr lang="en-GB" dirty="0">
              <a:solidFill>
                <a:schemeClr val="accent6">
                  <a:lumMod val="25000"/>
                </a:schemeClr>
              </a:solidFill>
              <a:latin typeface="Lucida Sans" panose="020B0602030504020204" pitchFamily="34" charset="77"/>
              <a:ea typeface="Calibri" panose="020F0502020204030204" pitchFamily="34" charset="0"/>
              <a:cs typeface="Times New Roman" panose="02020603050405020304" pitchFamily="18" charset="0"/>
            </a:endParaRPr>
          </a:p>
          <a:p>
            <a:pPr algn="l"/>
            <a:endParaRPr lang="en-GB" sz="2000" dirty="0">
              <a:solidFill>
                <a:srgbClr val="000000"/>
              </a:solidFill>
              <a:latin typeface="Aptos" panose="020B0004020202020204" pitchFamily="34" charset="0"/>
            </a:endParaRPr>
          </a:p>
          <a:p>
            <a:r>
              <a:rPr lang="en-GB" dirty="0">
                <a:solidFill>
                  <a:srgbClr val="6E7F52"/>
                </a:solidFill>
                <a:latin typeface="Lucida Sans" panose="020B0602030504020204" pitchFamily="34" charset="77"/>
                <a:ea typeface="Calibri" panose="020F0502020204030204" pitchFamily="34" charset="0"/>
                <a:cs typeface="Times New Roman" panose="02020603050405020304" pitchFamily="18" charset="0"/>
              </a:rPr>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EFB77-1A69-5895-121F-33CA0352A79F}"/>
              </a:ext>
            </a:extLst>
          </p:cNvPr>
          <p:cNvSpPr>
            <a:spLocks noGrp="1"/>
          </p:cNvSpPr>
          <p:nvPr>
            <p:ph type="ctrTitle"/>
          </p:nvPr>
        </p:nvSpPr>
        <p:spPr/>
        <p:txBody>
          <a:bodyPr/>
          <a:lstStyle/>
          <a:p>
            <a:r>
              <a:rPr lang="en-GB" dirty="0"/>
              <a:t>Sexual and Reproductive Health SIG</a:t>
            </a:r>
          </a:p>
        </p:txBody>
      </p:sp>
      <p:sp>
        <p:nvSpPr>
          <p:cNvPr id="3" name="Subtitle 2">
            <a:extLst>
              <a:ext uri="{FF2B5EF4-FFF2-40B4-BE49-F238E27FC236}">
                <a16:creationId xmlns:a16="http://schemas.microsoft.com/office/drawing/2014/main" id="{E3C72DDC-E2C3-28BB-F8EE-B0609D4E214B}"/>
              </a:ext>
            </a:extLst>
          </p:cNvPr>
          <p:cNvSpPr>
            <a:spLocks noGrp="1"/>
          </p:cNvSpPr>
          <p:nvPr>
            <p:ph type="subTitle" idx="1"/>
          </p:nvPr>
        </p:nvSpPr>
        <p:spPr/>
        <p:txBody>
          <a:bodyPr/>
          <a:lstStyle/>
          <a:p>
            <a:r>
              <a:rPr lang="en-GB" dirty="0"/>
              <a:t>Natalie Daley</a:t>
            </a:r>
          </a:p>
          <a:p>
            <a:r>
              <a:rPr lang="en-GB" dirty="0"/>
              <a:t>Co-chair of the SRH SIG</a:t>
            </a:r>
          </a:p>
        </p:txBody>
      </p:sp>
    </p:spTree>
    <p:extLst>
      <p:ext uri="{BB962C8B-B14F-4D97-AF65-F5344CB8AC3E}">
        <p14:creationId xmlns:p14="http://schemas.microsoft.com/office/powerpoint/2010/main" val="17300618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A779F-E5B8-7651-D585-58A999913AE5}"/>
              </a:ext>
            </a:extLst>
          </p:cNvPr>
          <p:cNvSpPr>
            <a:spLocks noGrp="1"/>
          </p:cNvSpPr>
          <p:nvPr>
            <p:ph type="title"/>
          </p:nvPr>
        </p:nvSpPr>
        <p:spPr>
          <a:xfrm>
            <a:off x="838200" y="141605"/>
            <a:ext cx="10515600" cy="874395"/>
          </a:xfrm>
        </p:spPr>
        <p:txBody>
          <a:bodyPr/>
          <a:lstStyle/>
          <a:p>
            <a:r>
              <a:rPr lang="en-GB" dirty="0"/>
              <a:t>Progress to date</a:t>
            </a:r>
          </a:p>
        </p:txBody>
      </p:sp>
      <p:graphicFrame>
        <p:nvGraphicFramePr>
          <p:cNvPr id="4" name="Content Placeholder 3">
            <a:extLst>
              <a:ext uri="{FF2B5EF4-FFF2-40B4-BE49-F238E27FC236}">
                <a16:creationId xmlns:a16="http://schemas.microsoft.com/office/drawing/2014/main" id="{8B6FC220-1B37-7C74-B33F-1BE5E894664E}"/>
              </a:ext>
            </a:extLst>
          </p:cNvPr>
          <p:cNvGraphicFramePr>
            <a:graphicFrameLocks noGrp="1"/>
          </p:cNvGraphicFramePr>
          <p:nvPr>
            <p:ph idx="1"/>
          </p:nvPr>
        </p:nvGraphicFramePr>
        <p:xfrm>
          <a:off x="416560" y="1016000"/>
          <a:ext cx="11358882" cy="5181600"/>
        </p:xfrm>
        <a:graphic>
          <a:graphicData uri="http://schemas.openxmlformats.org/drawingml/2006/table">
            <a:tbl>
              <a:tblPr firstRow="1" bandRow="1">
                <a:tableStyleId>{5C22544A-7EE6-4342-B048-85BDC9FD1C3A}</a:tableStyleId>
              </a:tblPr>
              <a:tblGrid>
                <a:gridCol w="3786294">
                  <a:extLst>
                    <a:ext uri="{9D8B030D-6E8A-4147-A177-3AD203B41FA5}">
                      <a16:colId xmlns:a16="http://schemas.microsoft.com/office/drawing/2014/main" val="314571810"/>
                    </a:ext>
                  </a:extLst>
                </a:gridCol>
                <a:gridCol w="3786294">
                  <a:extLst>
                    <a:ext uri="{9D8B030D-6E8A-4147-A177-3AD203B41FA5}">
                      <a16:colId xmlns:a16="http://schemas.microsoft.com/office/drawing/2014/main" val="1284830163"/>
                    </a:ext>
                  </a:extLst>
                </a:gridCol>
                <a:gridCol w="3786294">
                  <a:extLst>
                    <a:ext uri="{9D8B030D-6E8A-4147-A177-3AD203B41FA5}">
                      <a16:colId xmlns:a16="http://schemas.microsoft.com/office/drawing/2014/main" val="221179538"/>
                    </a:ext>
                  </a:extLst>
                </a:gridCol>
              </a:tblGrid>
              <a:tr h="519557">
                <a:tc>
                  <a:txBody>
                    <a:bodyPr/>
                    <a:lstStyle/>
                    <a:p>
                      <a:r>
                        <a:rPr lang="en-GB" sz="1800" b="1" kern="1200" dirty="0">
                          <a:solidFill>
                            <a:schemeClr val="lt1"/>
                          </a:solidFill>
                          <a:effectLst/>
                          <a:latin typeface="+mn-lt"/>
                          <a:ea typeface="+mn-ea"/>
                          <a:cs typeface="+mn-cs"/>
                        </a:rPr>
                        <a:t>Activity</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lt1"/>
                          </a:solidFill>
                          <a:effectLst/>
                          <a:latin typeface="+mn-lt"/>
                          <a:ea typeface="+mn-ea"/>
                          <a:cs typeface="+mn-cs"/>
                        </a:rPr>
                        <a:t>Outcome</a:t>
                      </a:r>
                    </a:p>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lt1"/>
                          </a:solidFill>
                          <a:effectLst/>
                          <a:latin typeface="+mn-lt"/>
                          <a:ea typeface="+mn-ea"/>
                          <a:cs typeface="+mn-cs"/>
                        </a:rPr>
                        <a:t>Progress to date</a:t>
                      </a:r>
                    </a:p>
                  </a:txBody>
                  <a:tcPr/>
                </a:tc>
                <a:extLst>
                  <a:ext uri="{0D108BD9-81ED-4DB2-BD59-A6C34878D82A}">
                    <a16:rowId xmlns:a16="http://schemas.microsoft.com/office/drawing/2014/main" val="1559756640"/>
                  </a:ext>
                </a:extLst>
              </a:tr>
              <a:tr h="668002">
                <a:tc>
                  <a:txBody>
                    <a:bodyPr/>
                    <a:lstStyle/>
                    <a:p>
                      <a:r>
                        <a:rPr lang="en-GB" sz="1300" kern="1200" dirty="0">
                          <a:solidFill>
                            <a:schemeClr val="dk1"/>
                          </a:solidFill>
                          <a:effectLst/>
                          <a:latin typeface="+mn-lt"/>
                          <a:ea typeface="+mn-ea"/>
                          <a:cs typeface="+mn-cs"/>
                        </a:rPr>
                        <a:t>Learning and training on SRH topics </a:t>
                      </a:r>
                      <a:endParaRPr lang="en-GB" sz="1300" dirty="0"/>
                    </a:p>
                  </a:txBody>
                  <a:tcPr/>
                </a:tc>
                <a:tc>
                  <a:txBody>
                    <a:bodyPr/>
                    <a:lstStyle/>
                    <a:p>
                      <a:r>
                        <a:rPr lang="en-GB" sz="1300" kern="1200" dirty="0">
                          <a:solidFill>
                            <a:schemeClr val="dk1"/>
                          </a:solidFill>
                          <a:effectLst/>
                          <a:latin typeface="+mn-lt"/>
                          <a:ea typeface="+mn-ea"/>
                          <a:cs typeface="+mn-cs"/>
                        </a:rPr>
                        <a:t>To deliver ‘lunch and learn’ sessions outside of regular meetings to increase accessibility, generate more interest in the SIG and attract new members.</a:t>
                      </a:r>
                      <a:endParaRPr lang="en-GB" sz="1300" dirty="0"/>
                    </a:p>
                  </a:txBody>
                  <a:tcPr/>
                </a:tc>
                <a:tc>
                  <a:txBody>
                    <a:bodyPr/>
                    <a:lstStyle/>
                    <a:p>
                      <a:r>
                        <a:rPr lang="en-GB" sz="1300" kern="1200" dirty="0">
                          <a:solidFill>
                            <a:schemeClr val="dk1"/>
                          </a:solidFill>
                          <a:effectLst/>
                          <a:latin typeface="+mn-lt"/>
                          <a:ea typeface="+mn-ea"/>
                          <a:cs typeface="+mn-cs"/>
                        </a:rPr>
                        <a:t>Two ‘lunch and learn’ sessions have been held. </a:t>
                      </a:r>
                      <a:r>
                        <a:rPr lang="en-GB" sz="1300" kern="1200" dirty="0" err="1">
                          <a:solidFill>
                            <a:schemeClr val="dk1"/>
                          </a:solidFill>
                          <a:effectLst/>
                          <a:latin typeface="+mn-lt"/>
                          <a:ea typeface="+mn-ea"/>
                          <a:cs typeface="+mn-cs"/>
                        </a:rPr>
                        <a:t>PrEP</a:t>
                      </a:r>
                      <a:r>
                        <a:rPr lang="en-GB" sz="1300" kern="1200" dirty="0">
                          <a:solidFill>
                            <a:schemeClr val="dk1"/>
                          </a:solidFill>
                          <a:effectLst/>
                          <a:latin typeface="+mn-lt"/>
                          <a:ea typeface="+mn-ea"/>
                          <a:cs typeface="+mn-cs"/>
                        </a:rPr>
                        <a:t> uptake in underserved groups had 70+ attendees. </a:t>
                      </a:r>
                      <a:endParaRPr lang="en-GB" sz="1300" dirty="0"/>
                    </a:p>
                  </a:txBody>
                  <a:tcPr/>
                </a:tc>
                <a:extLst>
                  <a:ext uri="{0D108BD9-81ED-4DB2-BD59-A6C34878D82A}">
                    <a16:rowId xmlns:a16="http://schemas.microsoft.com/office/drawing/2014/main" val="2842989600"/>
                  </a:ext>
                </a:extLst>
              </a:tr>
              <a:tr h="11133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kern="1200" dirty="0">
                          <a:solidFill>
                            <a:schemeClr val="dk1"/>
                          </a:solidFill>
                          <a:effectLst/>
                          <a:latin typeface="+mn-lt"/>
                          <a:ea typeface="+mn-ea"/>
                          <a:cs typeface="+mn-cs"/>
                        </a:rPr>
                        <a:t>Collaboration with partners and other SIGs e.g. BASHH, BHIVA, criminal justice partners, commissioners, clinicians etc. </a:t>
                      </a:r>
                      <a:endParaRPr lang="en-GB" sz="1300" dirty="0"/>
                    </a:p>
                    <a:p>
                      <a:endParaRPr lang="en-GB" sz="13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kern="1200" dirty="0">
                          <a:solidFill>
                            <a:schemeClr val="dk1"/>
                          </a:solidFill>
                          <a:effectLst/>
                          <a:latin typeface="+mn-lt"/>
                          <a:ea typeface="+mn-ea"/>
                          <a:cs typeface="+mn-cs"/>
                        </a:rPr>
                        <a:t>To increase the influence of the SRH SIG and its collaboration on specific projects with partners. </a:t>
                      </a:r>
                      <a:endParaRPr lang="en-GB" sz="1300" dirty="0"/>
                    </a:p>
                    <a:p>
                      <a:endParaRPr lang="en-GB" sz="1300" dirty="0"/>
                    </a:p>
                  </a:txBody>
                  <a:tcPr/>
                </a:tc>
                <a:tc>
                  <a:txBody>
                    <a:bodyPr/>
                    <a:lstStyle/>
                    <a:p>
                      <a:r>
                        <a:rPr lang="en-GB" sz="1300" kern="1200" dirty="0">
                          <a:solidFill>
                            <a:schemeClr val="dk1"/>
                          </a:solidFill>
                          <a:effectLst/>
                          <a:latin typeface="+mn-lt"/>
                          <a:ea typeface="+mn-ea"/>
                          <a:cs typeface="+mn-cs"/>
                        </a:rPr>
                        <a:t>Obtained FPH endorsement for a letter by BASHH Bacterial SIG to private providers offering STI testing kits to address inappropriate testing and treatment. </a:t>
                      </a:r>
                    </a:p>
                    <a:p>
                      <a:endParaRPr lang="en-GB" sz="1300" kern="1200" dirty="0">
                        <a:solidFill>
                          <a:schemeClr val="dk1"/>
                        </a:solidFill>
                        <a:effectLst/>
                        <a:latin typeface="+mn-lt"/>
                        <a:ea typeface="+mn-ea"/>
                        <a:cs typeface="+mn-cs"/>
                      </a:endParaRPr>
                    </a:p>
                    <a:p>
                      <a:r>
                        <a:rPr lang="en-GB" sz="1300" kern="1200" dirty="0">
                          <a:solidFill>
                            <a:schemeClr val="dk1"/>
                          </a:solidFill>
                          <a:effectLst/>
                          <a:latin typeface="+mn-lt"/>
                          <a:ea typeface="+mn-ea"/>
                          <a:cs typeface="+mn-cs"/>
                        </a:rPr>
                        <a:t>FPH also endorsed a position statement from FSRH on the reclassification of oral emergency contraception and Bayer’s Fair Fees for Fitting campaign which is a campaign to secure equitable funding for LARC. </a:t>
                      </a:r>
                    </a:p>
                    <a:p>
                      <a:r>
                        <a:rPr lang="en-GB" sz="1300" kern="1200" dirty="0">
                          <a:solidFill>
                            <a:schemeClr val="dk1"/>
                          </a:solidFill>
                          <a:effectLst/>
                          <a:latin typeface="+mn-lt"/>
                          <a:ea typeface="+mn-ea"/>
                          <a:cs typeface="+mn-cs"/>
                        </a:rPr>
                        <a:t> </a:t>
                      </a:r>
                    </a:p>
                    <a:p>
                      <a:r>
                        <a:rPr lang="en-GB" sz="1300" kern="1200" dirty="0">
                          <a:solidFill>
                            <a:schemeClr val="dk1"/>
                          </a:solidFill>
                          <a:effectLst/>
                          <a:latin typeface="+mn-lt"/>
                          <a:ea typeface="+mn-ea"/>
                          <a:cs typeface="+mn-cs"/>
                        </a:rPr>
                        <a:t>Supporting implementation of the FSRH Hatfield vision through attendance at and participation in subgroups on improving access to emergency contraception. </a:t>
                      </a:r>
                    </a:p>
                    <a:p>
                      <a:endParaRPr lang="en-GB" sz="1300" kern="1200" dirty="0">
                        <a:solidFill>
                          <a:schemeClr val="dk1"/>
                        </a:solidFill>
                        <a:effectLst/>
                        <a:latin typeface="+mn-lt"/>
                        <a:ea typeface="+mn-ea"/>
                        <a:cs typeface="+mn-cs"/>
                      </a:endParaRPr>
                    </a:p>
                    <a:p>
                      <a:r>
                        <a:rPr lang="en-GB" sz="1300" kern="1200" dirty="0">
                          <a:solidFill>
                            <a:schemeClr val="dk1"/>
                          </a:solidFill>
                          <a:effectLst/>
                          <a:latin typeface="+mn-lt"/>
                          <a:ea typeface="+mn-ea"/>
                          <a:cs typeface="+mn-cs"/>
                        </a:rPr>
                        <a:t>Representation at meetings of the APPG on SRH. </a:t>
                      </a:r>
                    </a:p>
                    <a:p>
                      <a:r>
                        <a:rPr lang="en-GB" sz="1300" kern="1200" dirty="0">
                          <a:solidFill>
                            <a:schemeClr val="dk1"/>
                          </a:solidFill>
                          <a:effectLst/>
                          <a:latin typeface="+mn-lt"/>
                          <a:ea typeface="+mn-ea"/>
                          <a:cs typeface="+mn-cs"/>
                        </a:rPr>
                        <a:t> </a:t>
                      </a:r>
                    </a:p>
                  </a:txBody>
                  <a:tcPr/>
                </a:tc>
                <a:extLst>
                  <a:ext uri="{0D108BD9-81ED-4DB2-BD59-A6C34878D82A}">
                    <a16:rowId xmlns:a16="http://schemas.microsoft.com/office/drawing/2014/main" val="3187864652"/>
                  </a:ext>
                </a:extLst>
              </a:tr>
            </a:tbl>
          </a:graphicData>
        </a:graphic>
      </p:graphicFrame>
    </p:spTree>
    <p:extLst>
      <p:ext uri="{BB962C8B-B14F-4D97-AF65-F5344CB8AC3E}">
        <p14:creationId xmlns:p14="http://schemas.microsoft.com/office/powerpoint/2010/main" val="4003636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EBF30-B916-15C7-CB6C-8F6D3CDC0896}"/>
              </a:ext>
            </a:extLst>
          </p:cNvPr>
          <p:cNvSpPr>
            <a:spLocks noGrp="1"/>
          </p:cNvSpPr>
          <p:nvPr>
            <p:ph type="title"/>
          </p:nvPr>
        </p:nvSpPr>
        <p:spPr/>
        <p:txBody>
          <a:bodyPr/>
          <a:lstStyle/>
          <a:p>
            <a:r>
              <a:rPr lang="en-GB" dirty="0"/>
              <a:t>Progress to date</a:t>
            </a:r>
          </a:p>
        </p:txBody>
      </p:sp>
      <p:graphicFrame>
        <p:nvGraphicFramePr>
          <p:cNvPr id="4" name="Content Placeholder 3">
            <a:extLst>
              <a:ext uri="{FF2B5EF4-FFF2-40B4-BE49-F238E27FC236}">
                <a16:creationId xmlns:a16="http://schemas.microsoft.com/office/drawing/2014/main" id="{DC6BD971-E6F4-FCAA-91ED-FB71B78D0E90}"/>
              </a:ext>
            </a:extLst>
          </p:cNvPr>
          <p:cNvGraphicFramePr>
            <a:graphicFrameLocks noGrp="1"/>
          </p:cNvGraphicFramePr>
          <p:nvPr>
            <p:ph idx="1"/>
          </p:nvPr>
        </p:nvGraphicFramePr>
        <p:xfrm>
          <a:off x="838200" y="1429385"/>
          <a:ext cx="10515597" cy="372364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861213588"/>
                    </a:ext>
                  </a:extLst>
                </a:gridCol>
                <a:gridCol w="3505199">
                  <a:extLst>
                    <a:ext uri="{9D8B030D-6E8A-4147-A177-3AD203B41FA5}">
                      <a16:colId xmlns:a16="http://schemas.microsoft.com/office/drawing/2014/main" val="379485092"/>
                    </a:ext>
                  </a:extLst>
                </a:gridCol>
                <a:gridCol w="3505199">
                  <a:extLst>
                    <a:ext uri="{9D8B030D-6E8A-4147-A177-3AD203B41FA5}">
                      <a16:colId xmlns:a16="http://schemas.microsoft.com/office/drawing/2014/main" val="3240764062"/>
                    </a:ext>
                  </a:extLst>
                </a:gridCol>
              </a:tblGrid>
              <a:tr h="370840">
                <a:tc>
                  <a:txBody>
                    <a:bodyPr/>
                    <a:lstStyle/>
                    <a:p>
                      <a:r>
                        <a:rPr lang="en-GB" sz="1800" b="1" kern="1200" dirty="0">
                          <a:solidFill>
                            <a:schemeClr val="lt1"/>
                          </a:solidFill>
                          <a:effectLst/>
                          <a:latin typeface="+mn-lt"/>
                          <a:ea typeface="+mn-ea"/>
                          <a:cs typeface="+mn-cs"/>
                        </a:rPr>
                        <a:t>Activity</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lt1"/>
                          </a:solidFill>
                          <a:effectLst/>
                          <a:latin typeface="+mn-lt"/>
                          <a:ea typeface="+mn-ea"/>
                          <a:cs typeface="+mn-cs"/>
                        </a:rPr>
                        <a:t>Outcome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lt1"/>
                          </a:solidFill>
                          <a:effectLst/>
                          <a:latin typeface="+mn-lt"/>
                          <a:ea typeface="+mn-ea"/>
                          <a:cs typeface="+mn-cs"/>
                        </a:rPr>
                        <a:t>Progress to date</a:t>
                      </a:r>
                    </a:p>
                  </a:txBody>
                  <a:tcPr/>
                </a:tc>
                <a:extLst>
                  <a:ext uri="{0D108BD9-81ED-4DB2-BD59-A6C34878D82A}">
                    <a16:rowId xmlns:a16="http://schemas.microsoft.com/office/drawing/2014/main" val="940966990"/>
                  </a:ext>
                </a:extLst>
              </a:tr>
              <a:tr h="370840">
                <a:tc>
                  <a:txBody>
                    <a:bodyPr/>
                    <a:lstStyle/>
                    <a:p>
                      <a:r>
                        <a:rPr lang="en-GB" sz="1300" kern="1200" dirty="0">
                          <a:solidFill>
                            <a:schemeClr val="dk1"/>
                          </a:solidFill>
                          <a:effectLst/>
                          <a:latin typeface="+mn-lt"/>
                          <a:ea typeface="+mn-ea"/>
                          <a:cs typeface="+mn-cs"/>
                        </a:rPr>
                        <a:t>Communications and awareness raising</a:t>
                      </a:r>
                      <a:endParaRPr lang="en-GB" sz="1300" dirty="0"/>
                    </a:p>
                  </a:txBody>
                  <a:tcPr/>
                </a:tc>
                <a:tc>
                  <a:txBody>
                    <a:bodyPr/>
                    <a:lstStyle/>
                    <a:p>
                      <a:r>
                        <a:rPr lang="en-GB" sz="1300" kern="1200" dirty="0">
                          <a:solidFill>
                            <a:schemeClr val="dk1"/>
                          </a:solidFill>
                          <a:effectLst/>
                          <a:latin typeface="+mn-lt"/>
                          <a:ea typeface="+mn-ea"/>
                          <a:cs typeface="+mn-cs"/>
                        </a:rPr>
                        <a:t>To strengthen the voice and influence of the SRH SIG and share its expertise by attending events, providing input into consultations and writing blogs, articles and opinion pieces on areas of relevance. </a:t>
                      </a:r>
                      <a:endParaRPr lang="en-GB" sz="1300" dirty="0"/>
                    </a:p>
                  </a:txBody>
                  <a:tcPr/>
                </a:tc>
                <a:tc>
                  <a:txBody>
                    <a:bodyPr/>
                    <a:lstStyle/>
                    <a:p>
                      <a:r>
                        <a:rPr lang="en-GB" sz="1300" kern="1200" dirty="0">
                          <a:solidFill>
                            <a:schemeClr val="dk1"/>
                          </a:solidFill>
                          <a:effectLst/>
                          <a:latin typeface="+mn-lt"/>
                          <a:ea typeface="+mn-ea"/>
                          <a:cs typeface="+mn-cs"/>
                        </a:rPr>
                        <a:t>Inputted into consultations on relationships, sexual health and parenthood education and the implementation of safe zones around abortion clinics in Scotland. </a:t>
                      </a:r>
                    </a:p>
                    <a:p>
                      <a:r>
                        <a:rPr lang="en-GB" sz="1300" kern="1200" dirty="0">
                          <a:solidFill>
                            <a:schemeClr val="dk1"/>
                          </a:solidFill>
                          <a:effectLst/>
                          <a:latin typeface="+mn-lt"/>
                          <a:ea typeface="+mn-ea"/>
                          <a:cs typeface="+mn-cs"/>
                        </a:rPr>
                        <a:t> </a:t>
                      </a:r>
                    </a:p>
                    <a:p>
                      <a:r>
                        <a:rPr lang="en-GB" sz="1300" kern="1200" dirty="0">
                          <a:solidFill>
                            <a:schemeClr val="dk1"/>
                          </a:solidFill>
                          <a:effectLst/>
                          <a:latin typeface="+mn-lt"/>
                          <a:ea typeface="+mn-ea"/>
                          <a:cs typeface="+mn-cs"/>
                        </a:rPr>
                        <a:t>Published a blog on the sexual and reproductive health inequalities experienced by women who have sex with women for Pride Month.</a:t>
                      </a:r>
                    </a:p>
                    <a:p>
                      <a:r>
                        <a:rPr lang="en-GB" sz="1300" kern="1200" dirty="0">
                          <a:solidFill>
                            <a:schemeClr val="dk1"/>
                          </a:solidFill>
                          <a:effectLst/>
                          <a:latin typeface="+mn-lt"/>
                          <a:ea typeface="+mn-ea"/>
                          <a:cs typeface="+mn-cs"/>
                        </a:rPr>
                        <a:t> </a:t>
                      </a:r>
                    </a:p>
                  </a:txBody>
                  <a:tcPr/>
                </a:tc>
                <a:extLst>
                  <a:ext uri="{0D108BD9-81ED-4DB2-BD59-A6C34878D82A}">
                    <a16:rowId xmlns:a16="http://schemas.microsoft.com/office/drawing/2014/main" val="37577087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kern="1200" dirty="0">
                          <a:solidFill>
                            <a:schemeClr val="dk1"/>
                          </a:solidFill>
                          <a:effectLst/>
                          <a:latin typeface="+mn-lt"/>
                          <a:ea typeface="+mn-ea"/>
                          <a:cs typeface="+mn-cs"/>
                        </a:rPr>
                        <a:t>Modern slavery workstream</a:t>
                      </a:r>
                      <a:endParaRPr lang="en-GB" sz="1300" dirty="0"/>
                    </a:p>
                    <a:p>
                      <a:endParaRPr lang="en-GB" sz="13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kern="1200" dirty="0">
                          <a:solidFill>
                            <a:schemeClr val="dk1"/>
                          </a:solidFill>
                          <a:effectLst/>
                          <a:latin typeface="+mn-lt"/>
                          <a:ea typeface="+mn-ea"/>
                          <a:cs typeface="+mn-cs"/>
                        </a:rPr>
                        <a:t>To provide input to and feedback from the UK Modern Slavery Training Delivery Group (UK MSTDG), as a member of the health task and finish group. This is to improve identification of and support for modern slavery victims in healthcare settings. </a:t>
                      </a:r>
                    </a:p>
                  </a:txBody>
                  <a:tcPr/>
                </a:tc>
                <a:tc>
                  <a:txBody>
                    <a:bodyPr/>
                    <a:lstStyle/>
                    <a:p>
                      <a:r>
                        <a:rPr lang="en-GB" sz="1300" kern="1200" dirty="0">
                          <a:solidFill>
                            <a:schemeClr val="dk1"/>
                          </a:solidFill>
                          <a:effectLst/>
                          <a:latin typeface="+mn-lt"/>
                          <a:ea typeface="+mn-ea"/>
                          <a:cs typeface="+mn-cs"/>
                        </a:rPr>
                        <a:t>Work of the UK Modern Slavery Training Delivery Group paused while it awaits guidance from the Home Office as to the direction of travel. </a:t>
                      </a:r>
                    </a:p>
                    <a:p>
                      <a:endParaRPr lang="en-GB" sz="1300" dirty="0"/>
                    </a:p>
                  </a:txBody>
                  <a:tcPr/>
                </a:tc>
                <a:extLst>
                  <a:ext uri="{0D108BD9-81ED-4DB2-BD59-A6C34878D82A}">
                    <a16:rowId xmlns:a16="http://schemas.microsoft.com/office/drawing/2014/main" val="1698051310"/>
                  </a:ext>
                </a:extLst>
              </a:tr>
            </a:tbl>
          </a:graphicData>
        </a:graphic>
      </p:graphicFrame>
    </p:spTree>
    <p:extLst>
      <p:ext uri="{BB962C8B-B14F-4D97-AF65-F5344CB8AC3E}">
        <p14:creationId xmlns:p14="http://schemas.microsoft.com/office/powerpoint/2010/main" val="21481193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88253-B823-59E5-441D-CF1FC8099EF7}"/>
              </a:ext>
            </a:extLst>
          </p:cNvPr>
          <p:cNvSpPr>
            <a:spLocks noGrp="1"/>
          </p:cNvSpPr>
          <p:nvPr>
            <p:ph type="title"/>
          </p:nvPr>
        </p:nvSpPr>
        <p:spPr/>
        <p:txBody>
          <a:bodyPr/>
          <a:lstStyle/>
          <a:p>
            <a:r>
              <a:rPr lang="en-GB" dirty="0"/>
              <a:t>Collaboration</a:t>
            </a:r>
          </a:p>
        </p:txBody>
      </p:sp>
      <p:sp>
        <p:nvSpPr>
          <p:cNvPr id="3" name="Content Placeholder 2">
            <a:extLst>
              <a:ext uri="{FF2B5EF4-FFF2-40B4-BE49-F238E27FC236}">
                <a16:creationId xmlns:a16="http://schemas.microsoft.com/office/drawing/2014/main" id="{1EFB0995-9F63-73F9-C672-208963717504}"/>
              </a:ext>
            </a:extLst>
          </p:cNvPr>
          <p:cNvSpPr>
            <a:spLocks noGrp="1"/>
          </p:cNvSpPr>
          <p:nvPr>
            <p:ph idx="1"/>
          </p:nvPr>
        </p:nvSpPr>
        <p:spPr>
          <a:xfrm>
            <a:off x="677334" y="1488613"/>
            <a:ext cx="10021146" cy="4851227"/>
          </a:xfrm>
        </p:spPr>
        <p:txBody>
          <a:bodyPr>
            <a:normAutofit/>
          </a:bodyPr>
          <a:lstStyle/>
          <a:p>
            <a:r>
              <a:rPr lang="en-GB" dirty="0"/>
              <a:t>Sought out opportunities to collaborate.</a:t>
            </a:r>
          </a:p>
          <a:p>
            <a:endParaRPr lang="en-GB" dirty="0"/>
          </a:p>
          <a:p>
            <a:r>
              <a:rPr lang="en-GB" dirty="0"/>
              <a:t>Invited guest speakers to meetings.</a:t>
            </a:r>
          </a:p>
          <a:p>
            <a:endParaRPr lang="en-GB" dirty="0"/>
          </a:p>
          <a:p>
            <a:r>
              <a:rPr lang="en-GB" dirty="0"/>
              <a:t>Resulted in working with: </a:t>
            </a:r>
          </a:p>
          <a:p>
            <a:pPr lvl="1">
              <a:buFont typeface="Wingdings" panose="05000000000000000000" pitchFamily="2" charset="2"/>
              <a:buChar char="§"/>
            </a:pPr>
            <a:r>
              <a:rPr lang="en-GB" dirty="0"/>
              <a:t>BASHH – Bacterial SIG and conference</a:t>
            </a:r>
          </a:p>
          <a:p>
            <a:pPr lvl="1">
              <a:buFont typeface="Wingdings" panose="05000000000000000000" pitchFamily="2" charset="2"/>
              <a:buChar char="§"/>
            </a:pPr>
            <a:r>
              <a:rPr lang="en-GB" dirty="0"/>
              <a:t>FSRH</a:t>
            </a:r>
          </a:p>
          <a:p>
            <a:pPr lvl="1">
              <a:buFont typeface="Wingdings" panose="05000000000000000000" pitchFamily="2" charset="2"/>
              <a:buChar char="§"/>
            </a:pPr>
            <a:r>
              <a:rPr lang="en-GB" dirty="0"/>
              <a:t>LSHTM</a:t>
            </a:r>
          </a:p>
          <a:p>
            <a:endParaRPr lang="en-GB" dirty="0"/>
          </a:p>
          <a:p>
            <a:r>
              <a:rPr lang="en-GB" dirty="0"/>
              <a:t>Met with the chairs of the Health of Women and Girls SIG to identify potential areas of joint working.</a:t>
            </a:r>
          </a:p>
        </p:txBody>
      </p:sp>
    </p:spTree>
    <p:extLst>
      <p:ext uri="{BB962C8B-B14F-4D97-AF65-F5344CB8AC3E}">
        <p14:creationId xmlns:p14="http://schemas.microsoft.com/office/powerpoint/2010/main" val="3538444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1EDD1-C466-0329-C956-1C5419137687}"/>
              </a:ext>
            </a:extLst>
          </p:cNvPr>
          <p:cNvSpPr>
            <a:spLocks noGrp="1"/>
          </p:cNvSpPr>
          <p:nvPr>
            <p:ph type="title"/>
          </p:nvPr>
        </p:nvSpPr>
        <p:spPr/>
        <p:txBody>
          <a:bodyPr/>
          <a:lstStyle/>
          <a:p>
            <a:r>
              <a:rPr lang="en-GB" dirty="0"/>
              <a:t>Engagement with members and membership growth</a:t>
            </a:r>
          </a:p>
        </p:txBody>
      </p:sp>
      <p:sp>
        <p:nvSpPr>
          <p:cNvPr id="3" name="Content Placeholder 2">
            <a:extLst>
              <a:ext uri="{FF2B5EF4-FFF2-40B4-BE49-F238E27FC236}">
                <a16:creationId xmlns:a16="http://schemas.microsoft.com/office/drawing/2014/main" id="{596CCEDD-D3EA-CF84-9165-6BA6C8666420}"/>
              </a:ext>
            </a:extLst>
          </p:cNvPr>
          <p:cNvSpPr>
            <a:spLocks noGrp="1"/>
          </p:cNvSpPr>
          <p:nvPr>
            <p:ph idx="1"/>
          </p:nvPr>
        </p:nvSpPr>
        <p:spPr/>
        <p:txBody>
          <a:bodyPr>
            <a:normAutofit/>
          </a:bodyPr>
          <a:lstStyle/>
          <a:p>
            <a:pPr marL="0" indent="0">
              <a:buNone/>
            </a:pPr>
            <a:r>
              <a:rPr lang="en-GB" u="sng" dirty="0"/>
              <a:t>Engagement with members</a:t>
            </a:r>
          </a:p>
          <a:p>
            <a:r>
              <a:rPr lang="en-GB" dirty="0"/>
              <a:t>Regular emails to members with relevant SRH information. </a:t>
            </a:r>
          </a:p>
          <a:p>
            <a:r>
              <a:rPr lang="en-GB" dirty="0"/>
              <a:t>Invitations to write blogs/articles and get involved in work areas.</a:t>
            </a:r>
          </a:p>
          <a:p>
            <a:r>
              <a:rPr lang="en-GB" dirty="0"/>
              <a:t>Doodle Polls for meetings to maximise attendance.</a:t>
            </a:r>
          </a:p>
          <a:p>
            <a:endParaRPr lang="en-GB" dirty="0"/>
          </a:p>
          <a:p>
            <a:pPr marL="0" indent="0">
              <a:buNone/>
            </a:pPr>
            <a:r>
              <a:rPr lang="en-GB" u="sng" dirty="0"/>
              <a:t>Membership growth</a:t>
            </a:r>
          </a:p>
          <a:p>
            <a:r>
              <a:rPr lang="en-GB" dirty="0"/>
              <a:t>Ad hoc conversations publicising the SIG.</a:t>
            </a:r>
          </a:p>
          <a:p>
            <a:r>
              <a:rPr lang="en-GB" dirty="0"/>
              <a:t>Broadening our audience through lunch and learns.</a:t>
            </a:r>
          </a:p>
          <a:p>
            <a:r>
              <a:rPr lang="en-GB" dirty="0"/>
              <a:t>Attendance at other SIG meetings (e.g. BASHH BBV SIG)</a:t>
            </a:r>
          </a:p>
          <a:p>
            <a:endParaRPr lang="en-GB" dirty="0"/>
          </a:p>
          <a:p>
            <a:endParaRPr lang="en-GB" dirty="0"/>
          </a:p>
        </p:txBody>
      </p:sp>
    </p:spTree>
    <p:extLst>
      <p:ext uri="{BB962C8B-B14F-4D97-AF65-F5344CB8AC3E}">
        <p14:creationId xmlns:p14="http://schemas.microsoft.com/office/powerpoint/2010/main" val="969242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693988"/>
            <a:ext cx="10668000" cy="1470025"/>
          </a:xfrm>
        </p:spPr>
        <p:txBody>
          <a:bodyPr>
            <a:normAutofit/>
          </a:bodyPr>
          <a:lstStyle/>
          <a:p>
            <a:r>
              <a:rPr lang="en-US" b="1" dirty="0"/>
              <a:t>Introduction </a:t>
            </a:r>
            <a:br>
              <a:rPr lang="en-US" b="1" dirty="0"/>
            </a:br>
            <a:r>
              <a:rPr lang="en-US" sz="2933" b="1" dirty="0"/>
              <a:t>Professor Kevin Fenton</a:t>
            </a:r>
            <a:endParaRPr lang="en-GB" sz="2933" dirty="0"/>
          </a:p>
        </p:txBody>
      </p:sp>
      <p:sp>
        <p:nvSpPr>
          <p:cNvPr id="3" name="Subtitle 2"/>
          <p:cNvSpPr>
            <a:spLocks noGrp="1"/>
          </p:cNvSpPr>
          <p:nvPr>
            <p:ph type="subTitle" idx="1"/>
          </p:nvPr>
        </p:nvSpPr>
        <p:spPr>
          <a:xfrm>
            <a:off x="609600" y="5120896"/>
            <a:ext cx="9753600" cy="1365249"/>
          </a:xfrm>
        </p:spPr>
        <p:txBody>
          <a:bodyPr>
            <a:normAutofit/>
          </a:bodyPr>
          <a:lstStyle/>
          <a:p>
            <a:pPr>
              <a:tabLst>
                <a:tab pos="1559945" algn="l"/>
                <a:tab pos="2025600" algn="l"/>
              </a:tabLst>
            </a:pPr>
            <a:endParaRPr lang="en-GB" dirty="0"/>
          </a:p>
        </p:txBody>
      </p:sp>
      <p:sp>
        <p:nvSpPr>
          <p:cNvPr id="4" name="Subtitle 2">
            <a:extLst>
              <a:ext uri="{FF2B5EF4-FFF2-40B4-BE49-F238E27FC236}">
                <a16:creationId xmlns:a16="http://schemas.microsoft.com/office/drawing/2014/main" id="{3191C978-678C-44F2-9BE9-0EC69594DEE4}"/>
              </a:ext>
            </a:extLst>
          </p:cNvPr>
          <p:cNvSpPr txBox="1">
            <a:spLocks/>
          </p:cNvSpPr>
          <p:nvPr/>
        </p:nvSpPr>
        <p:spPr>
          <a:xfrm>
            <a:off x="609600" y="4381471"/>
            <a:ext cx="9753600" cy="616964"/>
          </a:xfrm>
          <a:prstGeom prst="rect">
            <a:avLst/>
          </a:prstGeom>
        </p:spPr>
        <p:txBody>
          <a:bodyPr vert="horz" lIns="121920" tIns="60960" rIns="121920" bIns="60960" rtlCol="0">
            <a:normAutofit/>
          </a:bodyPr>
          <a:lstStyle>
            <a:lvl1pPr marL="0" indent="0" algn="l" defTabSz="457200" rtl="0" eaLnBrk="1" latinLnBrk="0" hangingPunct="1">
              <a:spcBef>
                <a:spcPct val="20000"/>
              </a:spcBef>
              <a:buFont typeface="Arial"/>
              <a:buNone/>
              <a:defRPr sz="2400" b="1" kern="1200">
                <a:solidFill>
                  <a:srgbClr val="FFFFFF"/>
                </a:solidFill>
                <a:latin typeface="Arial"/>
                <a:ea typeface="+mn-ea"/>
                <a:cs typeface="Arial"/>
              </a:defRPr>
            </a:lvl1pPr>
            <a:lvl2pPr marL="4572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1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14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14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defTabSz="609585">
              <a:tabLst>
                <a:tab pos="1559945" algn="l"/>
                <a:tab pos="2025600" algn="l"/>
              </a:tabLst>
            </a:pPr>
            <a:endParaRPr lang="en-GB" dirty="0"/>
          </a:p>
        </p:txBody>
      </p:sp>
    </p:spTree>
    <p:extLst>
      <p:ext uri="{BB962C8B-B14F-4D97-AF65-F5344CB8AC3E}">
        <p14:creationId xmlns:p14="http://schemas.microsoft.com/office/powerpoint/2010/main" val="28068725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D25E7-7117-DB53-F3C7-DF5D6B579F0A}"/>
              </a:ext>
            </a:extLst>
          </p:cNvPr>
          <p:cNvSpPr>
            <a:spLocks noGrp="1"/>
          </p:cNvSpPr>
          <p:nvPr>
            <p:ph type="title"/>
          </p:nvPr>
        </p:nvSpPr>
        <p:spPr/>
        <p:txBody>
          <a:bodyPr/>
          <a:lstStyle/>
          <a:p>
            <a:r>
              <a:rPr lang="en-GB" dirty="0"/>
              <a:t>Promotion of our work</a:t>
            </a:r>
          </a:p>
        </p:txBody>
      </p:sp>
      <p:sp>
        <p:nvSpPr>
          <p:cNvPr id="3" name="Content Placeholder 2">
            <a:extLst>
              <a:ext uri="{FF2B5EF4-FFF2-40B4-BE49-F238E27FC236}">
                <a16:creationId xmlns:a16="http://schemas.microsoft.com/office/drawing/2014/main" id="{A1223556-316F-E8E2-56BA-C423077AB4F9}"/>
              </a:ext>
            </a:extLst>
          </p:cNvPr>
          <p:cNvSpPr>
            <a:spLocks noGrp="1"/>
          </p:cNvSpPr>
          <p:nvPr>
            <p:ph idx="1"/>
          </p:nvPr>
        </p:nvSpPr>
        <p:spPr>
          <a:xfrm>
            <a:off x="677334" y="1488613"/>
            <a:ext cx="9147386" cy="4759787"/>
          </a:xfrm>
        </p:spPr>
        <p:txBody>
          <a:bodyPr>
            <a:normAutofit/>
          </a:bodyPr>
          <a:lstStyle/>
          <a:p>
            <a:r>
              <a:rPr lang="en-GB" dirty="0"/>
              <a:t>Working on improving this. </a:t>
            </a:r>
          </a:p>
          <a:p>
            <a:pPr marL="0" indent="0">
              <a:buNone/>
            </a:pPr>
            <a:endParaRPr lang="en-GB" dirty="0"/>
          </a:p>
          <a:p>
            <a:pPr marL="0" indent="0">
              <a:buNone/>
            </a:pPr>
            <a:r>
              <a:rPr lang="en-GB" u="sng" dirty="0"/>
              <a:t>Current promotion</a:t>
            </a:r>
          </a:p>
          <a:p>
            <a:r>
              <a:rPr lang="en-GB" dirty="0"/>
              <a:t>Use of the FPH website – upload lunch and learns and consultation responses.</a:t>
            </a:r>
          </a:p>
          <a:p>
            <a:r>
              <a:rPr lang="en-GB" dirty="0"/>
              <a:t>Blogs</a:t>
            </a:r>
          </a:p>
          <a:p>
            <a:r>
              <a:rPr lang="en-GB" dirty="0"/>
              <a:t>Social media</a:t>
            </a:r>
          </a:p>
          <a:p>
            <a:pPr marL="0" indent="0">
              <a:buNone/>
            </a:pPr>
            <a:endParaRPr lang="en-GB" dirty="0"/>
          </a:p>
          <a:p>
            <a:pPr marL="0" indent="0">
              <a:buNone/>
            </a:pPr>
            <a:r>
              <a:rPr lang="en-GB" u="sng" dirty="0"/>
              <a:t>Future plans</a:t>
            </a:r>
          </a:p>
          <a:p>
            <a:r>
              <a:rPr lang="en-GB" dirty="0"/>
              <a:t>Use of FPH newsletters</a:t>
            </a:r>
          </a:p>
          <a:p>
            <a:r>
              <a:rPr lang="en-GB" dirty="0"/>
              <a:t>Increased use of social media</a:t>
            </a:r>
          </a:p>
          <a:p>
            <a:r>
              <a:rPr lang="en-GB" dirty="0"/>
              <a:t>Editorials/articles</a:t>
            </a:r>
          </a:p>
          <a:p>
            <a:endParaRPr lang="en-GB" dirty="0"/>
          </a:p>
        </p:txBody>
      </p:sp>
    </p:spTree>
    <p:extLst>
      <p:ext uri="{BB962C8B-B14F-4D97-AF65-F5344CB8AC3E}">
        <p14:creationId xmlns:p14="http://schemas.microsoft.com/office/powerpoint/2010/main" val="27052630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775F8-B753-D865-EAB1-7124B0FA0597}"/>
              </a:ext>
            </a:extLst>
          </p:cNvPr>
          <p:cNvSpPr>
            <a:spLocks noGrp="1"/>
          </p:cNvSpPr>
          <p:nvPr>
            <p:ph type="title"/>
          </p:nvPr>
        </p:nvSpPr>
        <p:spPr>
          <a:xfrm>
            <a:off x="838200" y="182245"/>
            <a:ext cx="10515600" cy="1026795"/>
          </a:xfrm>
        </p:spPr>
        <p:txBody>
          <a:bodyPr/>
          <a:lstStyle/>
          <a:p>
            <a:r>
              <a:rPr lang="en-GB" dirty="0"/>
              <a:t>Plans for 24-26</a:t>
            </a:r>
          </a:p>
        </p:txBody>
      </p:sp>
      <p:graphicFrame>
        <p:nvGraphicFramePr>
          <p:cNvPr id="5" name="Content Placeholder 4">
            <a:extLst>
              <a:ext uri="{FF2B5EF4-FFF2-40B4-BE49-F238E27FC236}">
                <a16:creationId xmlns:a16="http://schemas.microsoft.com/office/drawing/2014/main" id="{1F0B5764-50C1-C558-CE6D-AF9278037496}"/>
              </a:ext>
            </a:extLst>
          </p:cNvPr>
          <p:cNvGraphicFramePr>
            <a:graphicFrameLocks noGrp="1"/>
          </p:cNvGraphicFramePr>
          <p:nvPr>
            <p:ph idx="1"/>
          </p:nvPr>
        </p:nvGraphicFramePr>
        <p:xfrm>
          <a:off x="248920" y="1083945"/>
          <a:ext cx="11694160" cy="4983480"/>
        </p:xfrm>
        <a:graphic>
          <a:graphicData uri="http://schemas.openxmlformats.org/drawingml/2006/table">
            <a:tbl>
              <a:tblPr firstRow="1" bandRow="1">
                <a:tableStyleId>{5C22544A-7EE6-4342-B048-85BDC9FD1C3A}</a:tableStyleId>
              </a:tblPr>
              <a:tblGrid>
                <a:gridCol w="2923540">
                  <a:extLst>
                    <a:ext uri="{9D8B030D-6E8A-4147-A177-3AD203B41FA5}">
                      <a16:colId xmlns:a16="http://schemas.microsoft.com/office/drawing/2014/main" val="3470660754"/>
                    </a:ext>
                  </a:extLst>
                </a:gridCol>
                <a:gridCol w="2923540">
                  <a:extLst>
                    <a:ext uri="{9D8B030D-6E8A-4147-A177-3AD203B41FA5}">
                      <a16:colId xmlns:a16="http://schemas.microsoft.com/office/drawing/2014/main" val="3638519647"/>
                    </a:ext>
                  </a:extLst>
                </a:gridCol>
                <a:gridCol w="2923540">
                  <a:extLst>
                    <a:ext uri="{9D8B030D-6E8A-4147-A177-3AD203B41FA5}">
                      <a16:colId xmlns:a16="http://schemas.microsoft.com/office/drawing/2014/main" val="1573393439"/>
                    </a:ext>
                  </a:extLst>
                </a:gridCol>
                <a:gridCol w="2923540">
                  <a:extLst>
                    <a:ext uri="{9D8B030D-6E8A-4147-A177-3AD203B41FA5}">
                      <a16:colId xmlns:a16="http://schemas.microsoft.com/office/drawing/2014/main" val="794591151"/>
                    </a:ext>
                  </a:extLst>
                </a:gridCol>
              </a:tblGrid>
              <a:tr h="370840">
                <a:tc>
                  <a:txBody>
                    <a:bodyPr/>
                    <a:lstStyle/>
                    <a:p>
                      <a:r>
                        <a:rPr lang="en-GB" dirty="0"/>
                        <a:t>Activity</a:t>
                      </a:r>
                    </a:p>
                  </a:txBody>
                  <a:tcPr/>
                </a:tc>
                <a:tc>
                  <a:txBody>
                    <a:bodyPr/>
                    <a:lstStyle/>
                    <a:p>
                      <a:r>
                        <a:rPr lang="en-GB" dirty="0"/>
                        <a:t>Outcome</a:t>
                      </a:r>
                    </a:p>
                  </a:txBody>
                  <a:tcPr/>
                </a:tc>
                <a:tc>
                  <a:txBody>
                    <a:bodyPr/>
                    <a:lstStyle/>
                    <a:p>
                      <a:r>
                        <a:rPr lang="en-GB" dirty="0"/>
                        <a:t>Future plans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Outputs</a:t>
                      </a:r>
                    </a:p>
                    <a:p>
                      <a:endParaRPr lang="en-GB" dirty="0"/>
                    </a:p>
                  </a:txBody>
                  <a:tcPr/>
                </a:tc>
                <a:extLst>
                  <a:ext uri="{0D108BD9-81ED-4DB2-BD59-A6C34878D82A}">
                    <a16:rowId xmlns:a16="http://schemas.microsoft.com/office/drawing/2014/main" val="3613211452"/>
                  </a:ext>
                </a:extLst>
              </a:tr>
              <a:tr h="370840">
                <a:tc>
                  <a:txBody>
                    <a:bodyPr/>
                    <a:lstStyle/>
                    <a:p>
                      <a:r>
                        <a:rPr lang="en-GB" sz="1300" kern="1200" dirty="0">
                          <a:solidFill>
                            <a:schemeClr val="dk1"/>
                          </a:solidFill>
                          <a:effectLst/>
                          <a:latin typeface="+mn-lt"/>
                          <a:ea typeface="+mn-ea"/>
                          <a:cs typeface="+mn-cs"/>
                        </a:rPr>
                        <a:t>Increase engagement in topics related to the sexual and reproductive health of children and young people </a:t>
                      </a:r>
                      <a:endParaRPr lang="en-GB" sz="1300" dirty="0"/>
                    </a:p>
                  </a:txBody>
                  <a:tcPr/>
                </a:tc>
                <a:tc>
                  <a:txBody>
                    <a:bodyPr/>
                    <a:lstStyle/>
                    <a:p>
                      <a:r>
                        <a:rPr lang="en-GB" sz="1300" kern="1200" dirty="0">
                          <a:solidFill>
                            <a:schemeClr val="dk1"/>
                          </a:solidFill>
                          <a:effectLst/>
                          <a:latin typeface="+mn-lt"/>
                          <a:ea typeface="+mn-ea"/>
                          <a:cs typeface="+mn-cs"/>
                        </a:rPr>
                        <a:t>To increase the understanding of SRH topics in relation to children and young people</a:t>
                      </a:r>
                      <a:endParaRPr lang="en-GB" sz="1300" dirty="0"/>
                    </a:p>
                  </a:txBody>
                  <a:tcPr/>
                </a:tc>
                <a:tc>
                  <a:txBody>
                    <a:bodyPr/>
                    <a:lstStyle/>
                    <a:p>
                      <a:r>
                        <a:rPr lang="en-GB" sz="1300" kern="1200" dirty="0">
                          <a:solidFill>
                            <a:schemeClr val="dk1"/>
                          </a:solidFill>
                          <a:effectLst/>
                          <a:latin typeface="+mn-lt"/>
                          <a:ea typeface="+mn-ea"/>
                          <a:cs typeface="+mn-cs"/>
                        </a:rPr>
                        <a:t>Connection established with the BASHH Adolescent SIG and an area of support/joint working identified. </a:t>
                      </a:r>
                    </a:p>
                    <a:p>
                      <a:r>
                        <a:rPr lang="en-GB" sz="1300" kern="1200" dirty="0">
                          <a:solidFill>
                            <a:schemeClr val="dk1"/>
                          </a:solidFill>
                          <a:effectLst/>
                          <a:latin typeface="+mn-lt"/>
                          <a:ea typeface="+mn-ea"/>
                          <a:cs typeface="+mn-cs"/>
                        </a:rPr>
                        <a:t> </a:t>
                      </a:r>
                    </a:p>
                    <a:p>
                      <a:r>
                        <a:rPr lang="en-GB" sz="1300" kern="1200" dirty="0">
                          <a:solidFill>
                            <a:schemeClr val="dk1"/>
                          </a:solidFill>
                          <a:effectLst/>
                          <a:latin typeface="+mn-lt"/>
                          <a:ea typeface="+mn-ea"/>
                          <a:cs typeface="+mn-cs"/>
                        </a:rPr>
                        <a:t>Consultation responses relevant to children and young people uploaded to the SRH SIG webpage. </a:t>
                      </a:r>
                      <a:endParaRPr lang="en-GB" sz="13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kern="1200" dirty="0">
                          <a:solidFill>
                            <a:schemeClr val="dk1"/>
                          </a:solidFill>
                          <a:effectLst/>
                          <a:latin typeface="+mn-lt"/>
                          <a:ea typeface="+mn-ea"/>
                          <a:cs typeface="+mn-cs"/>
                        </a:rPr>
                        <a:t>Engagement in work related to children and young people (e.g. relationships and sex education, child sexual abuse, child sexual exploitation); establishment of links with the BASHH Adolescent SIG and responding to consultations relevant to children and young people.</a:t>
                      </a:r>
                    </a:p>
                  </a:txBody>
                  <a:tcPr/>
                </a:tc>
                <a:extLst>
                  <a:ext uri="{0D108BD9-81ED-4DB2-BD59-A6C34878D82A}">
                    <a16:rowId xmlns:a16="http://schemas.microsoft.com/office/drawing/2014/main" val="949995273"/>
                  </a:ext>
                </a:extLst>
              </a:tr>
              <a:tr h="370840">
                <a:tc>
                  <a:txBody>
                    <a:bodyPr/>
                    <a:lstStyle/>
                    <a:p>
                      <a:r>
                        <a:rPr lang="en-GB" sz="1300" kern="1200" dirty="0">
                          <a:solidFill>
                            <a:schemeClr val="dk1"/>
                          </a:solidFill>
                          <a:effectLst/>
                          <a:latin typeface="+mn-lt"/>
                          <a:ea typeface="+mn-ea"/>
                          <a:cs typeface="+mn-cs"/>
                        </a:rPr>
                        <a:t>Anti-racism</a:t>
                      </a:r>
                      <a:endParaRPr lang="en-GB" sz="1300" dirty="0"/>
                    </a:p>
                  </a:txBody>
                  <a:tcPr/>
                </a:tc>
                <a:tc>
                  <a:txBody>
                    <a:bodyPr/>
                    <a:lstStyle/>
                    <a:p>
                      <a:r>
                        <a:rPr lang="en-GB" sz="1300" kern="1200" dirty="0">
                          <a:solidFill>
                            <a:schemeClr val="dk1"/>
                          </a:solidFill>
                          <a:effectLst/>
                          <a:latin typeface="+mn-lt"/>
                          <a:ea typeface="+mn-ea"/>
                          <a:cs typeface="+mn-cs"/>
                        </a:rPr>
                        <a:t>To tackle ethnic inequalities in SRH and promote an anti-racist approach to sexual and reproductive healthcare. </a:t>
                      </a:r>
                      <a:endParaRPr lang="en-GB" sz="1300" dirty="0"/>
                    </a:p>
                  </a:txBody>
                  <a:tcPr/>
                </a:tc>
                <a:tc>
                  <a:txBody>
                    <a:bodyPr/>
                    <a:lstStyle/>
                    <a:p>
                      <a:r>
                        <a:rPr lang="en-GB" sz="1300" kern="1200" dirty="0">
                          <a:solidFill>
                            <a:schemeClr val="dk1"/>
                          </a:solidFill>
                          <a:effectLst/>
                          <a:latin typeface="+mn-lt"/>
                          <a:ea typeface="+mn-ea"/>
                          <a:cs typeface="+mn-cs"/>
                        </a:rPr>
                        <a:t>Published blogs, press releases and articles and share these regularly with SIG members. </a:t>
                      </a:r>
                    </a:p>
                    <a:p>
                      <a:endParaRPr lang="en-GB" sz="1300" kern="1200" dirty="0">
                        <a:solidFill>
                          <a:schemeClr val="dk1"/>
                        </a:solidFill>
                        <a:effectLst/>
                        <a:latin typeface="+mn-lt"/>
                        <a:ea typeface="+mn-ea"/>
                        <a:cs typeface="+mn-cs"/>
                      </a:endParaRPr>
                    </a:p>
                    <a:p>
                      <a:r>
                        <a:rPr lang="en-GB" sz="1300" kern="1200" dirty="0">
                          <a:solidFill>
                            <a:schemeClr val="dk1"/>
                          </a:solidFill>
                          <a:effectLst/>
                          <a:latin typeface="+mn-lt"/>
                          <a:ea typeface="+mn-ea"/>
                          <a:cs typeface="+mn-cs"/>
                        </a:rPr>
                        <a:t>Lunch and learn sessions with a specific focus on reducing ethnic inequalities in SRH</a:t>
                      </a:r>
                      <a:r>
                        <a:rPr lang="en-GB" sz="1300" kern="1200">
                          <a:solidFill>
                            <a:schemeClr val="dk1"/>
                          </a:solidFill>
                          <a:effectLst/>
                          <a:latin typeface="+mn-lt"/>
                          <a:ea typeface="+mn-ea"/>
                          <a:cs typeface="+mn-cs"/>
                        </a:rPr>
                        <a:t>. </a:t>
                      </a:r>
                    </a:p>
                    <a:p>
                      <a:endParaRPr lang="en-GB" sz="1300" kern="1200" dirty="0">
                        <a:solidFill>
                          <a:schemeClr val="dk1"/>
                        </a:solidFill>
                        <a:effectLst/>
                        <a:latin typeface="+mn-lt"/>
                        <a:ea typeface="+mn-ea"/>
                        <a:cs typeface="+mn-cs"/>
                      </a:endParaRPr>
                    </a:p>
                    <a:p>
                      <a:r>
                        <a:rPr lang="en-GB" sz="1300" kern="1200" dirty="0">
                          <a:solidFill>
                            <a:schemeClr val="dk1"/>
                          </a:solidFill>
                          <a:effectLst/>
                          <a:latin typeface="+mn-lt"/>
                          <a:ea typeface="+mn-ea"/>
                          <a:cs typeface="+mn-cs"/>
                        </a:rPr>
                        <a:t>Agreed collaborative projects focusing on reducing ethnic inequalities in SRH. </a:t>
                      </a:r>
                      <a:endParaRPr lang="en-GB" sz="13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kern="1200" dirty="0">
                          <a:solidFill>
                            <a:schemeClr val="dk1"/>
                          </a:solidFill>
                          <a:effectLst/>
                          <a:latin typeface="+mn-lt"/>
                          <a:ea typeface="+mn-ea"/>
                          <a:cs typeface="+mn-cs"/>
                        </a:rPr>
                        <a:t>Include a focus on anti-racism and reducing ethnic inequalities in lunch and learns.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30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300" kern="1200" dirty="0">
                          <a:solidFill>
                            <a:schemeClr val="dk1"/>
                          </a:solidFill>
                          <a:effectLst/>
                          <a:latin typeface="+mn-lt"/>
                          <a:ea typeface="+mn-ea"/>
                          <a:cs typeface="+mn-cs"/>
                        </a:rPr>
                        <a:t>Use communications to raise awareness of the impact of racism on SRH outcomes and ethnic inequalities.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30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300" kern="1200" dirty="0">
                          <a:solidFill>
                            <a:schemeClr val="dk1"/>
                          </a:solidFill>
                          <a:effectLst/>
                          <a:latin typeface="+mn-lt"/>
                          <a:ea typeface="+mn-ea"/>
                          <a:cs typeface="+mn-cs"/>
                        </a:rPr>
                        <a:t>Identify opportunities to collaborate with other SIGs to reduce ethnic inequalities in sexual and reproductive health. </a:t>
                      </a:r>
                    </a:p>
                  </a:txBody>
                  <a:tcPr/>
                </a:tc>
                <a:extLst>
                  <a:ext uri="{0D108BD9-81ED-4DB2-BD59-A6C34878D82A}">
                    <a16:rowId xmlns:a16="http://schemas.microsoft.com/office/drawing/2014/main" val="2477065109"/>
                  </a:ext>
                </a:extLst>
              </a:tr>
            </a:tbl>
          </a:graphicData>
        </a:graphic>
      </p:graphicFrame>
    </p:spTree>
    <p:extLst>
      <p:ext uri="{BB962C8B-B14F-4D97-AF65-F5344CB8AC3E}">
        <p14:creationId xmlns:p14="http://schemas.microsoft.com/office/powerpoint/2010/main" val="5430235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D3860D75-A7D7-5526-ECD7-D10EEBBD5B63}"/>
              </a:ext>
            </a:extLst>
          </p:cNvPr>
          <p:cNvSpPr>
            <a:spLocks noGrp="1"/>
          </p:cNvSpPr>
          <p:nvPr>
            <p:ph type="ctrTitle"/>
          </p:nvPr>
        </p:nvSpPr>
        <p:spPr>
          <a:xfrm>
            <a:off x="1314824" y="735106"/>
            <a:ext cx="10053763" cy="2928470"/>
          </a:xfrm>
        </p:spPr>
        <p:txBody>
          <a:bodyPr anchor="b">
            <a:normAutofit/>
          </a:bodyPr>
          <a:lstStyle/>
          <a:p>
            <a:pPr algn="l"/>
            <a:r>
              <a:rPr lang="en-GB" sz="4800">
                <a:solidFill>
                  <a:srgbClr val="FFFFFF"/>
                </a:solidFill>
              </a:rPr>
              <a:t>Academic Public Health SIG</a:t>
            </a:r>
          </a:p>
        </p:txBody>
      </p:sp>
      <p:sp>
        <p:nvSpPr>
          <p:cNvPr id="3" name="Subtitle 2">
            <a:extLst>
              <a:ext uri="{FF2B5EF4-FFF2-40B4-BE49-F238E27FC236}">
                <a16:creationId xmlns:a16="http://schemas.microsoft.com/office/drawing/2014/main" id="{1FA4740F-741A-A6FE-310A-1739319707E4}"/>
              </a:ext>
            </a:extLst>
          </p:cNvPr>
          <p:cNvSpPr>
            <a:spLocks noGrp="1"/>
          </p:cNvSpPr>
          <p:nvPr>
            <p:ph type="subTitle" idx="1"/>
          </p:nvPr>
        </p:nvSpPr>
        <p:spPr>
          <a:xfrm>
            <a:off x="1350682" y="4870824"/>
            <a:ext cx="10005951" cy="1458258"/>
          </a:xfrm>
        </p:spPr>
        <p:txBody>
          <a:bodyPr anchor="ctr">
            <a:normAutofit/>
          </a:bodyPr>
          <a:lstStyle/>
          <a:p>
            <a:pPr algn="l"/>
            <a:r>
              <a:rPr lang="en-GB" sz="1700" dirty="0"/>
              <a:t>Dr Seb Walsh (MBChB, MPhil, MFPH)</a:t>
            </a:r>
          </a:p>
          <a:p>
            <a:pPr algn="l"/>
            <a:r>
              <a:rPr lang="en-GB" sz="1700" dirty="0"/>
              <a:t>APH SIG Co-Chair</a:t>
            </a:r>
          </a:p>
          <a:p>
            <a:pPr algn="l"/>
            <a:r>
              <a:rPr lang="en-GB" sz="1700" dirty="0"/>
              <a:t>NIHR Doctoral Fellow, University of Cambridge</a:t>
            </a:r>
          </a:p>
          <a:p>
            <a:pPr algn="l"/>
            <a:r>
              <a:rPr lang="en-GB" sz="1700" dirty="0"/>
              <a:t>Specialty Registrar (ST4, OOPR), East of England</a:t>
            </a:r>
          </a:p>
        </p:txBody>
      </p:sp>
    </p:spTree>
    <p:extLst>
      <p:ext uri="{BB962C8B-B14F-4D97-AF65-F5344CB8AC3E}">
        <p14:creationId xmlns:p14="http://schemas.microsoft.com/office/powerpoint/2010/main" val="39149928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AFE6522D-16D3-6545-7C2A-60DC0EFFAD08}"/>
              </a:ext>
            </a:extLst>
          </p:cNvPr>
          <p:cNvSpPr>
            <a:spLocks noGrp="1"/>
          </p:cNvSpPr>
          <p:nvPr>
            <p:ph type="title"/>
          </p:nvPr>
        </p:nvSpPr>
        <p:spPr>
          <a:xfrm>
            <a:off x="826396" y="586855"/>
            <a:ext cx="4230100" cy="3387497"/>
          </a:xfrm>
        </p:spPr>
        <p:txBody>
          <a:bodyPr anchor="b">
            <a:normAutofit/>
          </a:bodyPr>
          <a:lstStyle/>
          <a:p>
            <a:pPr algn="r"/>
            <a:r>
              <a:rPr lang="en-GB" sz="4000">
                <a:solidFill>
                  <a:srgbClr val="FFFFFF"/>
                </a:solidFill>
              </a:rPr>
              <a:t>APH SIG</a:t>
            </a:r>
          </a:p>
        </p:txBody>
      </p:sp>
      <p:sp>
        <p:nvSpPr>
          <p:cNvPr id="3" name="Content Placeholder 2">
            <a:extLst>
              <a:ext uri="{FF2B5EF4-FFF2-40B4-BE49-F238E27FC236}">
                <a16:creationId xmlns:a16="http://schemas.microsoft.com/office/drawing/2014/main" id="{32DD401D-C275-EF53-5181-289B403736B4}"/>
              </a:ext>
            </a:extLst>
          </p:cNvPr>
          <p:cNvSpPr>
            <a:spLocks noGrp="1"/>
          </p:cNvSpPr>
          <p:nvPr>
            <p:ph idx="1"/>
          </p:nvPr>
        </p:nvSpPr>
        <p:spPr>
          <a:xfrm>
            <a:off x="6503158" y="649480"/>
            <a:ext cx="4862447" cy="5546047"/>
          </a:xfrm>
        </p:spPr>
        <p:txBody>
          <a:bodyPr anchor="ctr">
            <a:normAutofit/>
          </a:bodyPr>
          <a:lstStyle/>
          <a:p>
            <a:r>
              <a:rPr lang="en-US" sz="2000" dirty="0">
                <a:effectLst/>
                <a:latin typeface="Calibri" panose="020F0502020204030204" pitchFamily="34" charset="0"/>
                <a:ea typeface="Calibri" panose="020F0502020204030204" pitchFamily="34" charset="0"/>
                <a:cs typeface="Times New Roman" panose="02020603050405020304" pitchFamily="18" charset="0"/>
              </a:rPr>
              <a:t>APH SIG will provide a </a:t>
            </a:r>
            <a:r>
              <a:rPr lang="en-US" sz="2000" b="1" dirty="0">
                <a:effectLst/>
                <a:latin typeface="Calibri" panose="020F0502020204030204" pitchFamily="34" charset="0"/>
                <a:ea typeface="Calibri" panose="020F0502020204030204" pitchFamily="34" charset="0"/>
                <a:cs typeface="Times New Roman" panose="02020603050405020304" pitchFamily="18" charset="0"/>
              </a:rPr>
              <a:t>forum </a:t>
            </a:r>
            <a:r>
              <a:rPr lang="en-US" sz="2000" dirty="0">
                <a:effectLst/>
                <a:latin typeface="Calibri" panose="020F0502020204030204" pitchFamily="34" charset="0"/>
                <a:ea typeface="Calibri" panose="020F0502020204030204" pitchFamily="34" charset="0"/>
                <a:cs typeface="Times New Roman" panose="02020603050405020304" pitchFamily="18" charset="0"/>
              </a:rPr>
              <a:t>to enhance the exchange of ideas, knowledge, experiences and information about </a:t>
            </a:r>
            <a:r>
              <a:rPr lang="en-US" sz="2000" b="1" dirty="0">
                <a:effectLst/>
                <a:latin typeface="Calibri" panose="020F0502020204030204" pitchFamily="34" charset="0"/>
                <a:ea typeface="Calibri" panose="020F0502020204030204" pitchFamily="34" charset="0"/>
                <a:cs typeface="Times New Roman" panose="02020603050405020304" pitchFamily="18" charset="0"/>
              </a:rPr>
              <a:t>academic public health training and career development</a:t>
            </a:r>
            <a:r>
              <a:rPr lang="en-US" sz="2000" dirty="0">
                <a:effectLst/>
                <a:latin typeface="Calibri" panose="020F0502020204030204" pitchFamily="34" charset="0"/>
                <a:ea typeface="Calibri" panose="020F0502020204030204" pitchFamily="34" charset="0"/>
                <a:cs typeface="Times New Roman" panose="02020603050405020304" pitchFamily="18" charset="0"/>
              </a:rPr>
              <a:t> across the four nations of the UK; in order to contribute to the faculty’s authoritative voice for academic public health, and support the work to develop high quality standards of collaborative, multi-disciplinary, public health practice in the UK</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000" dirty="0"/>
              <a:t>Launched summer 2022</a:t>
            </a:r>
          </a:p>
          <a:p>
            <a:endParaRPr lang="en-GB" sz="2000" dirty="0"/>
          </a:p>
          <a:p>
            <a:r>
              <a:rPr lang="en-GB" sz="2000" dirty="0"/>
              <a:t>Reports to Academic Research Committee (ARC)</a:t>
            </a:r>
          </a:p>
        </p:txBody>
      </p:sp>
    </p:spTree>
    <p:extLst>
      <p:ext uri="{BB962C8B-B14F-4D97-AF65-F5344CB8AC3E}">
        <p14:creationId xmlns:p14="http://schemas.microsoft.com/office/powerpoint/2010/main" val="31339653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7" name="Rectangle 103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39" name="Rectangle 1038">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41" name="Rectangle 1040">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43" name="Rectangle 1042">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45" name="Freeform: Shape 1044">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47" name="Rectangle 1046">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BBC652EA-3522-F42C-FA69-CC676DEB0B15}"/>
              </a:ext>
            </a:extLst>
          </p:cNvPr>
          <p:cNvSpPr>
            <a:spLocks noGrp="1"/>
          </p:cNvSpPr>
          <p:nvPr>
            <p:ph type="title"/>
          </p:nvPr>
        </p:nvSpPr>
        <p:spPr>
          <a:xfrm>
            <a:off x="586478" y="1683756"/>
            <a:ext cx="3115265" cy="2396359"/>
          </a:xfrm>
        </p:spPr>
        <p:txBody>
          <a:bodyPr anchor="b">
            <a:normAutofit/>
          </a:bodyPr>
          <a:lstStyle/>
          <a:p>
            <a:pPr algn="r"/>
            <a:r>
              <a:rPr lang="en-GB" sz="4000">
                <a:solidFill>
                  <a:srgbClr val="FFFFFF"/>
                </a:solidFill>
              </a:rPr>
              <a:t>SIG Co- Chairs</a:t>
            </a:r>
          </a:p>
        </p:txBody>
      </p:sp>
      <p:pic>
        <p:nvPicPr>
          <p:cNvPr id="1028" name="Picture 4" descr="Ana-Catarina PINHO-GOMES | DPhil student | MD MSc | University of Oxford,  Oxford | OX | The George Institute for Global Health | Research profile">
            <a:extLst>
              <a:ext uri="{FF2B5EF4-FFF2-40B4-BE49-F238E27FC236}">
                <a16:creationId xmlns:a16="http://schemas.microsoft.com/office/drawing/2014/main" id="{A094330A-639F-E5D5-AD3E-BB9AE20A92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5052" y="2312792"/>
            <a:ext cx="1752732" cy="17527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Joanna C McLaughlin — University of Bristol">
            <a:extLst>
              <a:ext uri="{FF2B5EF4-FFF2-40B4-BE49-F238E27FC236}">
                <a16:creationId xmlns:a16="http://schemas.microsoft.com/office/drawing/2014/main" id="{8BF1C1A8-BDC4-D22E-4C6C-DCC68E2606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561" y="2317687"/>
            <a:ext cx="1383862" cy="17429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bastian Walsh | Cambridge Public Health">
            <a:extLst>
              <a:ext uri="{FF2B5EF4-FFF2-40B4-BE49-F238E27FC236}">
                <a16:creationId xmlns:a16="http://schemas.microsoft.com/office/drawing/2014/main" id="{2BB1C6B5-90F2-7BA2-1FF2-89217082F8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9152" y="2312792"/>
            <a:ext cx="1752733" cy="17527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4B45213-C97C-0978-33C2-27B018E0DE3D}"/>
              </a:ext>
            </a:extLst>
          </p:cNvPr>
          <p:cNvSpPr txBox="1"/>
          <p:nvPr/>
        </p:nvSpPr>
        <p:spPr>
          <a:xfrm>
            <a:off x="4905052" y="4060627"/>
            <a:ext cx="2026902" cy="662361"/>
          </a:xfrm>
          <a:prstGeom prst="rect">
            <a:avLst/>
          </a:prstGeom>
          <a:noFill/>
        </p:spPr>
        <p:txBody>
          <a:bodyPr wrap="square" rtlCol="0">
            <a:spAutoFit/>
          </a:bodyPr>
          <a:lstStyle/>
          <a:p>
            <a:pPr marL="0" marR="0" lvl="0" indent="0" algn="l" defTabSz="813816" rtl="0" eaLnBrk="1" fontAlgn="auto" latinLnBrk="0" hangingPunct="1">
              <a:lnSpc>
                <a:spcPct val="100000"/>
              </a:lnSpc>
              <a:spcBef>
                <a:spcPts val="0"/>
              </a:spcBef>
              <a:spcAft>
                <a:spcPts val="600"/>
              </a:spcAft>
              <a:buClrTx/>
              <a:buSzTx/>
              <a:buFontTx/>
              <a:buNone/>
              <a:tabLst/>
              <a:defRPr/>
            </a:pPr>
            <a:r>
              <a:rPr kumimoji="0" lang="en-GB" sz="1602" b="0" i="0" u="none" strike="noStrike" kern="1200" cap="none" spc="0" normalizeH="0" baseline="0" noProof="0" dirty="0">
                <a:ln>
                  <a:noFill/>
                </a:ln>
                <a:solidFill>
                  <a:prstClr val="black"/>
                </a:solidFill>
                <a:effectLst/>
                <a:uLnTx/>
                <a:uFillTx/>
                <a:latin typeface="Aptos" panose="02110004020202020204"/>
                <a:ea typeface="+mn-ea"/>
                <a:cs typeface="+mn-cs"/>
              </a:rPr>
              <a:t>Dr Cat Pinho-Gomes</a:t>
            </a:r>
          </a:p>
          <a:p>
            <a:pPr marL="0" marR="0" lvl="0" indent="0" algn="l" defTabSz="813816" rtl="0" eaLnBrk="1" fontAlgn="auto" latinLnBrk="0" hangingPunct="1">
              <a:lnSpc>
                <a:spcPct val="100000"/>
              </a:lnSpc>
              <a:spcBef>
                <a:spcPts val="0"/>
              </a:spcBef>
              <a:spcAft>
                <a:spcPts val="600"/>
              </a:spcAft>
              <a:buClrTx/>
              <a:buSzTx/>
              <a:buFontTx/>
              <a:buNone/>
              <a:tabLst/>
              <a:defRPr/>
            </a:pPr>
            <a:r>
              <a:rPr kumimoji="0" lang="en-GB" sz="1602" b="0" i="0" u="none" strike="noStrike" kern="1200" cap="none" spc="0" normalizeH="0" baseline="0" noProof="0" dirty="0">
                <a:ln>
                  <a:noFill/>
                </a:ln>
                <a:solidFill>
                  <a:prstClr val="black"/>
                </a:solidFill>
                <a:effectLst/>
                <a:uLnTx/>
                <a:uFillTx/>
                <a:latin typeface="Aptos" panose="02110004020202020204"/>
                <a:ea typeface="+mn-ea"/>
                <a:cs typeface="+mn-cs"/>
              </a:rPr>
              <a:t>CL at UCL</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CA4903C8-D4F2-7791-6D57-FFBE538FF44C}"/>
              </a:ext>
            </a:extLst>
          </p:cNvPr>
          <p:cNvSpPr txBox="1"/>
          <p:nvPr/>
        </p:nvSpPr>
        <p:spPr>
          <a:xfrm>
            <a:off x="7315761" y="4060627"/>
            <a:ext cx="2214285" cy="662361"/>
          </a:xfrm>
          <a:prstGeom prst="rect">
            <a:avLst/>
          </a:prstGeom>
          <a:noFill/>
        </p:spPr>
        <p:txBody>
          <a:bodyPr wrap="square" rtlCol="0">
            <a:spAutoFit/>
          </a:bodyPr>
          <a:lstStyle/>
          <a:p>
            <a:pPr marL="0" marR="0" lvl="0" indent="0" algn="l" defTabSz="813816" rtl="0" eaLnBrk="1" fontAlgn="auto" latinLnBrk="0" hangingPunct="1">
              <a:lnSpc>
                <a:spcPct val="100000"/>
              </a:lnSpc>
              <a:spcBef>
                <a:spcPts val="0"/>
              </a:spcBef>
              <a:spcAft>
                <a:spcPts val="600"/>
              </a:spcAft>
              <a:buClrTx/>
              <a:buSzTx/>
              <a:buFontTx/>
              <a:buNone/>
              <a:tabLst/>
              <a:defRPr/>
            </a:pPr>
            <a:r>
              <a:rPr kumimoji="0" lang="en-GB" sz="1602" b="0" i="0" u="none" strike="noStrike" kern="1200" cap="none" spc="0" normalizeH="0" baseline="0" noProof="0" dirty="0">
                <a:ln>
                  <a:noFill/>
                </a:ln>
                <a:solidFill>
                  <a:prstClr val="black"/>
                </a:solidFill>
                <a:effectLst/>
                <a:uLnTx/>
                <a:uFillTx/>
                <a:latin typeface="Aptos" panose="02110004020202020204"/>
                <a:ea typeface="+mn-ea"/>
                <a:cs typeface="+mn-cs"/>
              </a:rPr>
              <a:t>Dr Joanna McLaughlin</a:t>
            </a:r>
          </a:p>
          <a:p>
            <a:pPr marL="0" marR="0" lvl="0" indent="0" algn="l" defTabSz="813816" rtl="0" eaLnBrk="1" fontAlgn="auto" latinLnBrk="0" hangingPunct="1">
              <a:lnSpc>
                <a:spcPct val="100000"/>
              </a:lnSpc>
              <a:spcBef>
                <a:spcPts val="0"/>
              </a:spcBef>
              <a:spcAft>
                <a:spcPts val="600"/>
              </a:spcAft>
              <a:buClrTx/>
              <a:buSzTx/>
              <a:buFontTx/>
              <a:buNone/>
              <a:tabLst/>
              <a:defRPr/>
            </a:pPr>
            <a:r>
              <a:rPr kumimoji="0" lang="en-GB" sz="1602" b="0" i="0" u="none" strike="noStrike" kern="1200" cap="none" spc="0" normalizeH="0" baseline="0" noProof="0" dirty="0">
                <a:ln>
                  <a:noFill/>
                </a:ln>
                <a:solidFill>
                  <a:prstClr val="black"/>
                </a:solidFill>
                <a:effectLst/>
                <a:uLnTx/>
                <a:uFillTx/>
                <a:latin typeface="Aptos" panose="02110004020202020204"/>
                <a:ea typeface="+mn-ea"/>
                <a:cs typeface="+mn-cs"/>
              </a:rPr>
              <a:t>CL at Bristol</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EF2BFCF2-EAB2-EF5E-C407-1E26B158A401}"/>
              </a:ext>
            </a:extLst>
          </p:cNvPr>
          <p:cNvSpPr txBox="1"/>
          <p:nvPr/>
        </p:nvSpPr>
        <p:spPr>
          <a:xfrm>
            <a:off x="9819153" y="4060627"/>
            <a:ext cx="1752732" cy="662361"/>
          </a:xfrm>
          <a:prstGeom prst="rect">
            <a:avLst/>
          </a:prstGeom>
          <a:noFill/>
        </p:spPr>
        <p:txBody>
          <a:bodyPr wrap="square" rtlCol="0">
            <a:spAutoFit/>
          </a:bodyPr>
          <a:lstStyle/>
          <a:p>
            <a:pPr marL="0" marR="0" lvl="0" indent="0" algn="l" defTabSz="813816" rtl="0" eaLnBrk="1" fontAlgn="auto" latinLnBrk="0" hangingPunct="1">
              <a:lnSpc>
                <a:spcPct val="100000"/>
              </a:lnSpc>
              <a:spcBef>
                <a:spcPts val="0"/>
              </a:spcBef>
              <a:spcAft>
                <a:spcPts val="600"/>
              </a:spcAft>
              <a:buClrTx/>
              <a:buSzTx/>
              <a:buFontTx/>
              <a:buNone/>
              <a:tabLst/>
              <a:defRPr/>
            </a:pPr>
            <a:r>
              <a:rPr kumimoji="0" lang="en-GB" sz="1602" b="0" i="0" u="none" strike="noStrike" kern="1200" cap="none" spc="0" normalizeH="0" baseline="0" noProof="0">
                <a:ln>
                  <a:noFill/>
                </a:ln>
                <a:solidFill>
                  <a:prstClr val="black"/>
                </a:solidFill>
                <a:effectLst/>
                <a:uLnTx/>
                <a:uFillTx/>
                <a:latin typeface="Aptos" panose="02110004020202020204"/>
                <a:ea typeface="+mn-ea"/>
                <a:cs typeface="+mn-cs"/>
              </a:rPr>
              <a:t>Dr Seb Walsh</a:t>
            </a:r>
          </a:p>
          <a:p>
            <a:pPr marL="0" marR="0" lvl="0" indent="0" algn="l" defTabSz="813816" rtl="0" eaLnBrk="1" fontAlgn="auto" latinLnBrk="0" hangingPunct="1">
              <a:lnSpc>
                <a:spcPct val="100000"/>
              </a:lnSpc>
              <a:spcBef>
                <a:spcPts val="0"/>
              </a:spcBef>
              <a:spcAft>
                <a:spcPts val="600"/>
              </a:spcAft>
              <a:buClrTx/>
              <a:buSzTx/>
              <a:buFontTx/>
              <a:buNone/>
              <a:tabLst/>
              <a:defRPr/>
            </a:pPr>
            <a:r>
              <a:rPr kumimoji="0" lang="en-GB" sz="1602" b="0" i="0" u="none" strike="noStrike" kern="1200" cap="none" spc="0" normalizeH="0" baseline="0" noProof="0">
                <a:ln>
                  <a:noFill/>
                </a:ln>
                <a:solidFill>
                  <a:prstClr val="black"/>
                </a:solidFill>
                <a:effectLst/>
                <a:uLnTx/>
                <a:uFillTx/>
                <a:latin typeface="Aptos" panose="02110004020202020204"/>
                <a:ea typeface="+mn-ea"/>
                <a:cs typeface="+mn-cs"/>
              </a:rPr>
              <a:t>DF at Cambridge</a:t>
            </a: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651715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ACE760BE-C48E-0FC7-81DB-DB2E2BBDA91F}"/>
              </a:ext>
            </a:extLst>
          </p:cNvPr>
          <p:cNvSpPr>
            <a:spLocks noGrp="1"/>
          </p:cNvSpPr>
          <p:nvPr>
            <p:ph type="title"/>
          </p:nvPr>
        </p:nvSpPr>
        <p:spPr>
          <a:xfrm>
            <a:off x="826396" y="586855"/>
            <a:ext cx="4230100" cy="3387497"/>
          </a:xfrm>
        </p:spPr>
        <p:txBody>
          <a:bodyPr anchor="b">
            <a:normAutofit/>
          </a:bodyPr>
          <a:lstStyle/>
          <a:p>
            <a:pPr algn="r"/>
            <a:r>
              <a:rPr lang="en-GB" sz="4000">
                <a:solidFill>
                  <a:srgbClr val="FFFFFF"/>
                </a:solidFill>
              </a:rPr>
              <a:t>Membership</a:t>
            </a:r>
          </a:p>
        </p:txBody>
      </p:sp>
      <p:sp>
        <p:nvSpPr>
          <p:cNvPr id="3" name="Content Placeholder 2">
            <a:extLst>
              <a:ext uri="{FF2B5EF4-FFF2-40B4-BE49-F238E27FC236}">
                <a16:creationId xmlns:a16="http://schemas.microsoft.com/office/drawing/2014/main" id="{43FD5631-DCB7-7BDC-FEE1-F832C41C248C}"/>
              </a:ext>
            </a:extLst>
          </p:cNvPr>
          <p:cNvSpPr>
            <a:spLocks noGrp="1"/>
          </p:cNvSpPr>
          <p:nvPr>
            <p:ph idx="1"/>
          </p:nvPr>
        </p:nvSpPr>
        <p:spPr>
          <a:xfrm>
            <a:off x="6503158" y="649480"/>
            <a:ext cx="4862447" cy="5546047"/>
          </a:xfrm>
        </p:spPr>
        <p:txBody>
          <a:bodyPr anchor="ctr">
            <a:normAutofit/>
          </a:bodyPr>
          <a:lstStyle/>
          <a:p>
            <a:r>
              <a:rPr lang="en-GB" sz="2000" dirty="0"/>
              <a:t>~70 members</a:t>
            </a:r>
          </a:p>
          <a:p>
            <a:r>
              <a:rPr lang="en-GB" sz="2000" dirty="0"/>
              <a:t>~1/2 registrars</a:t>
            </a:r>
          </a:p>
          <a:p>
            <a:r>
              <a:rPr lang="en-GB" sz="2000" dirty="0"/>
              <a:t>~2/3 in formal academic roles</a:t>
            </a:r>
          </a:p>
          <a:p>
            <a:endParaRPr lang="en-GB" sz="2000" dirty="0"/>
          </a:p>
          <a:p>
            <a:r>
              <a:rPr lang="en-GB" sz="2000" dirty="0"/>
              <a:t>100 on mailing list</a:t>
            </a:r>
          </a:p>
          <a:p>
            <a:r>
              <a:rPr lang="en-GB" sz="2000" dirty="0"/>
              <a:t>115 in WhatsApp group</a:t>
            </a:r>
          </a:p>
        </p:txBody>
      </p:sp>
    </p:spTree>
    <p:extLst>
      <p:ext uri="{BB962C8B-B14F-4D97-AF65-F5344CB8AC3E}">
        <p14:creationId xmlns:p14="http://schemas.microsoft.com/office/powerpoint/2010/main" val="9904805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40BE3AB0-552B-8E10-D05B-90A63F4E4A9E}"/>
              </a:ext>
            </a:extLst>
          </p:cNvPr>
          <p:cNvSpPr>
            <a:spLocks noGrp="1"/>
          </p:cNvSpPr>
          <p:nvPr>
            <p:ph type="title"/>
          </p:nvPr>
        </p:nvSpPr>
        <p:spPr>
          <a:xfrm>
            <a:off x="826396" y="586855"/>
            <a:ext cx="4230100" cy="3387497"/>
          </a:xfrm>
        </p:spPr>
        <p:txBody>
          <a:bodyPr anchor="b">
            <a:normAutofit/>
          </a:bodyPr>
          <a:lstStyle/>
          <a:p>
            <a:pPr algn="r"/>
            <a:r>
              <a:rPr lang="en-GB" sz="4000">
                <a:solidFill>
                  <a:srgbClr val="FFFFFF"/>
                </a:solidFill>
              </a:rPr>
              <a:t>Activities</a:t>
            </a:r>
          </a:p>
        </p:txBody>
      </p:sp>
      <p:sp>
        <p:nvSpPr>
          <p:cNvPr id="3" name="Content Placeholder 2">
            <a:extLst>
              <a:ext uri="{FF2B5EF4-FFF2-40B4-BE49-F238E27FC236}">
                <a16:creationId xmlns:a16="http://schemas.microsoft.com/office/drawing/2014/main" id="{F3880F8D-AE0F-4B31-7D84-8CE9D6969233}"/>
              </a:ext>
            </a:extLst>
          </p:cNvPr>
          <p:cNvSpPr>
            <a:spLocks noGrp="1"/>
          </p:cNvSpPr>
          <p:nvPr>
            <p:ph idx="1"/>
          </p:nvPr>
        </p:nvSpPr>
        <p:spPr>
          <a:xfrm>
            <a:off x="6503158" y="649480"/>
            <a:ext cx="4862447" cy="5546047"/>
          </a:xfrm>
        </p:spPr>
        <p:txBody>
          <a:bodyPr anchor="ctr">
            <a:normAutofit/>
          </a:bodyPr>
          <a:lstStyle/>
          <a:p>
            <a:endParaRPr lang="en-GB" sz="2000" dirty="0"/>
          </a:p>
          <a:p>
            <a:r>
              <a:rPr lang="en-GB" sz="2000" dirty="0"/>
              <a:t>Webinars</a:t>
            </a:r>
          </a:p>
          <a:p>
            <a:pPr lvl="1"/>
            <a:r>
              <a:rPr lang="en-GB" sz="2000" dirty="0"/>
              <a:t>Diversity of topics and speakers</a:t>
            </a:r>
          </a:p>
          <a:p>
            <a:pPr lvl="1"/>
            <a:r>
              <a:rPr lang="en-GB" sz="2000" dirty="0"/>
              <a:t>Partnership with other SIGs (e.g., SD, Mental Health</a:t>
            </a:r>
            <a:r>
              <a:rPr lang="en-GB" sz="2000"/>
              <a:t>, Poverty)</a:t>
            </a:r>
            <a:endParaRPr lang="en-GB" sz="2000" dirty="0"/>
          </a:p>
          <a:p>
            <a:pPr marL="457200" lvl="1" indent="0">
              <a:buNone/>
            </a:pPr>
            <a:endParaRPr lang="en-GB" sz="2000" dirty="0"/>
          </a:p>
          <a:p>
            <a:r>
              <a:rPr lang="en-GB" sz="2000" dirty="0"/>
              <a:t>Conduit between membership and ARC/FPH</a:t>
            </a:r>
          </a:p>
          <a:p>
            <a:pPr lvl="1"/>
            <a:r>
              <a:rPr lang="en-GB" sz="2000" dirty="0"/>
              <a:t>e.g. ACF applications</a:t>
            </a:r>
          </a:p>
          <a:p>
            <a:pPr marL="457200" lvl="1" indent="0">
              <a:buNone/>
            </a:pPr>
            <a:endParaRPr lang="en-GB" sz="2000" dirty="0"/>
          </a:p>
          <a:p>
            <a:r>
              <a:rPr lang="en-GB" sz="2000" dirty="0"/>
              <a:t>Conference mapping</a:t>
            </a:r>
          </a:p>
          <a:p>
            <a:pPr lvl="1"/>
            <a:endParaRPr lang="en-GB" sz="2000" dirty="0"/>
          </a:p>
          <a:p>
            <a:r>
              <a:rPr lang="en-GB" sz="2000" dirty="0"/>
              <a:t>Annual members survey</a:t>
            </a:r>
          </a:p>
        </p:txBody>
      </p:sp>
      <p:pic>
        <p:nvPicPr>
          <p:cNvPr id="5" name="Picture 4">
            <a:extLst>
              <a:ext uri="{FF2B5EF4-FFF2-40B4-BE49-F238E27FC236}">
                <a16:creationId xmlns:a16="http://schemas.microsoft.com/office/drawing/2014/main" id="{68CEBB42-EA09-C30D-5EFE-69C4F10537C8}"/>
              </a:ext>
            </a:extLst>
          </p:cNvPr>
          <p:cNvPicPr>
            <a:picLocks noChangeAspect="1"/>
          </p:cNvPicPr>
          <p:nvPr/>
        </p:nvPicPr>
        <p:blipFill>
          <a:blip r:embed="rId2"/>
          <a:stretch>
            <a:fillRect/>
          </a:stretch>
        </p:blipFill>
        <p:spPr>
          <a:xfrm>
            <a:off x="9144130" y="181157"/>
            <a:ext cx="2855556" cy="1618614"/>
          </a:xfrm>
          <a:prstGeom prst="rect">
            <a:avLst/>
          </a:prstGeom>
        </p:spPr>
      </p:pic>
    </p:spTree>
    <p:extLst>
      <p:ext uri="{BB962C8B-B14F-4D97-AF65-F5344CB8AC3E}">
        <p14:creationId xmlns:p14="http://schemas.microsoft.com/office/powerpoint/2010/main" val="27281940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EB5A273E-FBBE-F818-4FB7-681F5308B5BB}"/>
              </a:ext>
            </a:extLst>
          </p:cNvPr>
          <p:cNvSpPr>
            <a:spLocks noGrp="1"/>
          </p:cNvSpPr>
          <p:nvPr>
            <p:ph type="title"/>
          </p:nvPr>
        </p:nvSpPr>
        <p:spPr>
          <a:xfrm>
            <a:off x="826396" y="586855"/>
            <a:ext cx="4230100" cy="3387497"/>
          </a:xfrm>
        </p:spPr>
        <p:txBody>
          <a:bodyPr anchor="b">
            <a:normAutofit/>
          </a:bodyPr>
          <a:lstStyle/>
          <a:p>
            <a:pPr algn="r"/>
            <a:r>
              <a:rPr lang="en-GB" sz="4000">
                <a:solidFill>
                  <a:srgbClr val="FFFFFF"/>
                </a:solidFill>
              </a:rPr>
              <a:t>Plans</a:t>
            </a:r>
          </a:p>
        </p:txBody>
      </p:sp>
      <p:sp>
        <p:nvSpPr>
          <p:cNvPr id="3" name="Content Placeholder 2">
            <a:extLst>
              <a:ext uri="{FF2B5EF4-FFF2-40B4-BE49-F238E27FC236}">
                <a16:creationId xmlns:a16="http://schemas.microsoft.com/office/drawing/2014/main" id="{682A7F52-8810-630A-2C09-DBB676B3225D}"/>
              </a:ext>
            </a:extLst>
          </p:cNvPr>
          <p:cNvSpPr>
            <a:spLocks noGrp="1"/>
          </p:cNvSpPr>
          <p:nvPr>
            <p:ph idx="1"/>
          </p:nvPr>
        </p:nvSpPr>
        <p:spPr>
          <a:xfrm>
            <a:off x="6503158" y="649480"/>
            <a:ext cx="4862447" cy="5546047"/>
          </a:xfrm>
        </p:spPr>
        <p:txBody>
          <a:bodyPr anchor="ctr">
            <a:normAutofit/>
          </a:bodyPr>
          <a:lstStyle/>
          <a:p>
            <a:r>
              <a:rPr lang="en-GB" sz="2000" dirty="0"/>
              <a:t>Digest 2024 members survey</a:t>
            </a:r>
          </a:p>
          <a:p>
            <a:endParaRPr lang="en-GB" sz="2000" dirty="0"/>
          </a:p>
          <a:p>
            <a:r>
              <a:rPr lang="en-GB" sz="2000" dirty="0"/>
              <a:t>Continue to grow webinar attendance and SIG membership</a:t>
            </a:r>
          </a:p>
          <a:p>
            <a:endParaRPr lang="en-GB" sz="2000" dirty="0"/>
          </a:p>
          <a:p>
            <a:r>
              <a:rPr lang="en-GB" sz="2000" dirty="0"/>
              <a:t>Conference meet-ups/partnership (e.g. Lancet PH Science conference)</a:t>
            </a:r>
          </a:p>
          <a:p>
            <a:endParaRPr lang="en-GB" sz="2000" dirty="0"/>
          </a:p>
          <a:p>
            <a:r>
              <a:rPr lang="en-GB" sz="2000" dirty="0"/>
              <a:t>Open to further collaborations</a:t>
            </a:r>
          </a:p>
          <a:p>
            <a:endParaRPr lang="en-GB" sz="2000" dirty="0"/>
          </a:p>
        </p:txBody>
      </p:sp>
    </p:spTree>
    <p:extLst>
      <p:ext uri="{BB962C8B-B14F-4D97-AF65-F5344CB8AC3E}">
        <p14:creationId xmlns:p14="http://schemas.microsoft.com/office/powerpoint/2010/main" val="41290814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2" name="Group 5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53" name="Freeform: Shape 5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4C731AD6-F590-15D2-759B-BDED7E78ED72}"/>
              </a:ext>
            </a:extLst>
          </p:cNvPr>
          <p:cNvSpPr>
            <a:spLocks noGrp="1"/>
          </p:cNvSpPr>
          <p:nvPr>
            <p:ph type="ctrTitle"/>
          </p:nvPr>
        </p:nvSpPr>
        <p:spPr>
          <a:xfrm>
            <a:off x="3215729" y="1764407"/>
            <a:ext cx="5760846" cy="2310312"/>
          </a:xfrm>
        </p:spPr>
        <p:txBody>
          <a:bodyPr>
            <a:normAutofit/>
          </a:bodyPr>
          <a:lstStyle/>
          <a:p>
            <a:r>
              <a:rPr lang="en-GB" sz="5200" dirty="0">
                <a:solidFill>
                  <a:schemeClr val="tx2"/>
                </a:solidFill>
              </a:rPr>
              <a:t>Sustainable Development Special Interest Group</a:t>
            </a:r>
          </a:p>
        </p:txBody>
      </p:sp>
      <p:sp>
        <p:nvSpPr>
          <p:cNvPr id="3" name="Subtitle 2">
            <a:extLst>
              <a:ext uri="{FF2B5EF4-FFF2-40B4-BE49-F238E27FC236}">
                <a16:creationId xmlns:a16="http://schemas.microsoft.com/office/drawing/2014/main" id="{7BEB6B8A-298D-067B-E882-19F2088DD977}"/>
              </a:ext>
            </a:extLst>
          </p:cNvPr>
          <p:cNvSpPr>
            <a:spLocks noGrp="1"/>
          </p:cNvSpPr>
          <p:nvPr>
            <p:ph type="subTitle" idx="1"/>
          </p:nvPr>
        </p:nvSpPr>
        <p:spPr>
          <a:xfrm>
            <a:off x="3215729" y="4165152"/>
            <a:ext cx="5760846" cy="682079"/>
          </a:xfrm>
        </p:spPr>
        <p:txBody>
          <a:bodyPr>
            <a:normAutofit fontScale="92500" lnSpcReduction="10000"/>
          </a:bodyPr>
          <a:lstStyle/>
          <a:p>
            <a:r>
              <a:rPr lang="en-GB" dirty="0">
                <a:solidFill>
                  <a:schemeClr val="tx2"/>
                </a:solidFill>
              </a:rPr>
              <a:t>Anya Gopfert </a:t>
            </a:r>
            <a:br>
              <a:rPr lang="en-GB" dirty="0">
                <a:solidFill>
                  <a:schemeClr val="tx2"/>
                </a:solidFill>
              </a:rPr>
            </a:br>
            <a:r>
              <a:rPr lang="en-GB" dirty="0">
                <a:solidFill>
                  <a:schemeClr val="tx2"/>
                </a:solidFill>
              </a:rPr>
              <a:t>Maria van Hove</a:t>
            </a:r>
          </a:p>
        </p:txBody>
      </p:sp>
    </p:spTree>
    <p:extLst>
      <p:ext uri="{BB962C8B-B14F-4D97-AF65-F5344CB8AC3E}">
        <p14:creationId xmlns:p14="http://schemas.microsoft.com/office/powerpoint/2010/main" val="39023319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EADCAF8-8823-4E89-8612-21029831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8CA07B2-0819-4B62-9425-7A52BBDD7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DA02BEE4-A5D4-40AF-882D-49D34B086F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p:grpSpPr>
        <p:sp>
          <p:nvSpPr>
            <p:cNvPr id="12" name="Freeform: Shape 11">
              <a:extLst>
                <a:ext uri="{FF2B5EF4-FFF2-40B4-BE49-F238E27FC236}">
                  <a16:creationId xmlns:a16="http://schemas.microsoft.com/office/drawing/2014/main" id="{0F5843EB-154F-4459-8954-BB1DF64BB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75905135-55D9-431B-8D5A-4C5C92B1F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9B732812-A0BB-4324-B390-DFEF26C109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01FEC055-6F76-4E20-BC93-76C2F58EA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D74CD21D-122E-4F3D-82AF-F4A37C278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5A7FF51F-3820-41BE-8690-7E758ECFA7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gradFill>
              <a:gsLst>
                <a:gs pos="813">
                  <a:schemeClr val="bg1">
                    <a:alpha val="41000"/>
                  </a:schemeClr>
                </a:gs>
                <a:gs pos="20000">
                  <a:schemeClr val="accent5">
                    <a:lumMod val="85000"/>
                    <a:alpha val="56000"/>
                  </a:schemeClr>
                </a:gs>
                <a:gs pos="44000">
                  <a:schemeClr val="accent6">
                    <a:lumMod val="40000"/>
                    <a:lumOff val="60000"/>
                    <a:alpha val="57000"/>
                  </a:schemeClr>
                </a:gs>
                <a:gs pos="100000">
                  <a:schemeClr val="bg1">
                    <a:alpha val="59000"/>
                  </a:schemeClr>
                </a:gs>
                <a:gs pos="74000">
                  <a:schemeClr val="accent1">
                    <a:lumMod val="91000"/>
                    <a:lumOff val="9000"/>
                    <a:alpha val="34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85EAD889-EA4D-485F-BA9C-F6473A432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C0EF4972-04FD-BFF8-1B45-9E8208F1586D}"/>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4800" kern="1200" dirty="0">
                <a:solidFill>
                  <a:schemeClr val="tx2"/>
                </a:solidFill>
                <a:latin typeface="+mj-lt"/>
                <a:ea typeface="+mj-ea"/>
                <a:cs typeface="+mj-cs"/>
              </a:rPr>
              <a:t>What is the Sustainable Development SIG for?</a:t>
            </a:r>
          </a:p>
        </p:txBody>
      </p:sp>
    </p:spTree>
    <p:extLst>
      <p:ext uri="{BB962C8B-B14F-4D97-AF65-F5344CB8AC3E}">
        <p14:creationId xmlns:p14="http://schemas.microsoft.com/office/powerpoint/2010/main" val="2677027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25904A9-CCDF-7D9F-3F15-36C1D483648D}"/>
              </a:ext>
            </a:extLst>
          </p:cNvPr>
          <p:cNvSpPr>
            <a:spLocks noGrp="1"/>
          </p:cNvSpPr>
          <p:nvPr>
            <p:ph type="ctrTitle"/>
          </p:nvPr>
        </p:nvSpPr>
        <p:spPr>
          <a:xfrm>
            <a:off x="408264" y="2525713"/>
            <a:ext cx="10668000" cy="1470025"/>
          </a:xfrm>
        </p:spPr>
        <p:txBody>
          <a:bodyPr>
            <a:noAutofit/>
          </a:bodyPr>
          <a:lstStyle/>
          <a:p>
            <a:r>
              <a:rPr lang="en-GB" sz="6400" b="1" dirty="0"/>
              <a:t>Our Vision For the </a:t>
            </a:r>
            <a:br>
              <a:rPr lang="en-GB" sz="6400" b="1" dirty="0"/>
            </a:br>
            <a:r>
              <a:rPr lang="en-GB" sz="6400" b="1" dirty="0"/>
              <a:t>Public’s Health</a:t>
            </a:r>
          </a:p>
        </p:txBody>
      </p:sp>
      <p:sp>
        <p:nvSpPr>
          <p:cNvPr id="9" name="Subtitle 8">
            <a:extLst>
              <a:ext uri="{FF2B5EF4-FFF2-40B4-BE49-F238E27FC236}">
                <a16:creationId xmlns:a16="http://schemas.microsoft.com/office/drawing/2014/main" id="{1F29F375-739D-37E6-E499-2A795CC5F616}"/>
              </a:ext>
            </a:extLst>
          </p:cNvPr>
          <p:cNvSpPr>
            <a:spLocks noGrp="1"/>
          </p:cNvSpPr>
          <p:nvPr>
            <p:ph type="subTitle" idx="1"/>
          </p:nvPr>
        </p:nvSpPr>
        <p:spPr>
          <a:xfrm>
            <a:off x="406400" y="4280258"/>
            <a:ext cx="9753600" cy="1365249"/>
          </a:xfrm>
        </p:spPr>
        <p:txBody>
          <a:bodyPr>
            <a:normAutofit/>
          </a:bodyPr>
          <a:lstStyle/>
          <a:p>
            <a:r>
              <a:rPr lang="en-GB" sz="4267" b="0" dirty="0"/>
              <a:t>UK Faculty of Public Health</a:t>
            </a:r>
          </a:p>
        </p:txBody>
      </p:sp>
      <p:sp>
        <p:nvSpPr>
          <p:cNvPr id="4" name="Date Placeholder 3">
            <a:extLst>
              <a:ext uri="{FF2B5EF4-FFF2-40B4-BE49-F238E27FC236}">
                <a16:creationId xmlns:a16="http://schemas.microsoft.com/office/drawing/2014/main" id="{00C5ED21-3003-312B-7287-B127C18217CA}"/>
              </a:ext>
            </a:extLst>
          </p:cNvPr>
          <p:cNvSpPr>
            <a:spLocks noGrp="1"/>
          </p:cNvSpPr>
          <p:nvPr>
            <p:ph type="dt" sz="half" idx="10"/>
          </p:nvPr>
        </p:nvSpPr>
        <p:spPr/>
        <p:txBody>
          <a:bodyPr/>
          <a:lstStyle/>
          <a:p>
            <a:pPr defTabSz="609585"/>
            <a:fld id="{712848DD-739D-434D-9771-B187C3C94DE1}" type="datetime1">
              <a:rPr lang="en-GB"/>
              <a:pPr defTabSz="609585"/>
              <a:t>08/04/2024</a:t>
            </a:fld>
            <a:endParaRPr lang="en-US" dirty="0"/>
          </a:p>
        </p:txBody>
      </p:sp>
      <p:sp>
        <p:nvSpPr>
          <p:cNvPr id="5" name="Slide Number Placeholder 4">
            <a:extLst>
              <a:ext uri="{FF2B5EF4-FFF2-40B4-BE49-F238E27FC236}">
                <a16:creationId xmlns:a16="http://schemas.microsoft.com/office/drawing/2014/main" id="{FC33D34D-E3C1-B6DC-138E-3D4D216C0C06}"/>
              </a:ext>
            </a:extLst>
          </p:cNvPr>
          <p:cNvSpPr>
            <a:spLocks noGrp="1"/>
          </p:cNvSpPr>
          <p:nvPr>
            <p:ph type="sldNum" sz="quarter" idx="12"/>
          </p:nvPr>
        </p:nvSpPr>
        <p:spPr/>
        <p:txBody>
          <a:bodyPr/>
          <a:lstStyle/>
          <a:p>
            <a:pPr defTabSz="609585"/>
            <a:fld id="{34AFA7FE-CD8C-F049-A609-816E200170F9}" type="slidenum">
              <a:rPr lang="en-US"/>
              <a:pPr defTabSz="609585"/>
              <a:t>4</a:t>
            </a:fld>
            <a:endParaRPr lang="en-US"/>
          </a:p>
        </p:txBody>
      </p:sp>
    </p:spTree>
    <p:extLst>
      <p:ext uri="{BB962C8B-B14F-4D97-AF65-F5344CB8AC3E}">
        <p14:creationId xmlns:p14="http://schemas.microsoft.com/office/powerpoint/2010/main" val="2967535518"/>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63B688-0297-848A-6F2C-52C15EFC3F1D}"/>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2" name="Freeform: Shape 11">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133B6A51-4FB0-902A-6BA4-FB5C34610D8C}"/>
              </a:ext>
            </a:extLst>
          </p:cNvPr>
          <p:cNvSpPr>
            <a:spLocks noGrp="1"/>
          </p:cNvSpPr>
          <p:nvPr>
            <p:ph type="title"/>
          </p:nvPr>
        </p:nvSpPr>
        <p:spPr>
          <a:xfrm>
            <a:off x="3215729" y="1764407"/>
            <a:ext cx="5760846" cy="2310312"/>
          </a:xfrm>
        </p:spPr>
        <p:txBody>
          <a:bodyPr vert="horz" lIns="91440" tIns="45720" rIns="91440" bIns="45720" rtlCol="0" anchor="b">
            <a:normAutofit/>
          </a:bodyPr>
          <a:lstStyle/>
          <a:p>
            <a:pPr algn="ctr"/>
            <a:r>
              <a:rPr lang="en-US" sz="5200" kern="1200">
                <a:solidFill>
                  <a:schemeClr val="tx2"/>
                </a:solidFill>
                <a:latin typeface="+mj-lt"/>
                <a:ea typeface="+mj-ea"/>
                <a:cs typeface="+mj-cs"/>
              </a:rPr>
              <a:t>Membership</a:t>
            </a:r>
          </a:p>
        </p:txBody>
      </p:sp>
    </p:spTree>
    <p:extLst>
      <p:ext uri="{BB962C8B-B14F-4D97-AF65-F5344CB8AC3E}">
        <p14:creationId xmlns:p14="http://schemas.microsoft.com/office/powerpoint/2010/main" val="864297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45A976A-8DE3-4B67-B94B-2044FDD12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6EAAA1B9-2DDB-49C9-A037-A523D2F13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651C6C1-DEBB-CC94-801F-A2687C4C60D2}"/>
              </a:ext>
            </a:extLst>
          </p:cNvPr>
          <p:cNvSpPr>
            <a:spLocks noGrp="1"/>
          </p:cNvSpPr>
          <p:nvPr>
            <p:ph type="title"/>
          </p:nvPr>
        </p:nvSpPr>
        <p:spPr>
          <a:xfrm>
            <a:off x="804672" y="457200"/>
            <a:ext cx="10579608" cy="1188720"/>
          </a:xfrm>
        </p:spPr>
        <p:txBody>
          <a:bodyPr>
            <a:normAutofit/>
          </a:bodyPr>
          <a:lstStyle/>
          <a:p>
            <a:r>
              <a:rPr lang="en-GB" sz="4000" b="1" dirty="0">
                <a:solidFill>
                  <a:schemeClr val="tx2"/>
                </a:solidFill>
                <a:latin typeface="Arial" panose="020B0604020202020204" pitchFamily="34" charset="0"/>
                <a:cs typeface="Arial" panose="020B0604020202020204" pitchFamily="34" charset="0"/>
              </a:rPr>
              <a:t>Activities 2024</a:t>
            </a:r>
          </a:p>
        </p:txBody>
      </p:sp>
      <p:grpSp>
        <p:nvGrpSpPr>
          <p:cNvPr id="26" name="Group 25">
            <a:extLst>
              <a:ext uri="{FF2B5EF4-FFF2-40B4-BE49-F238E27FC236}">
                <a16:creationId xmlns:a16="http://schemas.microsoft.com/office/drawing/2014/main" id="{76566969-F813-4CC5-B3E9-363D85B55C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8881264" y="-5116"/>
            <a:ext cx="3318648" cy="2490264"/>
            <a:chOff x="-305" y="-1"/>
            <a:chExt cx="3832880" cy="2876136"/>
          </a:xfrm>
        </p:grpSpPr>
        <p:sp>
          <p:nvSpPr>
            <p:cNvPr id="27" name="Freeform: Shape 26">
              <a:extLst>
                <a:ext uri="{FF2B5EF4-FFF2-40B4-BE49-F238E27FC236}">
                  <a16:creationId xmlns:a16="http://schemas.microsoft.com/office/drawing/2014/main" id="{AF8CF66C-45E2-456B-92B0-9E97A331D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D65D590E-D70D-4D25-B853-D5208F2AA3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6231501E-3F84-4705-A001-13995FA68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552617E4-47FD-4C38-8F70-93BF9B125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0217D733-97B6-4C43-AF0C-5E3CB0EA13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07887"/>
            <a:ext cx="2605762" cy="2252847"/>
            <a:chOff x="-305" y="-4155"/>
            <a:chExt cx="2514948" cy="2174333"/>
          </a:xfrm>
        </p:grpSpPr>
        <p:sp>
          <p:nvSpPr>
            <p:cNvPr id="20" name="Freeform: Shape 19">
              <a:extLst>
                <a:ext uri="{FF2B5EF4-FFF2-40B4-BE49-F238E27FC236}">
                  <a16:creationId xmlns:a16="http://schemas.microsoft.com/office/drawing/2014/main" id="{FD288266-7E76-4D4A-BAAC-E233FA013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697F88A-8624-4BA2-AF06-E6C3A52F03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8CA77163-C052-481C-9DCF-68C23ACAB3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02B425B5-0A0E-4B85-B718-E5DA73431A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aphicFrame>
        <p:nvGraphicFramePr>
          <p:cNvPr id="4" name="Content Placeholder 3">
            <a:extLst>
              <a:ext uri="{FF2B5EF4-FFF2-40B4-BE49-F238E27FC236}">
                <a16:creationId xmlns:a16="http://schemas.microsoft.com/office/drawing/2014/main" id="{FF79C98C-304A-C7D1-243C-E505A1A69106}"/>
              </a:ext>
            </a:extLst>
          </p:cNvPr>
          <p:cNvGraphicFramePr>
            <a:graphicFrameLocks noGrp="1"/>
          </p:cNvGraphicFramePr>
          <p:nvPr>
            <p:ph idx="1"/>
            <p:extLst>
              <p:ext uri="{D42A27DB-BD31-4B8C-83A1-F6EECF244321}">
                <p14:modId xmlns:p14="http://schemas.microsoft.com/office/powerpoint/2010/main" val="937116902"/>
              </p:ext>
            </p:extLst>
          </p:nvPr>
        </p:nvGraphicFramePr>
        <p:xfrm>
          <a:off x="804673" y="2103119"/>
          <a:ext cx="10194500" cy="4023366"/>
        </p:xfrm>
        <a:graphic>
          <a:graphicData uri="http://schemas.openxmlformats.org/drawingml/2006/table">
            <a:tbl>
              <a:tblPr firstRow="1" firstCol="1" bandRow="1">
                <a:tableStyleId>{5C22544A-7EE6-4342-B048-85BDC9FD1C3A}</a:tableStyleId>
              </a:tblPr>
              <a:tblGrid>
                <a:gridCol w="10194500">
                  <a:extLst>
                    <a:ext uri="{9D8B030D-6E8A-4147-A177-3AD203B41FA5}">
                      <a16:colId xmlns:a16="http://schemas.microsoft.com/office/drawing/2014/main" val="324399792"/>
                    </a:ext>
                  </a:extLst>
                </a:gridCol>
              </a:tblGrid>
              <a:tr h="369668">
                <a:tc>
                  <a:txBody>
                    <a:bodyPr/>
                    <a:lstStyle/>
                    <a:p>
                      <a:pPr marL="0" marR="0" lvl="0" indent="0" algn="l" defTabSz="914400" rtl="0" eaLnBrk="1" fontAlgn="auto" latinLnBrk="0" hangingPunct="1">
                        <a:lnSpc>
                          <a:spcPct val="107000"/>
                        </a:lnSpc>
                        <a:spcBef>
                          <a:spcPts val="300"/>
                        </a:spcBef>
                        <a:spcAft>
                          <a:spcPts val="300"/>
                        </a:spcAft>
                        <a:buClrTx/>
                        <a:buSzTx/>
                        <a:buFontTx/>
                        <a:buNone/>
                        <a:tabLst/>
                        <a:defRPr/>
                      </a:pPr>
                      <a:r>
                        <a:rPr lang="en-GB" sz="1800" b="0">
                          <a:effectLst/>
                          <a:latin typeface="Arial" panose="020B0604020202020204" pitchFamily="34" charset="0"/>
                          <a:cs typeface="Arial" panose="020B0604020202020204" pitchFamily="34" charset="0"/>
                        </a:rPr>
                        <a:t>Organise a programme of webinars on sustainable development and climate change</a:t>
                      </a:r>
                      <a:endParaRPr lang="en-GB" sz="1800" b="0">
                        <a:effectLst/>
                        <a:latin typeface="Arial" panose="020B0604020202020204" pitchFamily="34" charset="0"/>
                        <a:ea typeface="Calibri" panose="020F0502020204030204" pitchFamily="34" charset="0"/>
                        <a:cs typeface="Arial" panose="020B0604020202020204" pitchFamily="34" charset="0"/>
                      </a:endParaRPr>
                    </a:p>
                  </a:txBody>
                  <a:tcPr marL="55524" marR="55524" marT="0" marB="0" anchor="ctr"/>
                </a:tc>
                <a:extLst>
                  <a:ext uri="{0D108BD9-81ED-4DB2-BD59-A6C34878D82A}">
                    <a16:rowId xmlns:a16="http://schemas.microsoft.com/office/drawing/2014/main" val="1134006415"/>
                  </a:ext>
                </a:extLst>
              </a:tr>
              <a:tr h="369668">
                <a:tc>
                  <a:txBody>
                    <a:bodyPr/>
                    <a:lstStyle/>
                    <a:p>
                      <a:pPr>
                        <a:lnSpc>
                          <a:spcPct val="107000"/>
                        </a:lnSpc>
                        <a:spcBef>
                          <a:spcPts val="300"/>
                        </a:spcBef>
                        <a:spcAft>
                          <a:spcPts val="300"/>
                        </a:spcAft>
                      </a:pPr>
                      <a:r>
                        <a:rPr lang="en-GB" sz="1800" b="0">
                          <a:effectLst/>
                          <a:latin typeface="Arial" panose="020B0604020202020204" pitchFamily="34" charset="0"/>
                          <a:cs typeface="Arial" panose="020B0604020202020204" pitchFamily="34" charset="0"/>
                        </a:rPr>
                        <a:t>Develop and publish resources to support public health action on sustainable development</a:t>
                      </a:r>
                      <a:endParaRPr lang="en-GB" sz="1800" b="0">
                        <a:effectLst/>
                        <a:latin typeface="Arial" panose="020B0604020202020204" pitchFamily="34" charset="0"/>
                        <a:ea typeface="Calibri" panose="020F0502020204030204" pitchFamily="34" charset="0"/>
                        <a:cs typeface="Arial" panose="020B0604020202020204" pitchFamily="34" charset="0"/>
                      </a:endParaRPr>
                    </a:p>
                  </a:txBody>
                  <a:tcPr marL="55524" marR="55524" marT="0" marB="0" anchor="ctr"/>
                </a:tc>
                <a:extLst>
                  <a:ext uri="{0D108BD9-81ED-4DB2-BD59-A6C34878D82A}">
                    <a16:rowId xmlns:a16="http://schemas.microsoft.com/office/drawing/2014/main" val="3014578705"/>
                  </a:ext>
                </a:extLst>
              </a:tr>
              <a:tr h="717845">
                <a:tc>
                  <a:txBody>
                    <a:bodyPr/>
                    <a:lstStyle/>
                    <a:p>
                      <a:pPr>
                        <a:lnSpc>
                          <a:spcPct val="107000"/>
                        </a:lnSpc>
                        <a:spcBef>
                          <a:spcPts val="300"/>
                        </a:spcBef>
                        <a:spcAft>
                          <a:spcPts val="300"/>
                        </a:spcAft>
                      </a:pPr>
                      <a:r>
                        <a:rPr lang="en-GB" sz="1800" b="0" dirty="0">
                          <a:effectLst/>
                          <a:latin typeface="Arial" panose="020B0604020202020204" pitchFamily="34" charset="0"/>
                          <a:cs typeface="Arial" panose="020B0604020202020204" pitchFamily="34" charset="0"/>
                        </a:rPr>
                        <a:t>Develop the education and training offer for FPH members, including but not limited to public health registrars, consultants and practitioners. </a:t>
                      </a:r>
                      <a:endParaRPr lang="en-GB" sz="1800" b="0" dirty="0">
                        <a:effectLst/>
                        <a:latin typeface="Arial" panose="020B0604020202020204" pitchFamily="34" charset="0"/>
                        <a:ea typeface="Calibri" panose="020F0502020204030204" pitchFamily="34" charset="0"/>
                        <a:cs typeface="Arial" panose="020B0604020202020204" pitchFamily="34" charset="0"/>
                      </a:endParaRPr>
                    </a:p>
                  </a:txBody>
                  <a:tcPr marL="55524" marR="55524" marT="0" marB="0" anchor="ctr"/>
                </a:tc>
                <a:extLst>
                  <a:ext uri="{0D108BD9-81ED-4DB2-BD59-A6C34878D82A}">
                    <a16:rowId xmlns:a16="http://schemas.microsoft.com/office/drawing/2014/main" val="1549019461"/>
                  </a:ext>
                </a:extLst>
              </a:tr>
              <a:tr h="369668">
                <a:tc>
                  <a:txBody>
                    <a:bodyPr/>
                    <a:lstStyle/>
                    <a:p>
                      <a:pPr>
                        <a:lnSpc>
                          <a:spcPct val="107000"/>
                        </a:lnSpc>
                        <a:spcBef>
                          <a:spcPts val="300"/>
                        </a:spcBef>
                        <a:spcAft>
                          <a:spcPts val="300"/>
                        </a:spcAft>
                      </a:pPr>
                      <a:r>
                        <a:rPr lang="en-GB" sz="1800" b="0" dirty="0">
                          <a:effectLst/>
                          <a:latin typeface="Arial" panose="020B0604020202020204" pitchFamily="34" charset="0"/>
                          <a:cs typeface="Arial" panose="020B0604020202020204" pitchFamily="34" charset="0"/>
                        </a:rPr>
                        <a:t>Respond to government and NHS consultations where appropriate and capacity allows</a:t>
                      </a:r>
                      <a:endParaRPr lang="en-GB" sz="1800" b="0" dirty="0">
                        <a:effectLst/>
                        <a:latin typeface="Arial" panose="020B0604020202020204" pitchFamily="34" charset="0"/>
                        <a:ea typeface="Calibri" panose="020F0502020204030204" pitchFamily="34" charset="0"/>
                        <a:cs typeface="Arial" panose="020B0604020202020204" pitchFamily="34" charset="0"/>
                      </a:endParaRPr>
                    </a:p>
                  </a:txBody>
                  <a:tcPr marL="55524" marR="55524" marT="0" marB="0" anchor="ctr"/>
                </a:tc>
                <a:extLst>
                  <a:ext uri="{0D108BD9-81ED-4DB2-BD59-A6C34878D82A}">
                    <a16:rowId xmlns:a16="http://schemas.microsoft.com/office/drawing/2014/main" val="3790075915"/>
                  </a:ext>
                </a:extLst>
              </a:tr>
              <a:tr h="717845">
                <a:tc>
                  <a:txBody>
                    <a:bodyPr/>
                    <a:lstStyle/>
                    <a:p>
                      <a:pPr>
                        <a:lnSpc>
                          <a:spcPct val="107000"/>
                        </a:lnSpc>
                        <a:spcBef>
                          <a:spcPts val="300"/>
                        </a:spcBef>
                        <a:spcAft>
                          <a:spcPts val="300"/>
                        </a:spcAft>
                      </a:pPr>
                      <a:r>
                        <a:rPr lang="en-GB" sz="1800" b="0">
                          <a:effectLst/>
                          <a:latin typeface="Arial" panose="020B0604020202020204" pitchFamily="34" charset="0"/>
                          <a:cs typeface="Arial" panose="020B0604020202020204" pitchFamily="34" charset="0"/>
                        </a:rPr>
                        <a:t>Promote SIG activity &amp; engage with public health professionals, with a specific focus to recruit public health consultants to the SIG</a:t>
                      </a:r>
                      <a:endParaRPr lang="en-GB" sz="1800" b="0">
                        <a:effectLst/>
                        <a:latin typeface="Arial" panose="020B0604020202020204" pitchFamily="34" charset="0"/>
                        <a:ea typeface="Calibri" panose="020F0502020204030204" pitchFamily="34" charset="0"/>
                        <a:cs typeface="Arial" panose="020B0604020202020204" pitchFamily="34" charset="0"/>
                      </a:endParaRPr>
                    </a:p>
                  </a:txBody>
                  <a:tcPr marL="55524" marR="55524" marT="0" marB="0" anchor="ctr"/>
                </a:tc>
                <a:extLst>
                  <a:ext uri="{0D108BD9-81ED-4DB2-BD59-A6C34878D82A}">
                    <a16:rowId xmlns:a16="http://schemas.microsoft.com/office/drawing/2014/main" val="2682751036"/>
                  </a:ext>
                </a:extLst>
              </a:tr>
              <a:tr h="369668">
                <a:tc>
                  <a:txBody>
                    <a:bodyPr/>
                    <a:lstStyle/>
                    <a:p>
                      <a:pPr>
                        <a:lnSpc>
                          <a:spcPct val="107000"/>
                        </a:lnSpc>
                        <a:spcBef>
                          <a:spcPts val="300"/>
                        </a:spcBef>
                        <a:spcAft>
                          <a:spcPts val="300"/>
                        </a:spcAft>
                      </a:pPr>
                      <a:r>
                        <a:rPr lang="en-GB" sz="1800" b="0">
                          <a:effectLst/>
                          <a:latin typeface="Arial" panose="020B0604020202020204" pitchFamily="34" charset="0"/>
                          <a:cs typeface="Arial" panose="020B0604020202020204" pitchFamily="34" charset="0"/>
                        </a:rPr>
                        <a:t>Engage with and influence COP processes </a:t>
                      </a:r>
                      <a:endParaRPr lang="en-GB" sz="1800" b="0">
                        <a:effectLst/>
                        <a:latin typeface="Arial" panose="020B0604020202020204" pitchFamily="34" charset="0"/>
                        <a:ea typeface="Calibri" panose="020F0502020204030204" pitchFamily="34" charset="0"/>
                        <a:cs typeface="Arial" panose="020B0604020202020204" pitchFamily="34" charset="0"/>
                      </a:endParaRPr>
                    </a:p>
                  </a:txBody>
                  <a:tcPr marL="55524" marR="55524" marT="0" marB="0" anchor="ctr"/>
                </a:tc>
                <a:extLst>
                  <a:ext uri="{0D108BD9-81ED-4DB2-BD59-A6C34878D82A}">
                    <a16:rowId xmlns:a16="http://schemas.microsoft.com/office/drawing/2014/main" val="3007913582"/>
                  </a:ext>
                </a:extLst>
              </a:tr>
              <a:tr h="369668">
                <a:tc>
                  <a:txBody>
                    <a:bodyPr/>
                    <a:lstStyle/>
                    <a:p>
                      <a:pPr>
                        <a:lnSpc>
                          <a:spcPct val="107000"/>
                        </a:lnSpc>
                        <a:spcBef>
                          <a:spcPts val="300"/>
                        </a:spcBef>
                        <a:spcAft>
                          <a:spcPts val="300"/>
                        </a:spcAft>
                      </a:pPr>
                      <a:r>
                        <a:rPr lang="en-GB" sz="1800" b="0">
                          <a:effectLst/>
                          <a:latin typeface="Arial" panose="020B0604020202020204" pitchFamily="34" charset="0"/>
                          <a:cs typeface="Arial" panose="020B0604020202020204" pitchFamily="34" charset="0"/>
                        </a:rPr>
                        <a:t>Proactive advocacy campaign on opposing fossil fuel expansion </a:t>
                      </a:r>
                      <a:endParaRPr lang="en-GB" sz="1800" b="0">
                        <a:effectLst/>
                        <a:latin typeface="Arial" panose="020B0604020202020204" pitchFamily="34" charset="0"/>
                        <a:ea typeface="Calibri" panose="020F0502020204030204" pitchFamily="34" charset="0"/>
                        <a:cs typeface="Arial" panose="020B0604020202020204" pitchFamily="34" charset="0"/>
                      </a:endParaRPr>
                    </a:p>
                  </a:txBody>
                  <a:tcPr marL="55524" marR="55524" marT="0" marB="0" anchor="ctr"/>
                </a:tc>
                <a:extLst>
                  <a:ext uri="{0D108BD9-81ED-4DB2-BD59-A6C34878D82A}">
                    <a16:rowId xmlns:a16="http://schemas.microsoft.com/office/drawing/2014/main" val="2975520599"/>
                  </a:ext>
                </a:extLst>
              </a:tr>
              <a:tr h="369668">
                <a:tc>
                  <a:txBody>
                    <a:bodyPr/>
                    <a:lstStyle/>
                    <a:p>
                      <a:pPr>
                        <a:lnSpc>
                          <a:spcPct val="107000"/>
                        </a:lnSpc>
                        <a:spcBef>
                          <a:spcPts val="300"/>
                        </a:spcBef>
                        <a:spcAft>
                          <a:spcPts val="300"/>
                        </a:spcAft>
                      </a:pPr>
                      <a:r>
                        <a:rPr lang="en-GB" sz="1800" b="0">
                          <a:effectLst/>
                          <a:latin typeface="Arial" panose="020B0604020202020204" pitchFamily="34" charset="0"/>
                          <a:cs typeface="Arial" panose="020B0604020202020204" pitchFamily="34" charset="0"/>
                        </a:rPr>
                        <a:t>Adaptation working group</a:t>
                      </a:r>
                      <a:endParaRPr lang="en-GB" sz="1800" b="0">
                        <a:effectLst/>
                        <a:latin typeface="Arial" panose="020B0604020202020204" pitchFamily="34" charset="0"/>
                        <a:ea typeface="Calibri" panose="020F0502020204030204" pitchFamily="34" charset="0"/>
                        <a:cs typeface="Arial" panose="020B0604020202020204" pitchFamily="34" charset="0"/>
                      </a:endParaRPr>
                    </a:p>
                  </a:txBody>
                  <a:tcPr marL="55524" marR="55524" marT="0" marB="0" anchor="ctr"/>
                </a:tc>
                <a:extLst>
                  <a:ext uri="{0D108BD9-81ED-4DB2-BD59-A6C34878D82A}">
                    <a16:rowId xmlns:a16="http://schemas.microsoft.com/office/drawing/2014/main" val="3626987511"/>
                  </a:ext>
                </a:extLst>
              </a:tr>
              <a:tr h="369668">
                <a:tc>
                  <a:txBody>
                    <a:bodyPr/>
                    <a:lstStyle/>
                    <a:p>
                      <a:pPr>
                        <a:lnSpc>
                          <a:spcPct val="107000"/>
                        </a:lnSpc>
                        <a:spcBef>
                          <a:spcPts val="300"/>
                        </a:spcBef>
                        <a:spcAft>
                          <a:spcPts val="300"/>
                        </a:spcAft>
                      </a:pPr>
                      <a:r>
                        <a:rPr lang="en-GB" sz="1800" b="0" dirty="0">
                          <a:effectLst/>
                          <a:latin typeface="Arial" panose="020B0604020202020204" pitchFamily="34" charset="0"/>
                          <a:cs typeface="Arial" panose="020B0604020202020204" pitchFamily="34" charset="0"/>
                        </a:rPr>
                        <a:t>Revisioning the Public Health System </a:t>
                      </a:r>
                      <a:endParaRPr lang="en-GB" sz="1800" b="0" dirty="0">
                        <a:effectLst/>
                        <a:latin typeface="Arial" panose="020B0604020202020204" pitchFamily="34" charset="0"/>
                        <a:ea typeface="Calibri" panose="020F0502020204030204" pitchFamily="34" charset="0"/>
                        <a:cs typeface="Arial" panose="020B0604020202020204" pitchFamily="34" charset="0"/>
                      </a:endParaRPr>
                    </a:p>
                  </a:txBody>
                  <a:tcPr marL="55524" marR="55524" marT="0" marB="0" anchor="ctr"/>
                </a:tc>
                <a:extLst>
                  <a:ext uri="{0D108BD9-81ED-4DB2-BD59-A6C34878D82A}">
                    <a16:rowId xmlns:a16="http://schemas.microsoft.com/office/drawing/2014/main" val="2696205746"/>
                  </a:ext>
                </a:extLst>
              </a:tr>
            </a:tbl>
          </a:graphicData>
        </a:graphic>
      </p:graphicFrame>
    </p:spTree>
    <p:extLst>
      <p:ext uri="{BB962C8B-B14F-4D97-AF65-F5344CB8AC3E}">
        <p14:creationId xmlns:p14="http://schemas.microsoft.com/office/powerpoint/2010/main" val="10962715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892865"/>
            <a:ext cx="10668000" cy="1470025"/>
          </a:xfrm>
        </p:spPr>
        <p:txBody>
          <a:bodyPr>
            <a:normAutofit fontScale="90000"/>
          </a:bodyPr>
          <a:lstStyle/>
          <a:p>
            <a:r>
              <a:rPr lang="en-US" sz="5867" b="1" dirty="0"/>
              <a:t>Africa SIG</a:t>
            </a:r>
            <a:br>
              <a:rPr lang="en-US" b="1" dirty="0"/>
            </a:br>
            <a:r>
              <a:rPr lang="en-US" sz="2933" b="1" dirty="0"/>
              <a:t>Aliko Ahmed</a:t>
            </a:r>
            <a:br>
              <a:rPr lang="en-US" sz="2933" b="1" dirty="0"/>
            </a:br>
            <a:r>
              <a:rPr lang="en-US" sz="2933" b="1" dirty="0"/>
              <a:t>Victor Joseph</a:t>
            </a:r>
            <a:endParaRPr lang="en-GB" sz="2933" dirty="0"/>
          </a:p>
        </p:txBody>
      </p:sp>
    </p:spTree>
    <p:extLst>
      <p:ext uri="{BB962C8B-B14F-4D97-AF65-F5344CB8AC3E}">
        <p14:creationId xmlns:p14="http://schemas.microsoft.com/office/powerpoint/2010/main" val="42483194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07CEA81E-460A-1B62-7302-EDF064F57CDF}"/>
              </a:ext>
            </a:extLst>
          </p:cNvPr>
          <p:cNvSpPr>
            <a:spLocks noGrp="1"/>
          </p:cNvSpPr>
          <p:nvPr>
            <p:ph type="title"/>
          </p:nvPr>
        </p:nvSpPr>
        <p:spPr>
          <a:xfrm>
            <a:off x="1524001" y="238126"/>
            <a:ext cx="8951913" cy="1325563"/>
          </a:xfrm>
        </p:spPr>
        <p:txBody>
          <a:bodyPr/>
          <a:lstStyle/>
          <a:p>
            <a:pPr algn="ctr" eaLnBrk="1" hangingPunct="1"/>
            <a:r>
              <a:rPr lang="en-GB" altLang="en-US" b="1" dirty="0"/>
              <a:t>Some of SIG activities: </a:t>
            </a:r>
          </a:p>
        </p:txBody>
      </p:sp>
      <p:graphicFrame>
        <p:nvGraphicFramePr>
          <p:cNvPr id="2" name="Content Placeholder 3">
            <a:extLst>
              <a:ext uri="{FF2B5EF4-FFF2-40B4-BE49-F238E27FC236}">
                <a16:creationId xmlns:a16="http://schemas.microsoft.com/office/drawing/2014/main" id="{D1F36DC1-211F-5246-B77F-746A8CD4CEB6}"/>
              </a:ext>
            </a:extLst>
          </p:cNvPr>
          <p:cNvGraphicFramePr>
            <a:graphicFrameLocks/>
          </p:cNvGraphicFramePr>
          <p:nvPr/>
        </p:nvGraphicFramePr>
        <p:xfrm>
          <a:off x="1524000" y="1692275"/>
          <a:ext cx="91440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A0498B5F-2452-CEF5-A286-38056BE4F201}"/>
              </a:ext>
            </a:extLst>
          </p:cNvPr>
          <p:cNvSpPr>
            <a:spLocks noGrp="1"/>
          </p:cNvSpPr>
          <p:nvPr>
            <p:ph type="title"/>
          </p:nvPr>
        </p:nvSpPr>
        <p:spPr>
          <a:xfrm>
            <a:off x="1962150" y="-195263"/>
            <a:ext cx="7886700" cy="1325563"/>
          </a:xfrm>
        </p:spPr>
        <p:txBody>
          <a:bodyPr/>
          <a:lstStyle/>
          <a:p>
            <a:pPr algn="ctr"/>
            <a:r>
              <a:rPr lang="en-GB" altLang="en-US" b="1"/>
              <a:t>Peoples-Praxis</a:t>
            </a:r>
          </a:p>
        </p:txBody>
      </p:sp>
      <p:sp>
        <p:nvSpPr>
          <p:cNvPr id="16387" name="Text Placeholder 2">
            <a:extLst>
              <a:ext uri="{FF2B5EF4-FFF2-40B4-BE49-F238E27FC236}">
                <a16:creationId xmlns:a16="http://schemas.microsoft.com/office/drawing/2014/main" id="{B8300269-5B85-5C2C-5904-3AF3F5AA3C82}"/>
              </a:ext>
            </a:extLst>
          </p:cNvPr>
          <p:cNvSpPr>
            <a:spLocks noGrp="1"/>
          </p:cNvSpPr>
          <p:nvPr>
            <p:ph type="body" sz="quarter" idx="11"/>
          </p:nvPr>
        </p:nvSpPr>
        <p:spPr>
          <a:xfrm>
            <a:off x="1611313" y="3419476"/>
            <a:ext cx="3752850" cy="2576513"/>
          </a:xfrm>
        </p:spPr>
        <p:txBody>
          <a:bodyPr/>
          <a:lstStyle/>
          <a:p>
            <a:endParaRPr lang="en-GB" altLang="en-US"/>
          </a:p>
          <a:p>
            <a:endParaRPr lang="en-GB" altLang="en-US"/>
          </a:p>
          <a:p>
            <a:endParaRPr lang="en-GB" altLang="en-US"/>
          </a:p>
        </p:txBody>
      </p:sp>
      <p:pic>
        <p:nvPicPr>
          <p:cNvPr id="16388" name="Picture 1">
            <a:extLst>
              <a:ext uri="{FF2B5EF4-FFF2-40B4-BE49-F238E27FC236}">
                <a16:creationId xmlns:a16="http://schemas.microsoft.com/office/drawing/2014/main" id="{05B93A60-74E9-297C-65BE-50F1C9D7A3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1314" y="917576"/>
            <a:ext cx="4865687"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2">
            <a:extLst>
              <a:ext uri="{FF2B5EF4-FFF2-40B4-BE49-F238E27FC236}">
                <a16:creationId xmlns:a16="http://schemas.microsoft.com/office/drawing/2014/main" id="{6A00DB33-CF8D-1F64-C693-2F3C8B2A56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373438"/>
            <a:ext cx="4865688"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Box 3">
            <a:extLst>
              <a:ext uri="{FF2B5EF4-FFF2-40B4-BE49-F238E27FC236}">
                <a16:creationId xmlns:a16="http://schemas.microsoft.com/office/drawing/2014/main" id="{4B6AB1A4-EFA6-9536-F8E0-A2631492247A}"/>
              </a:ext>
            </a:extLst>
          </p:cNvPr>
          <p:cNvSpPr txBox="1">
            <a:spLocks noChangeArrowheads="1"/>
          </p:cNvSpPr>
          <p:nvPr/>
        </p:nvSpPr>
        <p:spPr bwMode="auto">
          <a:xfrm>
            <a:off x="1611313" y="3417888"/>
            <a:ext cx="4189412"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685800" eaLnBrk="0" fontAlgn="base" hangingPunct="0">
              <a:spcBef>
                <a:spcPct val="0"/>
              </a:spcBef>
              <a:spcAft>
                <a:spcPct val="0"/>
              </a:spcAft>
            </a:pPr>
            <a:endParaRPr lang="en-GB" altLang="en-US" sz="1400">
              <a:solidFill>
                <a:prstClr val="black"/>
              </a:solidFill>
              <a:latin typeface="Calibri" panose="020F0502020204030204" pitchFamily="34" charset="0"/>
            </a:endParaRPr>
          </a:p>
          <a:p>
            <a:pPr defTabSz="685800" eaLnBrk="0" fontAlgn="base" hangingPunct="0">
              <a:spcBef>
                <a:spcPct val="0"/>
              </a:spcBef>
              <a:spcAft>
                <a:spcPct val="0"/>
              </a:spcAft>
            </a:pPr>
            <a:r>
              <a:rPr lang="en-GB" altLang="en-US" sz="1400">
                <a:solidFill>
                  <a:prstClr val="black"/>
                </a:solidFill>
                <a:latin typeface="Calibri" panose="020F0502020204030204" pitchFamily="34" charset="0"/>
              </a:rPr>
              <a:t>The invitation:</a:t>
            </a:r>
          </a:p>
          <a:p>
            <a:pPr defTabSz="685800" eaLnBrk="0" fontAlgn="base" hangingPunct="0">
              <a:lnSpc>
                <a:spcPct val="170000"/>
              </a:lnSpc>
              <a:spcBef>
                <a:spcPct val="0"/>
              </a:spcBef>
              <a:spcAft>
                <a:spcPct val="0"/>
              </a:spcAft>
            </a:pPr>
            <a:r>
              <a:rPr lang="en-GB" altLang="en-US" sz="1400">
                <a:solidFill>
                  <a:prstClr val="black"/>
                </a:solidFill>
                <a:latin typeface="Calibri" panose="020F0502020204030204" pitchFamily="34" charset="0"/>
              </a:rPr>
              <a:t>- recruit suitable mentees</a:t>
            </a:r>
          </a:p>
          <a:p>
            <a:pPr defTabSz="685800" eaLnBrk="0" fontAlgn="base" hangingPunct="0">
              <a:lnSpc>
                <a:spcPct val="170000"/>
              </a:lnSpc>
              <a:spcBef>
                <a:spcPct val="0"/>
              </a:spcBef>
              <a:spcAft>
                <a:spcPct val="0"/>
              </a:spcAft>
            </a:pPr>
            <a:r>
              <a:rPr lang="en-GB" altLang="en-US" sz="1400">
                <a:solidFill>
                  <a:prstClr val="black"/>
                </a:solidFill>
                <a:latin typeface="Calibri" panose="020F0502020204030204" pitchFamily="34" charset="0"/>
              </a:rPr>
              <a:t>- join us in being mentors</a:t>
            </a:r>
          </a:p>
          <a:p>
            <a:pPr defTabSz="685800" eaLnBrk="0" fontAlgn="base" hangingPunct="0">
              <a:lnSpc>
                <a:spcPct val="170000"/>
              </a:lnSpc>
              <a:spcBef>
                <a:spcPct val="0"/>
              </a:spcBef>
              <a:spcAft>
                <a:spcPct val="0"/>
              </a:spcAft>
            </a:pPr>
            <a:r>
              <a:rPr lang="en-GB" altLang="en-US" sz="1400">
                <a:solidFill>
                  <a:prstClr val="black"/>
                </a:solidFill>
                <a:latin typeface="Calibri" panose="020F0502020204030204" pitchFamily="34" charset="0"/>
              </a:rPr>
              <a:t>- use, comment on and contribute to our resources.</a:t>
            </a:r>
          </a:p>
          <a:p>
            <a:pPr defTabSz="685800" eaLnBrk="0" fontAlgn="base" hangingPunct="0">
              <a:lnSpc>
                <a:spcPct val="170000"/>
              </a:lnSpc>
              <a:spcBef>
                <a:spcPct val="0"/>
              </a:spcBef>
              <a:spcAft>
                <a:spcPct val="0"/>
              </a:spcAft>
            </a:pPr>
            <a:r>
              <a:rPr lang="en-GB" altLang="en-US" sz="1400">
                <a:solidFill>
                  <a:prstClr val="black"/>
                </a:solidFill>
                <a:latin typeface="Calibri" panose="020F0502020204030204" pitchFamily="34" charset="0"/>
              </a:rPr>
              <a:t>- get involved in the charity itself as part of the steering group</a:t>
            </a:r>
          </a:p>
        </p:txBody>
      </p:sp>
      <p:sp>
        <p:nvSpPr>
          <p:cNvPr id="5" name="TextBox 4">
            <a:extLst>
              <a:ext uri="{FF2B5EF4-FFF2-40B4-BE49-F238E27FC236}">
                <a16:creationId xmlns:a16="http://schemas.microsoft.com/office/drawing/2014/main" id="{0757D762-5467-40A1-C449-A2E85B64EC1C}"/>
              </a:ext>
            </a:extLst>
          </p:cNvPr>
          <p:cNvSpPr txBox="1"/>
          <p:nvPr/>
        </p:nvSpPr>
        <p:spPr>
          <a:xfrm>
            <a:off x="6484938" y="1233488"/>
            <a:ext cx="4095750" cy="1816100"/>
          </a:xfrm>
          <a:prstGeom prst="rect">
            <a:avLst/>
          </a:prstGeom>
          <a:noFill/>
        </p:spPr>
        <p:txBody>
          <a:bodyPr>
            <a:spAutoFit/>
          </a:bodyPr>
          <a:lstStyle/>
          <a:p>
            <a:pPr defTabSz="685800" eaLnBrk="0" fontAlgn="base" hangingPunct="0">
              <a:spcBef>
                <a:spcPct val="0"/>
              </a:spcBef>
              <a:spcAft>
                <a:spcPct val="0"/>
              </a:spcAft>
              <a:defRPr/>
            </a:pPr>
            <a:r>
              <a:rPr lang="en-GB" sz="1400" dirty="0">
                <a:solidFill>
                  <a:srgbClr val="3D4459"/>
                </a:solidFill>
                <a:latin typeface="Calibri" panose="020F0502020204030204"/>
              </a:rPr>
              <a:t>Peoples-Praxis supports graduates of master’s degrees in Public Health and related fields such as health management, monitoring and evaluation or health promotion, who work in low-to middle-income countries, to empower them to extend and apply their skills and knowledge towards improving the health of their populations, through a practice based experiential programme</a:t>
            </a:r>
            <a:endParaRPr lang="en-GB" sz="1400" dirty="0">
              <a:solidFill>
                <a:prstClr val="black"/>
              </a:solidFill>
              <a:latin typeface="Calibri" panose="020F0502020204030204"/>
            </a:endParaRPr>
          </a:p>
        </p:txBody>
      </p:sp>
      <p:sp>
        <p:nvSpPr>
          <p:cNvPr id="16392" name="TextBox 5">
            <a:extLst>
              <a:ext uri="{FF2B5EF4-FFF2-40B4-BE49-F238E27FC236}">
                <a16:creationId xmlns:a16="http://schemas.microsoft.com/office/drawing/2014/main" id="{0FD81CCD-644B-0945-2A4D-2CA2AB6D3D46}"/>
              </a:ext>
            </a:extLst>
          </p:cNvPr>
          <p:cNvSpPr txBox="1">
            <a:spLocks noChangeArrowheads="1"/>
          </p:cNvSpPr>
          <p:nvPr/>
        </p:nvSpPr>
        <p:spPr bwMode="auto">
          <a:xfrm>
            <a:off x="3016250" y="6284914"/>
            <a:ext cx="53975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685800" eaLnBrk="0" fontAlgn="base" hangingPunct="0">
              <a:spcBef>
                <a:spcPct val="0"/>
              </a:spcBef>
              <a:spcAft>
                <a:spcPct val="0"/>
              </a:spcAft>
            </a:pPr>
            <a:r>
              <a:rPr lang="en-GB" altLang="en-US" sz="1300">
                <a:solidFill>
                  <a:prstClr val="black"/>
                </a:solidFill>
                <a:latin typeface="Calibri" panose="020F0502020204030204" pitchFamily="34" charset="0"/>
              </a:rPr>
              <a:t>Register online or contact </a:t>
            </a:r>
            <a:r>
              <a:rPr lang="en-GB" altLang="en-US" sz="1300">
                <a:solidFill>
                  <a:prstClr val="black"/>
                </a:solidFill>
                <a:latin typeface="Calibri" panose="020F0502020204030204" pitchFamily="34" charset="0"/>
                <a:hlinkClick r:id="rId4"/>
              </a:rPr>
              <a:t>Hannah.Patrick@NICE.org.uk</a:t>
            </a:r>
            <a:r>
              <a:rPr lang="en-GB" altLang="en-US" sz="1300">
                <a:solidFill>
                  <a:prstClr val="black"/>
                </a:solidFill>
                <a:latin typeface="Calibri" panose="020F0502020204030204" pitchFamily="34" charset="0"/>
              </a:rPr>
              <a:t> for more information</a:t>
            </a:r>
          </a:p>
          <a:p>
            <a:pPr defTabSz="685800" eaLnBrk="0" fontAlgn="base" hangingPunct="0">
              <a:spcBef>
                <a:spcPct val="0"/>
              </a:spcBef>
              <a:spcAft>
                <a:spcPct val="0"/>
              </a:spcAft>
            </a:pPr>
            <a:endParaRPr lang="en-GB" altLang="en-US" sz="1300">
              <a:solidFill>
                <a:prstClr val="black"/>
              </a:solidFill>
              <a:latin typeface="Calibri" panose="020F050202020403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31A7A-B29B-0B1C-13B2-A10C385C5292}"/>
              </a:ext>
            </a:extLst>
          </p:cNvPr>
          <p:cNvSpPr>
            <a:spLocks noGrp="1"/>
          </p:cNvSpPr>
          <p:nvPr>
            <p:ph type="title"/>
          </p:nvPr>
        </p:nvSpPr>
        <p:spPr/>
        <p:txBody>
          <a:bodyPr/>
          <a:lstStyle/>
          <a:p>
            <a:r>
              <a:rPr lang="en-GB" dirty="0">
                <a:latin typeface="Aptos" panose="020B0004020202020204" pitchFamily="34" charset="0"/>
                <a:ea typeface="Times New Roman" panose="02020603050405020304" pitchFamily="18" charset="0"/>
              </a:rPr>
              <a:t>Collaborated with other SIGs and partner organisations</a:t>
            </a:r>
            <a:endParaRPr lang="en-GB" dirty="0"/>
          </a:p>
        </p:txBody>
      </p:sp>
      <p:sp>
        <p:nvSpPr>
          <p:cNvPr id="3" name="Text Placeholder 2">
            <a:extLst>
              <a:ext uri="{FF2B5EF4-FFF2-40B4-BE49-F238E27FC236}">
                <a16:creationId xmlns:a16="http://schemas.microsoft.com/office/drawing/2014/main" id="{56439D11-4D47-20FA-5E7C-D5AC8E14167F}"/>
              </a:ext>
            </a:extLst>
          </p:cNvPr>
          <p:cNvSpPr>
            <a:spLocks noGrp="1"/>
          </p:cNvSpPr>
          <p:nvPr>
            <p:ph type="body" sz="quarter" idx="11"/>
          </p:nvPr>
        </p:nvSpPr>
        <p:spPr/>
        <p:txBody>
          <a:bodyPr/>
          <a:lstStyle/>
          <a:p>
            <a:r>
              <a:rPr lang="en-GB" sz="2000" dirty="0">
                <a:solidFill>
                  <a:schemeClr val="tx1"/>
                </a:solidFill>
                <a:latin typeface="Arial" panose="020B0604020202020204" pitchFamily="34" charset="0"/>
                <a:ea typeface="Times New Roman" panose="02020603050405020304" pitchFamily="18" charset="0"/>
                <a:cs typeface="Arial" panose="020B0604020202020204" pitchFamily="34" charset="0"/>
              </a:rPr>
              <a:t>Built relationship with other SIG chairs, so it was easy and quick to collaborate on statements (for example Earthquake in Morocco, Floods in Libya, conflict in Sudan) and writing a blog for FPH </a:t>
            </a:r>
          </a:p>
          <a:p>
            <a:r>
              <a:rPr lang="en-GB" sz="2000" dirty="0">
                <a:solidFill>
                  <a:schemeClr val="tx1"/>
                </a:solidFill>
                <a:latin typeface="Arial" panose="020B0604020202020204" pitchFamily="34" charset="0"/>
                <a:ea typeface="Times New Roman" panose="02020603050405020304" pitchFamily="18" charset="0"/>
                <a:cs typeface="Arial" panose="020B0604020202020204" pitchFamily="34" charset="0"/>
              </a:rPr>
              <a:t>Build on our members’ assets: we have meeting planned with Somalia Ministry of Health </a:t>
            </a:r>
          </a:p>
          <a:p>
            <a:r>
              <a:rPr lang="en-GB" sz="2000" dirty="0">
                <a:solidFill>
                  <a:schemeClr val="tx1"/>
                </a:solidFill>
                <a:latin typeface="Arial" panose="020B0604020202020204" pitchFamily="34" charset="0"/>
                <a:ea typeface="Times New Roman" panose="02020603050405020304" pitchFamily="18" charset="0"/>
                <a:cs typeface="Arial" panose="020B0604020202020204" pitchFamily="34" charset="0"/>
              </a:rPr>
              <a:t>Provided a platform for our members; for example the work with Malawi and with NHS Consortium recruiting mentors/peers to form a community of practice. We also provided a platform for Peoples Praxis</a:t>
            </a:r>
          </a:p>
          <a:p>
            <a:r>
              <a:rPr lang="en-GB" sz="2000" dirty="0">
                <a:solidFill>
                  <a:schemeClr val="tx1"/>
                </a:solidFill>
                <a:latin typeface="Arial" panose="020B0604020202020204" pitchFamily="34" charset="0"/>
                <a:ea typeface="Times New Roman" panose="02020603050405020304" pitchFamily="18" charset="0"/>
                <a:cs typeface="Arial" panose="020B0604020202020204" pitchFamily="34" charset="0"/>
              </a:rPr>
              <a:t>Presented the work at the GH Committee Away Day 7</a:t>
            </a:r>
            <a:r>
              <a:rPr lang="en-GB" sz="2000" baseline="30000" dirty="0">
                <a:solidFill>
                  <a:schemeClr val="tx1"/>
                </a:solidFill>
                <a:latin typeface="Arial" panose="020B0604020202020204" pitchFamily="34" charset="0"/>
                <a:ea typeface="Times New Roman" panose="02020603050405020304" pitchFamily="18" charset="0"/>
                <a:cs typeface="Arial" panose="020B0604020202020204" pitchFamily="34" charset="0"/>
              </a:rPr>
              <a:t>th</a:t>
            </a:r>
            <a:r>
              <a:rPr lang="en-GB" sz="2000" dirty="0">
                <a:solidFill>
                  <a:schemeClr val="tx1"/>
                </a:solidFill>
                <a:latin typeface="Arial" panose="020B0604020202020204" pitchFamily="34" charset="0"/>
                <a:ea typeface="Times New Roman" panose="02020603050405020304" pitchFamily="18" charset="0"/>
                <a:cs typeface="Arial" panose="020B0604020202020204" pitchFamily="34" charset="0"/>
              </a:rPr>
              <a:t> March 2024</a:t>
            </a:r>
          </a:p>
          <a:p>
            <a:r>
              <a:rPr lang="en-GB" sz="2000" dirty="0">
                <a:solidFill>
                  <a:schemeClr val="tx1"/>
                </a:solidFill>
                <a:latin typeface="Arial" panose="020B0604020202020204" pitchFamily="34" charset="0"/>
                <a:ea typeface="Times New Roman" panose="02020603050405020304" pitchFamily="18" charset="0"/>
                <a:cs typeface="Arial" panose="020B0604020202020204" pitchFamily="34" charset="0"/>
              </a:rPr>
              <a:t>Attended conferences; like Conference of Public Health in Africa (CPHIA), Kigali, Rwanda, 2022</a:t>
            </a:r>
          </a:p>
          <a:p>
            <a:pPr marL="0" indent="0">
              <a:buNone/>
            </a:pPr>
            <a:r>
              <a:rPr lang="en-GB" sz="2000" dirty="0">
                <a:solidFill>
                  <a:schemeClr val="tx1"/>
                </a:solidFill>
                <a:latin typeface="Calibri" panose="020F0502020204030204" pitchFamily="34" charset="0"/>
                <a:ea typeface="Times New Roman" panose="02020603050405020304" pitchFamily="18" charset="0"/>
              </a:rPr>
              <a:t> </a:t>
            </a:r>
            <a:endParaRPr lang="en-GB" sz="3200" dirty="0">
              <a:solidFill>
                <a:schemeClr val="tx1"/>
              </a:solidFill>
            </a:endParaRPr>
          </a:p>
        </p:txBody>
      </p:sp>
    </p:spTree>
    <p:extLst>
      <p:ext uri="{BB962C8B-B14F-4D97-AF65-F5344CB8AC3E}">
        <p14:creationId xmlns:p14="http://schemas.microsoft.com/office/powerpoint/2010/main" val="9733536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7">
            <a:extLst>
              <a:ext uri="{FF2B5EF4-FFF2-40B4-BE49-F238E27FC236}">
                <a16:creationId xmlns:a16="http://schemas.microsoft.com/office/drawing/2014/main" id="{A6BA1C40-B597-4A52-0AAB-9F3CC3AB10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8983" r="2" b="19260"/>
          <a:stretch>
            <a:fillRect/>
          </a:stretch>
        </p:blipFill>
        <p:spPr bwMode="auto">
          <a:xfrm>
            <a:off x="4648200" y="857250"/>
            <a:ext cx="3333750"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4">
            <a:extLst>
              <a:ext uri="{FF2B5EF4-FFF2-40B4-BE49-F238E27FC236}">
                <a16:creationId xmlns:a16="http://schemas.microsoft.com/office/drawing/2014/main" id="{8B5F4702-2EE8-B1DA-D463-89799520C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9311" r="2" b="11455"/>
          <a:stretch>
            <a:fillRect/>
          </a:stretch>
        </p:blipFill>
        <p:spPr bwMode="auto">
          <a:xfrm>
            <a:off x="1524001" y="3700463"/>
            <a:ext cx="5846763"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0BFD3FFE-4A3E-D06E-1074-FA5F61D7F148}"/>
              </a:ext>
            </a:extLst>
          </p:cNvPr>
          <p:cNvPicPr>
            <a:picLocks noChangeAspect="1" noChangeArrowheads="1"/>
          </p:cNvPicPr>
          <p:nvPr/>
        </p:nvPicPr>
        <p:blipFill rotWithShape="1">
          <a:blip r:embed="rId4"/>
          <a:srcRect l="13698" r="6559" b="1"/>
          <a:stretch/>
        </p:blipFill>
        <p:spPr bwMode="auto">
          <a:xfrm>
            <a:off x="1524001" y="857253"/>
            <a:ext cx="3762824" cy="3538985"/>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p:spPr>
      </p:pic>
      <p:pic>
        <p:nvPicPr>
          <p:cNvPr id="1026" name="Picture 2">
            <a:extLst>
              <a:ext uri="{FF2B5EF4-FFF2-40B4-BE49-F238E27FC236}">
                <a16:creationId xmlns:a16="http://schemas.microsoft.com/office/drawing/2014/main" id="{19D2BBF6-E602-AE7A-0531-76632D3D340F}"/>
              </a:ext>
            </a:extLst>
          </p:cNvPr>
          <p:cNvPicPr>
            <a:picLocks noChangeAspect="1" noChangeArrowheads="1"/>
          </p:cNvPicPr>
          <p:nvPr/>
        </p:nvPicPr>
        <p:blipFill rotWithShape="1">
          <a:blip r:embed="rId5"/>
          <a:srcRect t="11930" r="2" b="757"/>
          <a:stretch/>
        </p:blipFill>
        <p:spPr bwMode="auto">
          <a:xfrm>
            <a:off x="6236797" y="2131660"/>
            <a:ext cx="4265734" cy="3724610"/>
          </a:xfrm>
          <a:custGeom>
            <a:avLst/>
            <a:gdLst/>
            <a:ahLst/>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p:spPr>
      </p:pic>
      <p:pic>
        <p:nvPicPr>
          <p:cNvPr id="1032" name="Picture 8">
            <a:extLst>
              <a:ext uri="{FF2B5EF4-FFF2-40B4-BE49-F238E27FC236}">
                <a16:creationId xmlns:a16="http://schemas.microsoft.com/office/drawing/2014/main" id="{4704B9F3-479A-C53F-F95E-ABB10D793D5E}"/>
              </a:ext>
            </a:extLst>
          </p:cNvPr>
          <p:cNvPicPr>
            <a:picLocks noChangeAspect="1" noChangeArrowheads="1"/>
          </p:cNvPicPr>
          <p:nvPr/>
        </p:nvPicPr>
        <p:blipFill rotWithShape="1">
          <a:blip r:embed="rId6"/>
          <a:srcRect t="16111" b="37889"/>
          <a:stretch/>
        </p:blipFill>
        <p:spPr bwMode="auto">
          <a:xfrm>
            <a:off x="3989771" y="2247665"/>
            <a:ext cx="3223260" cy="322326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p:spPr>
      </p:pic>
      <p:pic>
        <p:nvPicPr>
          <p:cNvPr id="1029" name="Picture 5">
            <a:extLst>
              <a:ext uri="{FF2B5EF4-FFF2-40B4-BE49-F238E27FC236}">
                <a16:creationId xmlns:a16="http://schemas.microsoft.com/office/drawing/2014/main" id="{0451B1B2-CF43-F7DE-B852-3F443A5A30F3}"/>
              </a:ext>
            </a:extLst>
          </p:cNvPr>
          <p:cNvPicPr>
            <a:picLocks noChangeAspect="1" noChangeArrowheads="1"/>
          </p:cNvPicPr>
          <p:nvPr/>
        </p:nvPicPr>
        <p:blipFill rotWithShape="1">
          <a:blip r:embed="rId7"/>
          <a:srcRect t="5077" r="-3" b="-3"/>
          <a:stretch/>
        </p:blipFill>
        <p:spPr bwMode="auto">
          <a:xfrm>
            <a:off x="7470527" y="857249"/>
            <a:ext cx="3032005" cy="2284052"/>
          </a:xfrm>
          <a:custGeom>
            <a:avLst/>
            <a:gdLst/>
            <a:ahLst/>
            <a:cxnLst/>
            <a:rect l="l" t="t" r="r" b="b"/>
            <a:pathLst>
              <a:path w="4277711" h="3045402">
                <a:moveTo>
                  <a:pt x="5102" y="0"/>
                </a:moveTo>
                <a:lnTo>
                  <a:pt x="4277711" y="0"/>
                </a:lnTo>
                <a:lnTo>
                  <a:pt x="4277711" y="2723810"/>
                </a:lnTo>
                <a:lnTo>
                  <a:pt x="4090449" y="2814019"/>
                </a:lnTo>
                <a:cubicBezTo>
                  <a:pt x="3738190" y="2963012"/>
                  <a:pt x="3350901" y="3045402"/>
                  <a:pt x="2944368" y="3045402"/>
                </a:cubicBezTo>
                <a:cubicBezTo>
                  <a:pt x="1318238" y="3045402"/>
                  <a:pt x="0" y="1727164"/>
                  <a:pt x="0" y="101034"/>
                </a:cubicBezTo>
                <a:close/>
              </a:path>
            </a:pathLst>
          </a:cu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Victor Lap Top\Victor Backup4 3 October 2020\Victor\Public Health African\Conference\Photos\Victor Canon\IMG_56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19"/>
            <a:ext cx="9144000" cy="6858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6532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19A50-FF5C-AB19-66A7-E850A236812C}"/>
              </a:ext>
            </a:extLst>
          </p:cNvPr>
          <p:cNvSpPr>
            <a:spLocks noGrp="1"/>
          </p:cNvSpPr>
          <p:nvPr>
            <p:ph type="title"/>
          </p:nvPr>
        </p:nvSpPr>
        <p:spPr/>
        <p:txBody>
          <a:bodyPr/>
          <a:lstStyle/>
          <a:p>
            <a:r>
              <a:rPr lang="en-GB" b="1" dirty="0"/>
              <a:t>The New Steering Group of FPH Africa SIG from 1 April 2024</a:t>
            </a:r>
          </a:p>
        </p:txBody>
      </p:sp>
      <p:sp>
        <p:nvSpPr>
          <p:cNvPr id="3" name="Text Placeholder 2">
            <a:extLst>
              <a:ext uri="{FF2B5EF4-FFF2-40B4-BE49-F238E27FC236}">
                <a16:creationId xmlns:a16="http://schemas.microsoft.com/office/drawing/2014/main" id="{0DB3F9B4-6491-E7CD-29D0-8C8BBEC56B52}"/>
              </a:ext>
            </a:extLst>
          </p:cNvPr>
          <p:cNvSpPr>
            <a:spLocks noGrp="1"/>
          </p:cNvSpPr>
          <p:nvPr>
            <p:ph type="body" sz="quarter" idx="11"/>
          </p:nvPr>
        </p:nvSpPr>
        <p:spPr/>
        <p:txBody>
          <a:bodyPr/>
          <a:lstStyle/>
          <a:p>
            <a:pPr marL="342900" indent="-342900">
              <a:lnSpc>
                <a:spcPct val="105000"/>
              </a:lnSpc>
              <a:buFont typeface="+mj-lt"/>
              <a:buAutoNum type="arabicPeriod"/>
            </a:pPr>
            <a:r>
              <a:rPr lang="en-GB" sz="2400" dirty="0">
                <a:solidFill>
                  <a:schemeClr val="tx1"/>
                </a:solidFill>
                <a:latin typeface="Calibri" panose="020F0502020204030204" pitchFamily="34" charset="0"/>
                <a:ea typeface="Times New Roman" panose="02020603050405020304" pitchFamily="18" charset="0"/>
              </a:rPr>
              <a:t>Dr Victor Joseph, Chair </a:t>
            </a:r>
            <a:endParaRPr lang="en-GB" sz="2400" dirty="0">
              <a:solidFill>
                <a:schemeClr val="tx1"/>
              </a:solidFill>
              <a:latin typeface="Calibri" panose="020F0502020204030204" pitchFamily="34" charset="0"/>
              <a:ea typeface="Calibri" panose="020F0502020204030204" pitchFamily="34" charset="0"/>
            </a:endParaRPr>
          </a:p>
          <a:p>
            <a:pPr marL="342900" indent="-342900">
              <a:lnSpc>
                <a:spcPct val="105000"/>
              </a:lnSpc>
              <a:buFont typeface="+mj-lt"/>
              <a:buAutoNum type="arabicPeriod"/>
            </a:pPr>
            <a:r>
              <a:rPr lang="en-GB" sz="2400" dirty="0">
                <a:solidFill>
                  <a:schemeClr val="tx1"/>
                </a:solidFill>
                <a:latin typeface="Calibri" panose="020F0502020204030204" pitchFamily="34" charset="0"/>
                <a:ea typeface="Times New Roman" panose="02020603050405020304" pitchFamily="18" charset="0"/>
              </a:rPr>
              <a:t>Prof. Diane Ashiru-Oredope, Vice Chair </a:t>
            </a:r>
            <a:endParaRPr lang="en-GB" sz="2400" dirty="0">
              <a:solidFill>
                <a:schemeClr val="tx1"/>
              </a:solidFill>
              <a:latin typeface="Calibri" panose="020F0502020204030204" pitchFamily="34" charset="0"/>
              <a:ea typeface="Calibri" panose="020F0502020204030204" pitchFamily="34" charset="0"/>
            </a:endParaRPr>
          </a:p>
          <a:p>
            <a:pPr marL="342900" indent="-342900">
              <a:lnSpc>
                <a:spcPct val="105000"/>
              </a:lnSpc>
              <a:buFont typeface="+mj-lt"/>
              <a:buAutoNum type="arabicPeriod"/>
            </a:pPr>
            <a:r>
              <a:rPr lang="en-GB" sz="2400" dirty="0">
                <a:solidFill>
                  <a:schemeClr val="tx1"/>
                </a:solidFill>
                <a:latin typeface="Calibri" panose="020F0502020204030204" pitchFamily="34" charset="0"/>
                <a:ea typeface="Times New Roman" panose="02020603050405020304" pitchFamily="18" charset="0"/>
              </a:rPr>
              <a:t>Dr Hadjer Nacer, Secretary </a:t>
            </a:r>
            <a:endParaRPr lang="en-GB" sz="2400" dirty="0">
              <a:solidFill>
                <a:schemeClr val="tx1"/>
              </a:solidFill>
              <a:latin typeface="Calibri" panose="020F0502020204030204" pitchFamily="34" charset="0"/>
              <a:ea typeface="Calibri" panose="020F0502020204030204" pitchFamily="34" charset="0"/>
            </a:endParaRPr>
          </a:p>
          <a:p>
            <a:pPr marL="342900" indent="-342900">
              <a:lnSpc>
                <a:spcPct val="105000"/>
              </a:lnSpc>
              <a:buFont typeface="+mj-lt"/>
              <a:buAutoNum type="arabicPeriod"/>
            </a:pPr>
            <a:r>
              <a:rPr lang="en-GB" sz="2400" dirty="0">
                <a:solidFill>
                  <a:schemeClr val="tx1"/>
                </a:solidFill>
                <a:latin typeface="Calibri" panose="020F0502020204030204" pitchFamily="34" charset="0"/>
                <a:ea typeface="Times New Roman" panose="02020603050405020304" pitchFamily="18" charset="0"/>
              </a:rPr>
              <a:t>Fatai Ogunlayi, Partnership &amp; Engagement - Member </a:t>
            </a:r>
            <a:endParaRPr lang="en-GB" sz="2400" dirty="0">
              <a:solidFill>
                <a:schemeClr val="tx1"/>
              </a:solidFill>
              <a:latin typeface="Calibri" panose="020F0502020204030204" pitchFamily="34" charset="0"/>
              <a:ea typeface="Calibri" panose="020F0502020204030204" pitchFamily="34" charset="0"/>
            </a:endParaRPr>
          </a:p>
          <a:p>
            <a:pPr marL="342900" indent="-342900">
              <a:lnSpc>
                <a:spcPct val="105000"/>
              </a:lnSpc>
              <a:buFont typeface="+mj-lt"/>
              <a:buAutoNum type="arabicPeriod"/>
            </a:pPr>
            <a:r>
              <a:rPr lang="en-GB" sz="2400" dirty="0">
                <a:solidFill>
                  <a:schemeClr val="tx1"/>
                </a:solidFill>
                <a:latin typeface="Calibri" panose="020F0502020204030204" pitchFamily="34" charset="0"/>
                <a:ea typeface="Times New Roman" panose="02020603050405020304" pitchFamily="18" charset="0"/>
              </a:rPr>
              <a:t>Dr Fatumo Abdi, PH Systems - Member </a:t>
            </a:r>
            <a:endParaRPr lang="en-GB" sz="2400" dirty="0">
              <a:solidFill>
                <a:schemeClr val="tx1"/>
              </a:solidFill>
              <a:latin typeface="Calibri" panose="020F0502020204030204" pitchFamily="34" charset="0"/>
              <a:ea typeface="Calibri" panose="020F0502020204030204" pitchFamily="34" charset="0"/>
            </a:endParaRPr>
          </a:p>
          <a:p>
            <a:pPr marL="342900" indent="-342900">
              <a:lnSpc>
                <a:spcPct val="105000"/>
              </a:lnSpc>
              <a:buFont typeface="+mj-lt"/>
              <a:buAutoNum type="arabicPeriod"/>
            </a:pPr>
            <a:r>
              <a:rPr lang="en-GB" sz="2400" dirty="0">
                <a:solidFill>
                  <a:schemeClr val="tx1"/>
                </a:solidFill>
                <a:latin typeface="Calibri" panose="020F0502020204030204" pitchFamily="34" charset="0"/>
                <a:ea typeface="Times New Roman" panose="02020603050405020304" pitchFamily="18" charset="0"/>
              </a:rPr>
              <a:t>Dr Ado </a:t>
            </a:r>
            <a:r>
              <a:rPr lang="en-GB" sz="2400" dirty="0" err="1">
                <a:solidFill>
                  <a:schemeClr val="tx1"/>
                </a:solidFill>
                <a:latin typeface="Calibri" panose="020F0502020204030204" pitchFamily="34" charset="0"/>
                <a:ea typeface="Times New Roman" panose="02020603050405020304" pitchFamily="18" charset="0"/>
              </a:rPr>
              <a:t>Hadejia</a:t>
            </a:r>
            <a:r>
              <a:rPr lang="en-GB" sz="2400" dirty="0">
                <a:solidFill>
                  <a:schemeClr val="tx1"/>
                </a:solidFill>
                <a:latin typeface="Calibri" panose="020F0502020204030204" pitchFamily="34" charset="0"/>
                <a:ea typeface="Times New Roman" panose="02020603050405020304" pitchFamily="18" charset="0"/>
              </a:rPr>
              <a:t> Mohammed, Research &amp; Development - Member </a:t>
            </a:r>
          </a:p>
          <a:p>
            <a:pPr marL="342900" indent="-342900">
              <a:lnSpc>
                <a:spcPct val="105000"/>
              </a:lnSpc>
              <a:buFont typeface="+mj-lt"/>
              <a:buAutoNum type="arabicPeriod"/>
            </a:pPr>
            <a:r>
              <a:rPr lang="en-GB" sz="2400" dirty="0">
                <a:solidFill>
                  <a:schemeClr val="tx1"/>
                </a:solidFill>
                <a:latin typeface="Calibri" panose="020F0502020204030204" pitchFamily="34" charset="0"/>
                <a:ea typeface="Calibri" panose="020F0502020204030204" pitchFamily="34" charset="0"/>
              </a:rPr>
              <a:t>Lily Makurah, Member</a:t>
            </a:r>
          </a:p>
          <a:p>
            <a:pPr marL="0" indent="0">
              <a:buNone/>
            </a:pPr>
            <a:endParaRPr lang="en-GB" sz="3600" dirty="0">
              <a:solidFill>
                <a:schemeClr val="tx1"/>
              </a:solidFill>
            </a:endParaRPr>
          </a:p>
        </p:txBody>
      </p:sp>
    </p:spTree>
    <p:extLst>
      <p:ext uri="{BB962C8B-B14F-4D97-AF65-F5344CB8AC3E}">
        <p14:creationId xmlns:p14="http://schemas.microsoft.com/office/powerpoint/2010/main" val="37145792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5642" y="2892865"/>
            <a:ext cx="10668000" cy="1470025"/>
          </a:xfrm>
        </p:spPr>
        <p:txBody>
          <a:bodyPr>
            <a:normAutofit fontScale="90000"/>
          </a:bodyPr>
          <a:lstStyle/>
          <a:p>
            <a:r>
              <a:rPr lang="en-GB" sz="5867" b="1" dirty="0"/>
              <a:t>Artificial Intelligence (AI) and Digital Public Health </a:t>
            </a:r>
            <a:br>
              <a:rPr lang="en-US" sz="2933" b="1" dirty="0"/>
            </a:br>
            <a:r>
              <a:rPr lang="en-US" sz="2933" b="1" dirty="0"/>
              <a:t>Alisha Davies (AI)</a:t>
            </a:r>
            <a:br>
              <a:rPr lang="en-US" sz="2933" b="1" dirty="0"/>
            </a:br>
            <a:r>
              <a:rPr lang="en-US" sz="2933" b="1" dirty="0"/>
              <a:t>Sam Field, Elliot Roy-Highley (Digital Public Health)</a:t>
            </a:r>
            <a:endParaRPr lang="en-GB" sz="2933" dirty="0"/>
          </a:p>
        </p:txBody>
      </p:sp>
    </p:spTree>
    <p:extLst>
      <p:ext uri="{BB962C8B-B14F-4D97-AF65-F5344CB8AC3E}">
        <p14:creationId xmlns:p14="http://schemas.microsoft.com/office/powerpoint/2010/main" val="592113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FF21933-5060-B6DF-AB90-CB69DE494941}"/>
              </a:ext>
            </a:extLst>
          </p:cNvPr>
          <p:cNvSpPr>
            <a:spLocks noGrp="1"/>
          </p:cNvSpPr>
          <p:nvPr>
            <p:ph type="subTitle" idx="1"/>
          </p:nvPr>
        </p:nvSpPr>
        <p:spPr>
          <a:xfrm>
            <a:off x="191599" y="354792"/>
            <a:ext cx="5392132" cy="5519899"/>
          </a:xfrm>
        </p:spPr>
        <p:txBody>
          <a:bodyPr>
            <a:noAutofit/>
          </a:bodyPr>
          <a:lstStyle/>
          <a:p>
            <a:pPr>
              <a:lnSpc>
                <a:spcPct val="90000"/>
              </a:lnSpc>
              <a:spcAft>
                <a:spcPts val="800"/>
              </a:spcAft>
            </a:pPr>
            <a:r>
              <a:rPr lang="en-GB" sz="2133" b="0" dirty="0">
                <a:latin typeface="Arial" panose="020B0604020202020204" pitchFamily="34" charset="0"/>
                <a:ea typeface="Calibri" panose="020F0502020204030204" pitchFamily="34" charset="0"/>
                <a:cs typeface="Arial" panose="020B0604020202020204" pitchFamily="34" charset="0"/>
              </a:rPr>
              <a:t>Good public health is the foundation for increasing economic productivity, ensuring our health and care services are sustainable, maximising the potential of our children and ensuring everyone has a fair chance to live a long, fulfilling and healthy life.</a:t>
            </a:r>
          </a:p>
          <a:p>
            <a:pPr>
              <a:lnSpc>
                <a:spcPct val="90000"/>
              </a:lnSpc>
              <a:spcAft>
                <a:spcPts val="800"/>
              </a:spcAft>
            </a:pPr>
            <a:r>
              <a:rPr lang="en-GB" sz="2133" b="0" dirty="0">
                <a:latin typeface="Arial" panose="020B0604020202020204" pitchFamily="34" charset="0"/>
                <a:ea typeface="Calibri" panose="020F0502020204030204" pitchFamily="34" charset="0"/>
                <a:cs typeface="Arial" panose="020B0604020202020204" pitchFamily="34" charset="0"/>
              </a:rPr>
              <a:t>At present we are paying a high price for poor health. We have record levels of long-term sickness, health and care services are unable to cope, millions of families live in poverty and children’s life chances are compromised even before they start school. </a:t>
            </a:r>
          </a:p>
          <a:p>
            <a:pPr>
              <a:lnSpc>
                <a:spcPct val="90000"/>
              </a:lnSpc>
              <a:spcAft>
                <a:spcPts val="800"/>
              </a:spcAft>
            </a:pPr>
            <a:r>
              <a:rPr lang="en-GB" sz="2133" b="0" dirty="0">
                <a:latin typeface="Arial" panose="020B0604020202020204" pitchFamily="34" charset="0"/>
                <a:ea typeface="Calibri" panose="020F0502020204030204" pitchFamily="34" charset="0"/>
                <a:cs typeface="Arial" panose="020B0604020202020204" pitchFamily="34" charset="0"/>
              </a:rPr>
              <a:t>The Faculty of Public Health (FPH) believes that bold action led by the UK government, the devolved administrations and local government to invest in good public health would make a profound and rapid difference to our society.</a:t>
            </a:r>
          </a:p>
          <a:p>
            <a:endParaRPr lang="en-GB" sz="2133" b="0"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5F1ED05B-7AFC-49D2-9937-D7C7F8870B20}"/>
              </a:ext>
            </a:extLst>
          </p:cNvPr>
          <p:cNvSpPr>
            <a:spLocks noGrp="1"/>
          </p:cNvSpPr>
          <p:nvPr>
            <p:ph type="sldNum" sz="quarter" idx="12"/>
          </p:nvPr>
        </p:nvSpPr>
        <p:spPr/>
        <p:txBody>
          <a:bodyPr/>
          <a:lstStyle/>
          <a:p>
            <a:pPr defTabSz="609585"/>
            <a:fld id="{34AFA7FE-CD8C-F049-A609-816E200170F9}" type="slidenum">
              <a:rPr lang="en-US"/>
              <a:pPr defTabSz="609585"/>
              <a:t>5</a:t>
            </a:fld>
            <a:endParaRPr lang="en-US"/>
          </a:p>
        </p:txBody>
      </p:sp>
      <p:sp>
        <p:nvSpPr>
          <p:cNvPr id="7" name="Content Placeholder 6">
            <a:extLst>
              <a:ext uri="{FF2B5EF4-FFF2-40B4-BE49-F238E27FC236}">
                <a16:creationId xmlns:a16="http://schemas.microsoft.com/office/drawing/2014/main" id="{59338607-075B-E7DF-A45F-2D41B996EEF4}"/>
              </a:ext>
            </a:extLst>
          </p:cNvPr>
          <p:cNvSpPr>
            <a:spLocks noGrp="1"/>
          </p:cNvSpPr>
          <p:nvPr>
            <p:ph sz="half" idx="4294967295"/>
          </p:nvPr>
        </p:nvSpPr>
        <p:spPr>
          <a:xfrm>
            <a:off x="5768148" y="1136835"/>
            <a:ext cx="4979253" cy="4919133"/>
          </a:xfrm>
        </p:spPr>
        <p:txBody>
          <a:bodyPr>
            <a:noAutofit/>
          </a:bodyPr>
          <a:lstStyle/>
          <a:p>
            <a:pPr marL="0" indent="0">
              <a:lnSpc>
                <a:spcPct val="90000"/>
              </a:lnSpc>
              <a:spcAft>
                <a:spcPts val="800"/>
              </a:spcAft>
              <a:buNone/>
            </a:pPr>
            <a:r>
              <a:rPr lang="en-GB" sz="2133" dirty="0">
                <a:solidFill>
                  <a:schemeClr val="bg1"/>
                </a:solidFill>
                <a:latin typeface="Arial" panose="020B0604020202020204" pitchFamily="34" charset="0"/>
                <a:ea typeface="Calibri" panose="020F0502020204030204" pitchFamily="34" charset="0"/>
                <a:cs typeface="Arial" panose="020B0604020202020204" pitchFamily="34" charset="0"/>
              </a:rPr>
              <a:t>The ban on smoking in public places and the recent bold and ambitious government announcements on creating a smokefree generation and reducing vaping among children are testament to the unique leadership role government can play in improving the nation’s health, economic productivity and life chances.</a:t>
            </a:r>
          </a:p>
          <a:p>
            <a:pPr marL="0" indent="0">
              <a:lnSpc>
                <a:spcPct val="90000"/>
              </a:lnSpc>
              <a:spcAft>
                <a:spcPts val="800"/>
              </a:spcAft>
              <a:buNone/>
            </a:pPr>
            <a:r>
              <a:rPr lang="en-GB" sz="2133" dirty="0">
                <a:solidFill>
                  <a:schemeClr val="bg1"/>
                </a:solidFill>
                <a:latin typeface="Arial" panose="020B0604020202020204" pitchFamily="34" charset="0"/>
                <a:ea typeface="Calibri" panose="020F0502020204030204" pitchFamily="34" charset="0"/>
                <a:cs typeface="Arial" panose="020B0604020202020204" pitchFamily="34" charset="0"/>
              </a:rPr>
              <a:t>At the heart of our vision is the belief that everyone deserves the chance to live a long and healthy life, and that it is unacceptable for people's life expectancy and health outcomes to be determined by their postcode, ethnicity or income.  </a:t>
            </a:r>
          </a:p>
        </p:txBody>
      </p:sp>
    </p:spTree>
    <p:extLst>
      <p:ext uri="{BB962C8B-B14F-4D97-AF65-F5344CB8AC3E}">
        <p14:creationId xmlns:p14="http://schemas.microsoft.com/office/powerpoint/2010/main" val="8825231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24E1A04-39B9-40B4-9262-CDD9ED752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5" name="Rectangle 14">
            <a:extLst>
              <a:ext uri="{FF2B5EF4-FFF2-40B4-BE49-F238E27FC236}">
                <a16:creationId xmlns:a16="http://schemas.microsoft.com/office/drawing/2014/main" id="{581B9858-A5E9-4EB2-830E-72BB81A84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7" name="Rectangle 16">
            <a:extLst>
              <a:ext uri="{FF2B5EF4-FFF2-40B4-BE49-F238E27FC236}">
                <a16:creationId xmlns:a16="http://schemas.microsoft.com/office/drawing/2014/main" id="{C83B291D-F718-46F4-AF9D-812BD0032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9" name="Rectangle 18">
            <a:extLst>
              <a:ext uri="{FF2B5EF4-FFF2-40B4-BE49-F238E27FC236}">
                <a16:creationId xmlns:a16="http://schemas.microsoft.com/office/drawing/2014/main" id="{86261C36-54A7-4257-8145-A85D30C0E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useBgFill="1">
        <p:nvSpPr>
          <p:cNvPr id="21" name="Rectangle 20">
            <a:extLst>
              <a:ext uri="{FF2B5EF4-FFF2-40B4-BE49-F238E27FC236}">
                <a16:creationId xmlns:a16="http://schemas.microsoft.com/office/drawing/2014/main" id="{8A555FB3-C8F7-4C59-92A7-A7155CC38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3" name="Rectangle 22">
            <a:extLst>
              <a:ext uri="{FF2B5EF4-FFF2-40B4-BE49-F238E27FC236}">
                <a16:creationId xmlns:a16="http://schemas.microsoft.com/office/drawing/2014/main" id="{EB4C7473-9138-4198-AD0F-3C22581FC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5" name="Rectangle 24">
            <a:extLst>
              <a:ext uri="{FF2B5EF4-FFF2-40B4-BE49-F238E27FC236}">
                <a16:creationId xmlns:a16="http://schemas.microsoft.com/office/drawing/2014/main" id="{6D9D191F-8949-44E0-B578-9235C28E64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D0D50E"/>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7" name="Rectangle 26">
            <a:extLst>
              <a:ext uri="{FF2B5EF4-FFF2-40B4-BE49-F238E27FC236}">
                <a16:creationId xmlns:a16="http://schemas.microsoft.com/office/drawing/2014/main" id="{9A4F9A2D-9C5D-4790-8FE1-6699E47385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6" name="Picture 5" descr="A person looking through a microscope&#10;&#10;Description automatically generated">
            <a:extLst>
              <a:ext uri="{FF2B5EF4-FFF2-40B4-BE49-F238E27FC236}">
                <a16:creationId xmlns:a16="http://schemas.microsoft.com/office/drawing/2014/main" id="{2BB64DDE-E310-5053-68D9-117015B90C98}"/>
              </a:ext>
            </a:extLst>
          </p:cNvPr>
          <p:cNvPicPr>
            <a:picLocks noChangeAspect="1"/>
          </p:cNvPicPr>
          <p:nvPr/>
        </p:nvPicPr>
        <p:blipFill rotWithShape="1">
          <a:blip r:embed="rId3"/>
          <a:srcRect l="11887" t="2668" r="17630" b="3521"/>
          <a:stretch/>
        </p:blipFill>
        <p:spPr>
          <a:xfrm>
            <a:off x="453388" y="634239"/>
            <a:ext cx="3691447" cy="3279600"/>
          </a:xfrm>
          <a:prstGeom prst="rect">
            <a:avLst/>
          </a:prstGeom>
        </p:spPr>
      </p:pic>
      <p:pic>
        <p:nvPicPr>
          <p:cNvPr id="4" name="Picture 3">
            <a:extLst>
              <a:ext uri="{FF2B5EF4-FFF2-40B4-BE49-F238E27FC236}">
                <a16:creationId xmlns:a16="http://schemas.microsoft.com/office/drawing/2014/main" id="{CA1A7105-5622-9ABC-A8D6-7C370C11325F}"/>
              </a:ext>
            </a:extLst>
          </p:cNvPr>
          <p:cNvPicPr>
            <a:picLocks noChangeAspect="1"/>
          </p:cNvPicPr>
          <p:nvPr/>
        </p:nvPicPr>
        <p:blipFill rotWithShape="1">
          <a:blip r:embed="rId4"/>
          <a:srcRect l="6057" r="14054" b="1"/>
          <a:stretch/>
        </p:blipFill>
        <p:spPr>
          <a:xfrm>
            <a:off x="4241831" y="636397"/>
            <a:ext cx="3703320" cy="3279644"/>
          </a:xfrm>
          <a:prstGeom prst="rect">
            <a:avLst/>
          </a:prstGeom>
        </p:spPr>
      </p:pic>
      <p:pic>
        <p:nvPicPr>
          <p:cNvPr id="5" name="Picture 4" descr="A close-up of a doctor holding a test tube&#10;&#10;Description automatically generated">
            <a:extLst>
              <a:ext uri="{FF2B5EF4-FFF2-40B4-BE49-F238E27FC236}">
                <a16:creationId xmlns:a16="http://schemas.microsoft.com/office/drawing/2014/main" id="{0D7A4B18-F5E5-2504-ABB8-98AD689B9722}"/>
              </a:ext>
            </a:extLst>
          </p:cNvPr>
          <p:cNvPicPr>
            <a:picLocks noChangeAspect="1"/>
          </p:cNvPicPr>
          <p:nvPr/>
        </p:nvPicPr>
        <p:blipFill rotWithShape="1">
          <a:blip r:embed="rId5"/>
          <a:srcRect l="8153" r="16612" b="-3"/>
          <a:stretch/>
        </p:blipFill>
        <p:spPr>
          <a:xfrm>
            <a:off x="8042147" y="636397"/>
            <a:ext cx="3696464" cy="3279644"/>
          </a:xfrm>
          <a:prstGeom prst="rect">
            <a:avLst/>
          </a:prstGeom>
        </p:spPr>
      </p:pic>
      <p:sp>
        <p:nvSpPr>
          <p:cNvPr id="29" name="Rectangle 28">
            <a:extLst>
              <a:ext uri="{FF2B5EF4-FFF2-40B4-BE49-F238E27FC236}">
                <a16:creationId xmlns:a16="http://schemas.microsoft.com/office/drawing/2014/main" id="{B6877874-48AA-48C8-AED1-578BEB501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177" y="4020816"/>
            <a:ext cx="11293434" cy="2296120"/>
          </a:xfrm>
          <a:prstGeom prst="rect">
            <a:avLst/>
          </a:prstGeom>
          <a:solidFill>
            <a:srgbClr val="46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Title 7">
            <a:extLst>
              <a:ext uri="{FF2B5EF4-FFF2-40B4-BE49-F238E27FC236}">
                <a16:creationId xmlns:a16="http://schemas.microsoft.com/office/drawing/2014/main" id="{479F0267-9D1C-BDA9-A152-B01CD379FC92}"/>
              </a:ext>
            </a:extLst>
          </p:cNvPr>
          <p:cNvSpPr>
            <a:spLocks noGrp="1"/>
          </p:cNvSpPr>
          <p:nvPr>
            <p:ph type="ctrTitle"/>
          </p:nvPr>
        </p:nvSpPr>
        <p:spPr>
          <a:xfrm>
            <a:off x="595119" y="4321460"/>
            <a:ext cx="10993549" cy="1475013"/>
          </a:xfrm>
        </p:spPr>
        <p:txBody>
          <a:bodyPr vert="horz" lIns="91440" tIns="45720" rIns="91440" bIns="45720" rtlCol="0" anchor="b">
            <a:normAutofit/>
          </a:bodyPr>
          <a:lstStyle/>
          <a:p>
            <a:pPr algn="ctr">
              <a:lnSpc>
                <a:spcPct val="90000"/>
              </a:lnSpc>
            </a:pPr>
            <a:r>
              <a:rPr lang="en-US" cap="none" dirty="0">
                <a:solidFill>
                  <a:srgbClr val="FFFFFF"/>
                </a:solidFill>
              </a:rPr>
              <a:t>HEALTH PROTECTION (EDUCATION AND TRAINING) SIG</a:t>
            </a:r>
            <a:br>
              <a:rPr lang="en-US" cap="none" dirty="0">
                <a:solidFill>
                  <a:srgbClr val="FFFFFF"/>
                </a:solidFill>
              </a:rPr>
            </a:br>
            <a:br>
              <a:rPr lang="en-US" cap="none" dirty="0">
                <a:solidFill>
                  <a:srgbClr val="FFFFFF"/>
                </a:solidFill>
              </a:rPr>
            </a:br>
            <a:r>
              <a:rPr lang="en-US" cap="none" dirty="0">
                <a:solidFill>
                  <a:srgbClr val="FFFFFF"/>
                </a:solidFill>
              </a:rPr>
              <a:t>CO-CHAIRS: MEGAN CORDER AND PRAVEENA SYMEONOGLOU</a:t>
            </a:r>
          </a:p>
        </p:txBody>
      </p:sp>
    </p:spTree>
    <p:extLst>
      <p:ext uri="{BB962C8B-B14F-4D97-AF65-F5344CB8AC3E}">
        <p14:creationId xmlns:p14="http://schemas.microsoft.com/office/powerpoint/2010/main" val="10397590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3A914E-A5FD-9D98-6F68-09CCD064F061}"/>
              </a:ext>
            </a:extLst>
          </p:cNvPr>
          <p:cNvPicPr>
            <a:picLocks noChangeAspect="1"/>
          </p:cNvPicPr>
          <p:nvPr/>
        </p:nvPicPr>
        <p:blipFill rotWithShape="1">
          <a:blip r:embed="rId3"/>
          <a:srcRect t="6374" r="2930" b="33053"/>
          <a:stretch/>
        </p:blipFill>
        <p:spPr>
          <a:xfrm>
            <a:off x="2847975" y="3035444"/>
            <a:ext cx="9144000" cy="3822556"/>
          </a:xfrm>
          <a:prstGeom prst="rect">
            <a:avLst/>
          </a:prstGeom>
        </p:spPr>
      </p:pic>
      <p:sp>
        <p:nvSpPr>
          <p:cNvPr id="11" name="Title 10">
            <a:extLst>
              <a:ext uri="{FF2B5EF4-FFF2-40B4-BE49-F238E27FC236}">
                <a16:creationId xmlns:a16="http://schemas.microsoft.com/office/drawing/2014/main" id="{FF0FD1A0-C075-EE18-B3AE-363C242D0BCE}"/>
              </a:ext>
            </a:extLst>
          </p:cNvPr>
          <p:cNvSpPr>
            <a:spLocks noGrp="1"/>
          </p:cNvSpPr>
          <p:nvPr>
            <p:ph type="title"/>
          </p:nvPr>
        </p:nvSpPr>
        <p:spPr/>
        <p:txBody>
          <a:bodyPr anchor="b"/>
          <a:lstStyle/>
          <a:p>
            <a:r>
              <a:rPr lang="en-US" cap="none" dirty="0"/>
              <a:t>GROWING OUR MEMBERSHIP</a:t>
            </a:r>
          </a:p>
        </p:txBody>
      </p:sp>
      <p:sp>
        <p:nvSpPr>
          <p:cNvPr id="6" name="Content Placeholder 7">
            <a:extLst>
              <a:ext uri="{FF2B5EF4-FFF2-40B4-BE49-F238E27FC236}">
                <a16:creationId xmlns:a16="http://schemas.microsoft.com/office/drawing/2014/main" id="{65E5997D-4974-EB17-B8FE-5A1FFC562EB0}"/>
              </a:ext>
            </a:extLst>
          </p:cNvPr>
          <p:cNvSpPr txBox="1">
            <a:spLocks/>
          </p:cNvSpPr>
          <p:nvPr/>
        </p:nvSpPr>
        <p:spPr>
          <a:xfrm>
            <a:off x="457200" y="2119520"/>
            <a:ext cx="10127743" cy="3510898"/>
          </a:xfrm>
          <a:prstGeom prst="rect">
            <a:avLst/>
          </a:prstGeom>
        </p:spPr>
        <p:txBody>
          <a:bodyPr>
            <a:normAutofit/>
          </a:bodyPr>
          <a:lst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50000"/>
              </a:lnSpc>
              <a:spcBef>
                <a:spcPct val="20000"/>
              </a:spcBef>
              <a:spcAft>
                <a:spcPts val="600"/>
              </a:spcAft>
              <a:buClr>
                <a:srgbClr val="ED8428"/>
              </a:buClr>
              <a:buSzPct val="92000"/>
              <a:buFont typeface="Wingdings 2" panose="05020102010507070707" pitchFamily="18" charset="2"/>
              <a:buChar char=""/>
              <a:tabLst/>
              <a:defRPr/>
            </a:pPr>
            <a:r>
              <a:rPr kumimoji="0" lang="en-GB" sz="2500" b="0" i="0" u="none" strike="noStrike" kern="1200" cap="none" spc="0" normalizeH="0" baseline="0" noProof="0" dirty="0">
                <a:ln>
                  <a:noFill/>
                </a:ln>
                <a:solidFill>
                  <a:prstClr val="black">
                    <a:lumMod val="75000"/>
                    <a:lumOff val="25000"/>
                  </a:prstClr>
                </a:solidFill>
                <a:effectLst/>
                <a:uLnTx/>
                <a:uFillTx/>
                <a:latin typeface="Gill Sans MT" panose="020B0502020104020203"/>
                <a:ea typeface="+mn-ea"/>
                <a:cs typeface="+mn-cs"/>
              </a:rPr>
              <a:t>80 members as of March 2024</a:t>
            </a:r>
          </a:p>
          <a:p>
            <a:pPr marL="306000" marR="0" lvl="0" indent="-306000" algn="l" defTabSz="457200" rtl="0" eaLnBrk="1" fontAlgn="auto" latinLnBrk="0" hangingPunct="1">
              <a:lnSpc>
                <a:spcPct val="150000"/>
              </a:lnSpc>
              <a:spcBef>
                <a:spcPct val="20000"/>
              </a:spcBef>
              <a:spcAft>
                <a:spcPts val="600"/>
              </a:spcAft>
              <a:buClr>
                <a:srgbClr val="ED8428"/>
              </a:buClr>
              <a:buSzPct val="92000"/>
              <a:buFont typeface="Wingdings 2" panose="05020102010507070707" pitchFamily="18" charset="2"/>
              <a:buChar char=""/>
              <a:tabLst/>
              <a:defRPr/>
            </a:pPr>
            <a:r>
              <a:rPr kumimoji="0" lang="en-GB" sz="2500" b="0" i="0" u="none" strike="noStrike" kern="1200" cap="none" spc="0" normalizeH="0" baseline="0" noProof="0" dirty="0">
                <a:ln>
                  <a:noFill/>
                </a:ln>
                <a:solidFill>
                  <a:prstClr val="black">
                    <a:lumMod val="75000"/>
                    <a:lumOff val="25000"/>
                  </a:prstClr>
                </a:solidFill>
                <a:effectLst/>
                <a:uLnTx/>
                <a:uFillTx/>
                <a:latin typeface="Gill Sans MT" panose="020B0502020104020203"/>
                <a:ea typeface="+mn-ea"/>
                <a:cs typeface="+mn-cs"/>
              </a:rPr>
              <a:t>Expansion to include non-registrars</a:t>
            </a:r>
          </a:p>
          <a:p>
            <a:pPr marL="306000" marR="0" lvl="0" indent="-306000" algn="l" defTabSz="457200" rtl="0" eaLnBrk="1" fontAlgn="auto" latinLnBrk="0" hangingPunct="1">
              <a:lnSpc>
                <a:spcPct val="150000"/>
              </a:lnSpc>
              <a:spcBef>
                <a:spcPct val="20000"/>
              </a:spcBef>
              <a:spcAft>
                <a:spcPts val="600"/>
              </a:spcAft>
              <a:buClr>
                <a:srgbClr val="ED8428"/>
              </a:buClr>
              <a:buSzPct val="92000"/>
              <a:buFont typeface="Wingdings 2" panose="05020102010507070707" pitchFamily="18" charset="2"/>
              <a:buChar char=""/>
              <a:tabLst/>
              <a:defRPr/>
            </a:pPr>
            <a:r>
              <a:rPr kumimoji="0" lang="en-GB" sz="2500" b="0" i="0" u="none" strike="noStrike" kern="1200" cap="none" spc="0" normalizeH="0" baseline="0" noProof="0" dirty="0">
                <a:ln>
                  <a:noFill/>
                </a:ln>
                <a:solidFill>
                  <a:prstClr val="black">
                    <a:lumMod val="75000"/>
                    <a:lumOff val="25000"/>
                  </a:prstClr>
                </a:solidFill>
                <a:effectLst/>
                <a:uLnTx/>
                <a:uFillTx/>
                <a:latin typeface="Gill Sans MT" panose="020B0502020104020203"/>
                <a:ea typeface="+mn-ea"/>
                <a:cs typeface="+mn-cs"/>
              </a:rPr>
              <a:t>StRs, consultants, academics, clinical leads, practitioners, commissioners</a:t>
            </a:r>
          </a:p>
          <a:p>
            <a:pPr marL="306000" marR="0" lvl="0" indent="-306000" algn="l" defTabSz="457200" rtl="0" eaLnBrk="1" fontAlgn="auto" latinLnBrk="0" hangingPunct="1">
              <a:lnSpc>
                <a:spcPct val="150000"/>
              </a:lnSpc>
              <a:spcBef>
                <a:spcPct val="20000"/>
              </a:spcBef>
              <a:spcAft>
                <a:spcPts val="600"/>
              </a:spcAft>
              <a:buClr>
                <a:srgbClr val="ED8428"/>
              </a:buClr>
              <a:buSzPct val="92000"/>
              <a:buFont typeface="Wingdings 2" panose="05020102010507070707" pitchFamily="18" charset="2"/>
              <a:buChar char=""/>
              <a:tabLst/>
              <a:defRPr/>
            </a:pPr>
            <a:r>
              <a:rPr kumimoji="0" lang="en-GB" sz="2500" b="0" i="0" u="none" strike="noStrike" kern="1200" cap="none" spc="0" normalizeH="0" baseline="0" noProof="0" dirty="0">
                <a:ln>
                  <a:noFill/>
                </a:ln>
                <a:solidFill>
                  <a:prstClr val="black">
                    <a:lumMod val="75000"/>
                    <a:lumOff val="25000"/>
                  </a:prstClr>
                </a:solidFill>
                <a:effectLst/>
                <a:uLnTx/>
                <a:uFillTx/>
                <a:latin typeface="Gill Sans MT" panose="020B0502020104020203"/>
                <a:ea typeface="+mn-ea"/>
                <a:cs typeface="+mn-cs"/>
              </a:rPr>
              <a:t>Representation from all regions and four nations</a:t>
            </a:r>
          </a:p>
          <a:p>
            <a:pPr marL="0" marR="0" lvl="0" indent="0" algn="l" defTabSz="457200" rtl="0" eaLnBrk="1" fontAlgn="auto" latinLnBrk="0" hangingPunct="1">
              <a:lnSpc>
                <a:spcPct val="100000"/>
              </a:lnSpc>
              <a:spcBef>
                <a:spcPct val="20000"/>
              </a:spcBef>
              <a:spcAft>
                <a:spcPts val="600"/>
              </a:spcAft>
              <a:buClr>
                <a:srgbClr val="ED8428"/>
              </a:buClr>
              <a:buSzPct val="92000"/>
              <a:buFont typeface="Wingdings 2" panose="05020102010507070707" pitchFamily="18" charset="2"/>
              <a:buNone/>
              <a:tabLst/>
              <a:defRPr/>
            </a:pPr>
            <a:endParaRPr kumimoji="0" lang="en-GB" sz="2500" b="0" i="0" u="none" strike="noStrike" kern="1200" cap="none" spc="0" normalizeH="0" baseline="0" noProof="0" dirty="0">
              <a:ln>
                <a:noFill/>
              </a:ln>
              <a:solidFill>
                <a:prstClr val="black">
                  <a:lumMod val="75000"/>
                  <a:lumOff val="2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8374022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39F04A-7A43-B645-91DE-C11FDEA3E40C}"/>
              </a:ext>
            </a:extLst>
          </p:cNvPr>
          <p:cNvPicPr>
            <a:picLocks noChangeAspect="1"/>
          </p:cNvPicPr>
          <p:nvPr/>
        </p:nvPicPr>
        <p:blipFill rotWithShape="1">
          <a:blip r:embed="rId3"/>
          <a:srcRect r="15256" b="3145"/>
          <a:stretch/>
        </p:blipFill>
        <p:spPr>
          <a:xfrm>
            <a:off x="6260592" y="3343678"/>
            <a:ext cx="5810250" cy="3514322"/>
          </a:xfrm>
          <a:prstGeom prst="rect">
            <a:avLst/>
          </a:prstGeom>
        </p:spPr>
      </p:pic>
      <p:sp>
        <p:nvSpPr>
          <p:cNvPr id="11" name="Title 10">
            <a:extLst>
              <a:ext uri="{FF2B5EF4-FFF2-40B4-BE49-F238E27FC236}">
                <a16:creationId xmlns:a16="http://schemas.microsoft.com/office/drawing/2014/main" id="{FF0FD1A0-C075-EE18-B3AE-363C242D0BCE}"/>
              </a:ext>
            </a:extLst>
          </p:cNvPr>
          <p:cNvSpPr>
            <a:spLocks noGrp="1"/>
          </p:cNvSpPr>
          <p:nvPr>
            <p:ph type="title"/>
          </p:nvPr>
        </p:nvSpPr>
        <p:spPr/>
        <p:txBody>
          <a:bodyPr anchor="b"/>
          <a:lstStyle/>
          <a:p>
            <a:r>
              <a:rPr lang="en-US" cap="none" dirty="0"/>
              <a:t>COLLABORATING WITH PARTNERS</a:t>
            </a:r>
          </a:p>
        </p:txBody>
      </p:sp>
      <p:sp>
        <p:nvSpPr>
          <p:cNvPr id="6" name="Content Placeholder 7">
            <a:extLst>
              <a:ext uri="{FF2B5EF4-FFF2-40B4-BE49-F238E27FC236}">
                <a16:creationId xmlns:a16="http://schemas.microsoft.com/office/drawing/2014/main" id="{65E5997D-4974-EB17-B8FE-5A1FFC562EB0}"/>
              </a:ext>
            </a:extLst>
          </p:cNvPr>
          <p:cNvSpPr txBox="1">
            <a:spLocks/>
          </p:cNvSpPr>
          <p:nvPr/>
        </p:nvSpPr>
        <p:spPr>
          <a:xfrm>
            <a:off x="457200" y="2119520"/>
            <a:ext cx="8708517" cy="3510898"/>
          </a:xfrm>
          <a:prstGeom prst="rect">
            <a:avLst/>
          </a:prstGeom>
        </p:spPr>
        <p:txBody>
          <a:bodyPr>
            <a:normAutofit lnSpcReduction="10000"/>
          </a:bodyPr>
          <a:lst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50000"/>
              </a:lnSpc>
              <a:spcBef>
                <a:spcPct val="20000"/>
              </a:spcBef>
              <a:spcAft>
                <a:spcPts val="600"/>
              </a:spcAft>
              <a:buClr>
                <a:srgbClr val="ED8428"/>
              </a:buClr>
              <a:buSzPct val="92000"/>
              <a:buFont typeface="Wingdings 2" panose="05020102010507070707" pitchFamily="18" charset="2"/>
              <a:buChar char=""/>
              <a:tabLst/>
              <a:defRPr/>
            </a:pPr>
            <a:r>
              <a:rPr kumimoji="0" lang="en-GB" sz="2500" b="0" i="0" u="none" strike="noStrike" kern="1200" cap="none" spc="0" normalizeH="0" baseline="0" noProof="0" dirty="0">
                <a:ln>
                  <a:noFill/>
                </a:ln>
                <a:solidFill>
                  <a:prstClr val="black">
                    <a:lumMod val="75000"/>
                    <a:lumOff val="25000"/>
                  </a:prstClr>
                </a:solidFill>
                <a:effectLst/>
                <a:uLnTx/>
                <a:uFillTx/>
                <a:latin typeface="Gill Sans MT" panose="020B0502020104020203"/>
                <a:ea typeface="+mn-ea"/>
                <a:cs typeface="+mn-cs"/>
              </a:rPr>
              <a:t>FPH Health Protection Committee</a:t>
            </a:r>
          </a:p>
          <a:p>
            <a:pPr marL="306000" marR="0" lvl="0" indent="-306000" algn="l" defTabSz="457200" rtl="0" eaLnBrk="1" fontAlgn="auto" latinLnBrk="0" hangingPunct="1">
              <a:lnSpc>
                <a:spcPct val="150000"/>
              </a:lnSpc>
              <a:spcBef>
                <a:spcPct val="20000"/>
              </a:spcBef>
              <a:spcAft>
                <a:spcPts val="600"/>
              </a:spcAft>
              <a:buClr>
                <a:srgbClr val="ED8428"/>
              </a:buClr>
              <a:buSzPct val="92000"/>
              <a:buFont typeface="Wingdings 2" panose="05020102010507070707" pitchFamily="18" charset="2"/>
              <a:buChar char=""/>
              <a:tabLst/>
              <a:defRPr/>
            </a:pPr>
            <a:r>
              <a:rPr kumimoji="0" lang="en-GB" sz="2500" b="0" i="0" u="none" strike="noStrike" kern="1200" cap="none" spc="0" normalizeH="0" baseline="0" noProof="0" dirty="0">
                <a:ln>
                  <a:noFill/>
                </a:ln>
                <a:solidFill>
                  <a:prstClr val="black">
                    <a:lumMod val="75000"/>
                    <a:lumOff val="25000"/>
                  </a:prstClr>
                </a:solidFill>
                <a:effectLst/>
                <a:uLnTx/>
                <a:uFillTx/>
                <a:latin typeface="Gill Sans MT" panose="020B0502020104020203"/>
                <a:ea typeface="+mn-ea"/>
                <a:cs typeface="+mn-cs"/>
              </a:rPr>
              <a:t>Four Nations health protection oversight group</a:t>
            </a:r>
          </a:p>
          <a:p>
            <a:pPr marL="306000" marR="0" lvl="0" indent="-306000" algn="l" defTabSz="457200" rtl="0" eaLnBrk="1" fontAlgn="auto" latinLnBrk="0" hangingPunct="1">
              <a:lnSpc>
                <a:spcPct val="150000"/>
              </a:lnSpc>
              <a:spcBef>
                <a:spcPct val="20000"/>
              </a:spcBef>
              <a:spcAft>
                <a:spcPts val="600"/>
              </a:spcAft>
              <a:buClr>
                <a:srgbClr val="ED8428"/>
              </a:buClr>
              <a:buSzPct val="92000"/>
              <a:buFont typeface="Wingdings 2" panose="05020102010507070707" pitchFamily="18" charset="2"/>
              <a:buChar char=""/>
              <a:tabLst/>
              <a:defRPr/>
            </a:pPr>
            <a:r>
              <a:rPr kumimoji="0" lang="en-GB" sz="2500" b="0" i="0" u="none" strike="noStrike" kern="1200" cap="none" spc="0" normalizeH="0" baseline="0" noProof="0" dirty="0">
                <a:ln>
                  <a:noFill/>
                </a:ln>
                <a:solidFill>
                  <a:prstClr val="black">
                    <a:lumMod val="75000"/>
                    <a:lumOff val="25000"/>
                  </a:prstClr>
                </a:solidFill>
                <a:effectLst/>
                <a:uLnTx/>
                <a:uFillTx/>
                <a:latin typeface="Gill Sans MT" panose="020B0502020104020203"/>
                <a:ea typeface="+mn-ea"/>
                <a:cs typeface="+mn-cs"/>
              </a:rPr>
              <a:t>UKHSA Postgraduate Training Faculty</a:t>
            </a:r>
          </a:p>
          <a:p>
            <a:pPr marL="306000" marR="0" lvl="0" indent="-306000" algn="l" defTabSz="457200" rtl="0" eaLnBrk="1" fontAlgn="auto" latinLnBrk="0" hangingPunct="1">
              <a:lnSpc>
                <a:spcPct val="150000"/>
              </a:lnSpc>
              <a:spcBef>
                <a:spcPct val="20000"/>
              </a:spcBef>
              <a:spcAft>
                <a:spcPts val="600"/>
              </a:spcAft>
              <a:buClr>
                <a:srgbClr val="ED8428"/>
              </a:buClr>
              <a:buSzPct val="92000"/>
              <a:buFont typeface="Wingdings 2" panose="05020102010507070707" pitchFamily="18" charset="2"/>
              <a:buChar char=""/>
              <a:tabLst/>
              <a:defRPr/>
            </a:pPr>
            <a:r>
              <a:rPr kumimoji="0" lang="en-GB" sz="2500" b="0" i="0" u="none" strike="noStrike" kern="1200" cap="none" spc="0" normalizeH="0" baseline="0" noProof="0" dirty="0">
                <a:ln>
                  <a:noFill/>
                </a:ln>
                <a:solidFill>
                  <a:prstClr val="black">
                    <a:lumMod val="75000"/>
                    <a:lumOff val="25000"/>
                  </a:prstClr>
                </a:solidFill>
                <a:effectLst/>
                <a:uLnTx/>
                <a:uFillTx/>
                <a:latin typeface="Gill Sans MT" panose="020B0502020104020203"/>
                <a:ea typeface="+mn-ea"/>
                <a:cs typeface="+mn-cs"/>
              </a:rPr>
              <a:t>Specialty Registrars Committee</a:t>
            </a:r>
          </a:p>
          <a:p>
            <a:pPr marL="306000" marR="0" lvl="0" indent="-306000" algn="l" defTabSz="457200" rtl="0" eaLnBrk="1" fontAlgn="auto" latinLnBrk="0" hangingPunct="1">
              <a:lnSpc>
                <a:spcPct val="150000"/>
              </a:lnSpc>
              <a:spcBef>
                <a:spcPct val="20000"/>
              </a:spcBef>
              <a:spcAft>
                <a:spcPts val="600"/>
              </a:spcAft>
              <a:buClr>
                <a:srgbClr val="ED8428"/>
              </a:buClr>
              <a:buSzPct val="92000"/>
              <a:buFont typeface="Wingdings 2" panose="05020102010507070707" pitchFamily="18" charset="2"/>
              <a:buChar char=""/>
              <a:tabLst/>
              <a:defRPr/>
            </a:pPr>
            <a:r>
              <a:rPr kumimoji="0" lang="en-GB" sz="2500" b="0" i="0" u="none" strike="noStrike" kern="1200" cap="none" spc="0" normalizeH="0" baseline="0" noProof="0" dirty="0">
                <a:ln>
                  <a:noFill/>
                </a:ln>
                <a:solidFill>
                  <a:prstClr val="black">
                    <a:lumMod val="75000"/>
                    <a:lumOff val="25000"/>
                  </a:prstClr>
                </a:solidFill>
                <a:effectLst/>
                <a:uLnTx/>
                <a:uFillTx/>
                <a:latin typeface="Gill Sans MT" panose="020B0502020104020203"/>
                <a:ea typeface="+mn-ea"/>
                <a:cs typeface="+mn-cs"/>
              </a:rPr>
              <a:t>Ad-hoc working groups </a:t>
            </a:r>
          </a:p>
          <a:p>
            <a:pPr marL="306000" marR="0" lvl="0" indent="-306000" algn="l" defTabSz="457200" rtl="0" eaLnBrk="1" fontAlgn="auto" latinLnBrk="0" hangingPunct="1">
              <a:lnSpc>
                <a:spcPct val="100000"/>
              </a:lnSpc>
              <a:spcBef>
                <a:spcPct val="20000"/>
              </a:spcBef>
              <a:spcAft>
                <a:spcPts val="600"/>
              </a:spcAft>
              <a:buClr>
                <a:srgbClr val="ED8428"/>
              </a:buClr>
              <a:buSzPct val="92000"/>
              <a:buFont typeface="Wingdings 2" panose="05020102010507070707" pitchFamily="18" charset="2"/>
              <a:buChar char=""/>
              <a:tabLst/>
              <a:defRPr/>
            </a:pPr>
            <a:endParaRPr kumimoji="0" lang="en-GB" sz="2500" b="0" i="0" u="none" strike="noStrike" kern="1200" cap="none" spc="0" normalizeH="0" baseline="0" noProof="0" dirty="0">
              <a:ln>
                <a:noFill/>
              </a:ln>
              <a:solidFill>
                <a:prstClr val="black">
                  <a:lumMod val="75000"/>
                  <a:lumOff val="25000"/>
                </a:prstClr>
              </a:solidFill>
              <a:effectLst/>
              <a:uLnTx/>
              <a:uFillTx/>
              <a:latin typeface="Gill Sans MT" panose="020B0502020104020203"/>
              <a:ea typeface="+mn-ea"/>
              <a:cs typeface="+mn-cs"/>
            </a:endParaRPr>
          </a:p>
          <a:p>
            <a:pPr marL="306000" marR="0" lvl="0" indent="-306000" algn="l" defTabSz="457200" rtl="0" eaLnBrk="1" fontAlgn="auto" latinLnBrk="0" hangingPunct="1">
              <a:lnSpc>
                <a:spcPct val="100000"/>
              </a:lnSpc>
              <a:spcBef>
                <a:spcPct val="20000"/>
              </a:spcBef>
              <a:spcAft>
                <a:spcPts val="600"/>
              </a:spcAft>
              <a:buClr>
                <a:srgbClr val="ED8428"/>
              </a:buClr>
              <a:buSzPct val="92000"/>
              <a:buFont typeface="Wingdings 2" panose="05020102010507070707" pitchFamily="18" charset="2"/>
              <a:buChar char=""/>
              <a:tabLst/>
              <a:defRPr/>
            </a:pPr>
            <a:endParaRPr kumimoji="0" lang="en-GB" sz="2500" b="0" i="0" u="none" strike="noStrike" kern="1200" cap="none" spc="0" normalizeH="0" baseline="0" noProof="0" dirty="0">
              <a:ln>
                <a:noFill/>
              </a:ln>
              <a:solidFill>
                <a:prstClr val="black">
                  <a:lumMod val="75000"/>
                  <a:lumOff val="2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3001136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F0FD1A0-C075-EE18-B3AE-363C242D0BCE}"/>
              </a:ext>
            </a:extLst>
          </p:cNvPr>
          <p:cNvSpPr>
            <a:spLocks noGrp="1"/>
          </p:cNvSpPr>
          <p:nvPr>
            <p:ph type="title"/>
          </p:nvPr>
        </p:nvSpPr>
        <p:spPr/>
        <p:txBody>
          <a:bodyPr anchor="b"/>
          <a:lstStyle/>
          <a:p>
            <a:r>
              <a:rPr lang="en-US" cap="none" dirty="0"/>
              <a:t>WORKPLAN DEVELOPMENT</a:t>
            </a:r>
          </a:p>
        </p:txBody>
      </p:sp>
      <p:sp>
        <p:nvSpPr>
          <p:cNvPr id="15" name="TextBox 14">
            <a:extLst>
              <a:ext uri="{FF2B5EF4-FFF2-40B4-BE49-F238E27FC236}">
                <a16:creationId xmlns:a16="http://schemas.microsoft.com/office/drawing/2014/main" id="{CA1A0653-DAC0-701C-04B1-676E064D2B14}"/>
              </a:ext>
            </a:extLst>
          </p:cNvPr>
          <p:cNvSpPr txBox="1"/>
          <p:nvPr/>
        </p:nvSpPr>
        <p:spPr>
          <a:xfrm>
            <a:off x="457200" y="2080437"/>
            <a:ext cx="11163300" cy="4585871"/>
          </a:xfrm>
          <a:prstGeom prst="rect">
            <a:avLst/>
          </a:prstGeom>
          <a:noFill/>
        </p:spPr>
        <p:txBody>
          <a:bodyPr wrap="square">
            <a:spAutoFit/>
          </a:bodyPr>
          <a:lstStyle/>
          <a:p>
            <a:pPr marL="342900" marR="0" lvl="0" indent="-342900" algn="l" defTabSz="457200" rtl="0" eaLnBrk="1" fontAlgn="ctr" latinLnBrk="0" hangingPunct="1">
              <a:lnSpc>
                <a:spcPct val="100000"/>
              </a:lnSpc>
              <a:spcBef>
                <a:spcPts val="600"/>
              </a:spcBef>
              <a:spcAft>
                <a:spcPts val="600"/>
              </a:spcAft>
              <a:buClr>
                <a:srgbClr val="ED8428"/>
              </a:buClr>
              <a:buSzTx/>
              <a:buFont typeface="Wingdings" panose="05000000000000000000" pitchFamily="2" charset="2"/>
              <a:buChar char="q"/>
              <a:tabLst/>
              <a:defRPr/>
            </a:pPr>
            <a:r>
              <a:rPr kumimoji="0" lang="en-GB"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Continue to promote diversity in SIG activities and membership, including Four Nations involvement and cooperation</a:t>
            </a:r>
          </a:p>
          <a:p>
            <a:pPr marL="342900" marR="0" lvl="0" indent="-342900" algn="l" defTabSz="457200" rtl="0" eaLnBrk="1" fontAlgn="ctr" latinLnBrk="0" hangingPunct="1">
              <a:lnSpc>
                <a:spcPct val="100000"/>
              </a:lnSpc>
              <a:spcBef>
                <a:spcPts val="600"/>
              </a:spcBef>
              <a:spcAft>
                <a:spcPts val="600"/>
              </a:spcAft>
              <a:buClr>
                <a:srgbClr val="ED8428"/>
              </a:buClr>
              <a:buSzTx/>
              <a:buFont typeface="Wingdings" panose="05000000000000000000" pitchFamily="2" charset="2"/>
              <a:buChar char="q"/>
              <a:tabLst/>
              <a:defRPr/>
            </a:pPr>
            <a:r>
              <a:rPr kumimoji="0" lang="en-GB"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Promote CPD and knowledge sharing between SIG members</a:t>
            </a:r>
            <a:endParaRPr kumimoji="0" lang="en-GB" sz="22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342900" marR="0" lvl="0" indent="-342900" algn="l" defTabSz="457200" rtl="0" eaLnBrk="1" fontAlgn="ctr" latinLnBrk="0" hangingPunct="1">
              <a:lnSpc>
                <a:spcPct val="100000"/>
              </a:lnSpc>
              <a:spcBef>
                <a:spcPts val="600"/>
              </a:spcBef>
              <a:spcAft>
                <a:spcPts val="600"/>
              </a:spcAft>
              <a:buClr>
                <a:srgbClr val="ED8428"/>
              </a:buClr>
              <a:buSzTx/>
              <a:buFont typeface="Wingdings" panose="05000000000000000000" pitchFamily="2" charset="2"/>
              <a:buChar char="q"/>
              <a:tabLst/>
              <a:defRPr/>
            </a:pPr>
            <a:r>
              <a:rPr kumimoji="0" lang="en-GB"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Continue to expand membership of SIG to include and meet the training needs of FPH members from a range of professional backgrounds</a:t>
            </a:r>
            <a:endParaRPr kumimoji="0" lang="en-GB" sz="22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342900" marR="0" lvl="0" indent="-342900" algn="l" defTabSz="457200" rtl="0" eaLnBrk="1" fontAlgn="ctr" latinLnBrk="0" hangingPunct="1">
              <a:lnSpc>
                <a:spcPct val="100000"/>
              </a:lnSpc>
              <a:spcBef>
                <a:spcPts val="600"/>
              </a:spcBef>
              <a:spcAft>
                <a:spcPts val="600"/>
              </a:spcAft>
              <a:buClr>
                <a:srgbClr val="ED8428"/>
              </a:buClr>
              <a:buSzTx/>
              <a:buFont typeface="Wingdings" panose="05000000000000000000" pitchFamily="2" charset="2"/>
              <a:buChar char="q"/>
              <a:tabLst/>
              <a:defRPr/>
            </a:pPr>
            <a:r>
              <a:rPr kumimoji="0" lang="en-GB"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Identify, monitor, and address any issues related to health protection training and education e.g. opportunities, quality, access or disparities</a:t>
            </a:r>
            <a:endParaRPr kumimoji="0" lang="en-GB" sz="22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342900" marR="0" lvl="0" indent="-342900" algn="l" defTabSz="457200" rtl="0" eaLnBrk="1" fontAlgn="ctr" latinLnBrk="0" hangingPunct="1">
              <a:lnSpc>
                <a:spcPct val="100000"/>
              </a:lnSpc>
              <a:spcBef>
                <a:spcPts val="600"/>
              </a:spcBef>
              <a:spcAft>
                <a:spcPts val="600"/>
              </a:spcAft>
              <a:buClr>
                <a:srgbClr val="ED8428"/>
              </a:buClr>
              <a:buSzTx/>
              <a:buFont typeface="Wingdings" panose="05000000000000000000" pitchFamily="2" charset="2"/>
              <a:buChar char="q"/>
              <a:tabLst/>
              <a:defRPr/>
            </a:pPr>
            <a:r>
              <a:rPr kumimoji="0" lang="en-GB"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Support FPH Health Protection committee and UKHSA training faculty  in opportunities and projects which benefit SIG members’ development</a:t>
            </a:r>
            <a:endParaRPr kumimoji="0" lang="en-GB" sz="22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342900" marR="0" lvl="0" indent="-342900" algn="l" defTabSz="457200" rtl="0" eaLnBrk="1" fontAlgn="ctr" latinLnBrk="0" hangingPunct="1">
              <a:lnSpc>
                <a:spcPct val="100000"/>
              </a:lnSpc>
              <a:spcBef>
                <a:spcPts val="600"/>
              </a:spcBef>
              <a:spcAft>
                <a:spcPts val="600"/>
              </a:spcAft>
              <a:buClr>
                <a:srgbClr val="ED8428"/>
              </a:buClr>
              <a:buSzTx/>
              <a:buFont typeface="Wingdings" panose="05000000000000000000" pitchFamily="2" charset="2"/>
              <a:buChar char="q"/>
              <a:tabLst/>
              <a:defRPr/>
            </a:pPr>
            <a:r>
              <a:rPr kumimoji="0" lang="en-GB"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Contribute to consultations or forums which seek improve the standards of health protection education and training across the membership</a:t>
            </a:r>
            <a:endParaRPr kumimoji="0" lang="en-GB" sz="22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2684505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20A6CA5-3A29-E842-599C-4296DC68D864}"/>
              </a:ext>
            </a:extLst>
          </p:cNvPr>
          <p:cNvSpPr/>
          <p:nvPr/>
        </p:nvSpPr>
        <p:spPr>
          <a:xfrm>
            <a:off x="0" y="4480560"/>
            <a:ext cx="12192000" cy="2377440"/>
          </a:xfrm>
          <a:prstGeom prst="rect">
            <a:avLst/>
          </a:prstGeom>
          <a:solidFill>
            <a:srgbClr val="008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1" name="Title 10">
            <a:extLst>
              <a:ext uri="{FF2B5EF4-FFF2-40B4-BE49-F238E27FC236}">
                <a16:creationId xmlns:a16="http://schemas.microsoft.com/office/drawing/2014/main" id="{FF0FD1A0-C075-EE18-B3AE-363C242D0BCE}"/>
              </a:ext>
            </a:extLst>
          </p:cNvPr>
          <p:cNvSpPr>
            <a:spLocks noGrp="1"/>
          </p:cNvSpPr>
          <p:nvPr>
            <p:ph type="title"/>
          </p:nvPr>
        </p:nvSpPr>
        <p:spPr/>
        <p:txBody>
          <a:bodyPr anchor="b"/>
          <a:lstStyle/>
          <a:p>
            <a:r>
              <a:rPr lang="en-US" cap="none" dirty="0"/>
              <a:t>PROMOTING OUR WORK</a:t>
            </a:r>
          </a:p>
        </p:txBody>
      </p:sp>
      <p:pic>
        <p:nvPicPr>
          <p:cNvPr id="5" name="Picture 4">
            <a:extLst>
              <a:ext uri="{FF2B5EF4-FFF2-40B4-BE49-F238E27FC236}">
                <a16:creationId xmlns:a16="http://schemas.microsoft.com/office/drawing/2014/main" id="{A30A4699-0CD3-5784-9384-39E165818FCE}"/>
              </a:ext>
            </a:extLst>
          </p:cNvPr>
          <p:cNvPicPr>
            <a:picLocks noChangeAspect="1"/>
          </p:cNvPicPr>
          <p:nvPr/>
        </p:nvPicPr>
        <p:blipFill rotWithShape="1">
          <a:blip r:embed="rId3"/>
          <a:srcRect l="11640" b="23123"/>
          <a:stretch/>
        </p:blipFill>
        <p:spPr>
          <a:xfrm>
            <a:off x="-1" y="4930323"/>
            <a:ext cx="10382251" cy="1283604"/>
          </a:xfrm>
          <a:prstGeom prst="rect">
            <a:avLst/>
          </a:prstGeom>
        </p:spPr>
      </p:pic>
      <p:pic>
        <p:nvPicPr>
          <p:cNvPr id="14" name="Picture 13" descr="A red rectangular stamp with numbers and a date&#10;&#10;Description automatically generated">
            <a:extLst>
              <a:ext uri="{FF2B5EF4-FFF2-40B4-BE49-F238E27FC236}">
                <a16:creationId xmlns:a16="http://schemas.microsoft.com/office/drawing/2014/main" id="{56B75F12-A54E-C61C-EE1B-EEB74F6C4095}"/>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8389489" y="4600575"/>
            <a:ext cx="3985523" cy="2257425"/>
          </a:xfrm>
          <a:prstGeom prst="rect">
            <a:avLst/>
          </a:prstGeom>
        </p:spPr>
      </p:pic>
      <p:sp>
        <p:nvSpPr>
          <p:cNvPr id="2" name="Content Placeholder 7">
            <a:extLst>
              <a:ext uri="{FF2B5EF4-FFF2-40B4-BE49-F238E27FC236}">
                <a16:creationId xmlns:a16="http://schemas.microsoft.com/office/drawing/2014/main" id="{1E5C3951-9FF5-4DA8-3BA6-46CC1E05AB4E}"/>
              </a:ext>
            </a:extLst>
          </p:cNvPr>
          <p:cNvSpPr txBox="1">
            <a:spLocks/>
          </p:cNvSpPr>
          <p:nvPr/>
        </p:nvSpPr>
        <p:spPr>
          <a:xfrm>
            <a:off x="457200" y="2119520"/>
            <a:ext cx="8708517" cy="3510898"/>
          </a:xfrm>
          <a:prstGeom prst="rect">
            <a:avLst/>
          </a:prstGeom>
        </p:spPr>
        <p:txBody>
          <a:bodyPr>
            <a:normAutofit/>
          </a:bodyPr>
          <a:lst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50000"/>
              </a:lnSpc>
              <a:spcBef>
                <a:spcPct val="20000"/>
              </a:spcBef>
              <a:spcAft>
                <a:spcPts val="600"/>
              </a:spcAft>
              <a:buClr>
                <a:srgbClr val="ED8428"/>
              </a:buClr>
              <a:buSzPct val="92000"/>
              <a:buFont typeface="Wingdings 2" panose="05020102010507070707" pitchFamily="18" charset="2"/>
              <a:buChar char=""/>
              <a:tabLst/>
              <a:defRPr/>
            </a:pPr>
            <a:r>
              <a:rPr kumimoji="0" lang="en-GB" sz="2500" b="0" i="0" u="none" strike="noStrike" kern="1200" cap="none" spc="0" normalizeH="0" baseline="0" noProof="0" dirty="0">
                <a:ln>
                  <a:noFill/>
                </a:ln>
                <a:solidFill>
                  <a:prstClr val="black">
                    <a:lumMod val="75000"/>
                    <a:lumOff val="25000"/>
                  </a:prstClr>
                </a:solidFill>
                <a:effectLst/>
                <a:uLnTx/>
                <a:uFillTx/>
                <a:latin typeface="Gill Sans MT" panose="020B0502020104020203"/>
                <a:ea typeface="+mn-ea"/>
                <a:cs typeface="+mn-cs"/>
              </a:rPr>
              <a:t>Regional representatives</a:t>
            </a:r>
          </a:p>
          <a:p>
            <a:pPr marL="306000" marR="0" lvl="0" indent="-306000" algn="l" defTabSz="457200" rtl="0" eaLnBrk="1" fontAlgn="auto" latinLnBrk="0" hangingPunct="1">
              <a:lnSpc>
                <a:spcPct val="150000"/>
              </a:lnSpc>
              <a:spcBef>
                <a:spcPct val="20000"/>
              </a:spcBef>
              <a:spcAft>
                <a:spcPts val="600"/>
              </a:spcAft>
              <a:buClr>
                <a:srgbClr val="ED8428"/>
              </a:buClr>
              <a:buSzPct val="92000"/>
              <a:buFont typeface="Wingdings 2" panose="05020102010507070707" pitchFamily="18" charset="2"/>
              <a:buChar char=""/>
              <a:tabLst/>
              <a:defRPr/>
            </a:pPr>
            <a:r>
              <a:rPr kumimoji="0" lang="en-GB" sz="2500" b="0" i="0" u="none" strike="noStrike" kern="1200" cap="none" spc="0" normalizeH="0" baseline="0" noProof="0" dirty="0">
                <a:ln>
                  <a:noFill/>
                </a:ln>
                <a:solidFill>
                  <a:prstClr val="black">
                    <a:lumMod val="75000"/>
                    <a:lumOff val="25000"/>
                  </a:prstClr>
                </a:solidFill>
                <a:effectLst/>
                <a:uLnTx/>
                <a:uFillTx/>
                <a:latin typeface="Gill Sans MT" panose="020B0502020104020203"/>
                <a:ea typeface="+mn-ea"/>
                <a:cs typeface="+mn-cs"/>
              </a:rPr>
              <a:t>FPH health protection committee</a:t>
            </a:r>
          </a:p>
          <a:p>
            <a:pPr marL="306000" marR="0" lvl="0" indent="-306000" algn="l" defTabSz="457200" rtl="0" eaLnBrk="1" fontAlgn="auto" latinLnBrk="0" hangingPunct="1">
              <a:lnSpc>
                <a:spcPct val="150000"/>
              </a:lnSpc>
              <a:spcBef>
                <a:spcPct val="20000"/>
              </a:spcBef>
              <a:spcAft>
                <a:spcPts val="600"/>
              </a:spcAft>
              <a:buClr>
                <a:srgbClr val="ED8428"/>
              </a:buClr>
              <a:buSzPct val="92000"/>
              <a:buFont typeface="Wingdings 2" panose="05020102010507070707" pitchFamily="18" charset="2"/>
              <a:buChar char=""/>
              <a:tabLst/>
              <a:defRPr/>
            </a:pPr>
            <a:r>
              <a:rPr kumimoji="0" lang="en-GB" sz="2500" b="0" i="0" u="none" strike="noStrike" kern="1200" cap="none" spc="0" normalizeH="0" baseline="0" noProof="0" dirty="0">
                <a:ln>
                  <a:noFill/>
                </a:ln>
                <a:solidFill>
                  <a:prstClr val="black">
                    <a:lumMod val="75000"/>
                    <a:lumOff val="25000"/>
                  </a:prstClr>
                </a:solidFill>
                <a:effectLst/>
                <a:uLnTx/>
                <a:uFillTx/>
                <a:latin typeface="Gill Sans MT" panose="020B0502020104020203"/>
                <a:ea typeface="+mn-ea"/>
                <a:cs typeface="+mn-cs"/>
              </a:rPr>
              <a:t>Four Nations training day</a:t>
            </a:r>
          </a:p>
          <a:p>
            <a:pPr marL="306000" marR="0" lvl="0" indent="-306000" algn="l" defTabSz="457200" rtl="0" eaLnBrk="1" fontAlgn="auto" latinLnBrk="0" hangingPunct="1">
              <a:lnSpc>
                <a:spcPct val="100000"/>
              </a:lnSpc>
              <a:spcBef>
                <a:spcPct val="20000"/>
              </a:spcBef>
              <a:spcAft>
                <a:spcPts val="600"/>
              </a:spcAft>
              <a:buClr>
                <a:srgbClr val="ED8428"/>
              </a:buClr>
              <a:buSzPct val="92000"/>
              <a:buFont typeface="Wingdings 2" panose="05020102010507070707" pitchFamily="18" charset="2"/>
              <a:buChar char=""/>
              <a:tabLst/>
              <a:defRPr/>
            </a:pPr>
            <a:endParaRPr kumimoji="0" lang="en-GB" sz="2500" b="0" i="0" u="none" strike="noStrike" kern="1200" cap="none" spc="0" normalizeH="0" baseline="0" noProof="0" dirty="0">
              <a:ln>
                <a:noFill/>
              </a:ln>
              <a:solidFill>
                <a:prstClr val="black">
                  <a:lumMod val="75000"/>
                  <a:lumOff val="2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0707857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9CB48-D2B0-3485-D22C-63E74BEA22A6}"/>
              </a:ext>
            </a:extLst>
          </p:cNvPr>
          <p:cNvSpPr>
            <a:spLocks noGrp="1"/>
          </p:cNvSpPr>
          <p:nvPr>
            <p:ph type="ctrTitle"/>
          </p:nvPr>
        </p:nvSpPr>
        <p:spPr>
          <a:xfrm>
            <a:off x="609600" y="2223036"/>
            <a:ext cx="10668000" cy="1470025"/>
          </a:xfrm>
        </p:spPr>
        <p:txBody>
          <a:bodyPr/>
          <a:lstStyle/>
          <a:p>
            <a:r>
              <a:rPr lang="en-GB" b="1" dirty="0"/>
              <a:t>Collaboration Discussion</a:t>
            </a:r>
          </a:p>
        </p:txBody>
      </p:sp>
      <p:sp>
        <p:nvSpPr>
          <p:cNvPr id="3" name="Subtitle 2">
            <a:extLst>
              <a:ext uri="{FF2B5EF4-FFF2-40B4-BE49-F238E27FC236}">
                <a16:creationId xmlns:a16="http://schemas.microsoft.com/office/drawing/2014/main" id="{D970E0D1-3ADF-9AC1-6BDB-33DE6ED1CC82}"/>
              </a:ext>
            </a:extLst>
          </p:cNvPr>
          <p:cNvSpPr>
            <a:spLocks noGrp="1"/>
          </p:cNvSpPr>
          <p:nvPr>
            <p:ph type="subTitle" idx="1"/>
          </p:nvPr>
        </p:nvSpPr>
        <p:spPr/>
        <p:txBody>
          <a:bodyPr/>
          <a:lstStyle/>
          <a:p>
            <a:endParaRPr lang="en-GB"/>
          </a:p>
        </p:txBody>
      </p:sp>
      <p:sp>
        <p:nvSpPr>
          <p:cNvPr id="4" name="Date Placeholder 3">
            <a:extLst>
              <a:ext uri="{FF2B5EF4-FFF2-40B4-BE49-F238E27FC236}">
                <a16:creationId xmlns:a16="http://schemas.microsoft.com/office/drawing/2014/main" id="{F119D08D-1A75-B694-A595-999488ED95B5}"/>
              </a:ext>
            </a:extLst>
          </p:cNvPr>
          <p:cNvSpPr>
            <a:spLocks noGrp="1"/>
          </p:cNvSpPr>
          <p:nvPr>
            <p:ph type="dt" sz="half" idx="10"/>
          </p:nvPr>
        </p:nvSpPr>
        <p:spPr/>
        <p:txBody>
          <a:bodyPr/>
          <a:lstStyle/>
          <a:p>
            <a:fld id="{712848DD-739D-434D-9771-B187C3C94DE1}" type="datetime1">
              <a:rPr lang="en-GB" smtClean="0"/>
              <a:t>08/04/2024</a:t>
            </a:fld>
            <a:endParaRPr lang="en-US" dirty="0"/>
          </a:p>
        </p:txBody>
      </p:sp>
      <p:sp>
        <p:nvSpPr>
          <p:cNvPr id="5" name="Slide Number Placeholder 4">
            <a:extLst>
              <a:ext uri="{FF2B5EF4-FFF2-40B4-BE49-F238E27FC236}">
                <a16:creationId xmlns:a16="http://schemas.microsoft.com/office/drawing/2014/main" id="{2BBF3A00-357D-5479-4FF2-2608F48441BF}"/>
              </a:ext>
            </a:extLst>
          </p:cNvPr>
          <p:cNvSpPr>
            <a:spLocks noGrp="1"/>
          </p:cNvSpPr>
          <p:nvPr>
            <p:ph type="sldNum" sz="quarter" idx="12"/>
          </p:nvPr>
        </p:nvSpPr>
        <p:spPr/>
        <p:txBody>
          <a:bodyPr/>
          <a:lstStyle/>
          <a:p>
            <a:fld id="{34AFA7FE-CD8C-F049-A609-816E200170F9}" type="slidenum">
              <a:rPr lang="en-US" smtClean="0"/>
              <a:pPr/>
              <a:t>55</a:t>
            </a:fld>
            <a:endParaRPr lang="en-US"/>
          </a:p>
        </p:txBody>
      </p:sp>
    </p:spTree>
    <p:extLst>
      <p:ext uri="{BB962C8B-B14F-4D97-AF65-F5344CB8AC3E}">
        <p14:creationId xmlns:p14="http://schemas.microsoft.com/office/powerpoint/2010/main" val="16584364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7A3C9179-FDEF-51C0-8B1C-A7296F6EBE4A}"/>
              </a:ext>
            </a:extLst>
          </p:cNvPr>
          <p:cNvSpPr>
            <a:spLocks noGrp="1"/>
          </p:cNvSpPr>
          <p:nvPr>
            <p:ph idx="1"/>
          </p:nvPr>
        </p:nvSpPr>
        <p:spPr>
          <a:xfrm>
            <a:off x="609600" y="1600200"/>
            <a:ext cx="10972800" cy="4525963"/>
          </a:xfrm>
        </p:spPr>
        <p:txBody>
          <a:bodyPr>
            <a:normAutofit/>
          </a:bodyPr>
          <a:lstStyle/>
          <a:p>
            <a:pPr marL="342900" lvl="0" indent="-342900">
              <a:lnSpc>
                <a:spcPct val="105000"/>
              </a:lnSpc>
              <a:buFont typeface="Symbol" panose="05050102010706020507" pitchFamily="18" charset="2"/>
              <a:buChar char=""/>
            </a:pPr>
            <a:r>
              <a:rPr lang="en-GB" sz="2800" b="0" dirty="0">
                <a:solidFill>
                  <a:schemeClr val="tx1"/>
                </a:solidFill>
                <a:effectLst/>
                <a:latin typeface="Arial" panose="020B0604020202020204" pitchFamily="34" charset="0"/>
                <a:ea typeface="Aptos" panose="020B0004020202020204" pitchFamily="34" charset="0"/>
                <a:cs typeface="Arial" panose="020B0604020202020204" pitchFamily="34" charset="0"/>
              </a:rPr>
              <a:t>What is your SIG already doing to collaborate across the FPH and external partners?</a:t>
            </a:r>
          </a:p>
          <a:p>
            <a:pPr lvl="0">
              <a:lnSpc>
                <a:spcPct val="105000"/>
              </a:lnSpc>
            </a:pPr>
            <a:endParaRPr lang="en-GB" sz="2800" b="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5000"/>
              </a:lnSpc>
              <a:buFont typeface="Symbol" panose="05050102010706020507" pitchFamily="18" charset="2"/>
              <a:buChar char=""/>
            </a:pPr>
            <a:r>
              <a:rPr lang="en-GB" sz="2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What has worked the best, what has been a challenge?</a:t>
            </a:r>
          </a:p>
          <a:p>
            <a:pPr lvl="0">
              <a:lnSpc>
                <a:spcPct val="105000"/>
              </a:lnSpc>
            </a:pPr>
            <a:endParaRPr lang="en-GB" sz="2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05000"/>
              </a:lnSpc>
              <a:buFont typeface="Symbol" panose="05050102010706020507" pitchFamily="18" charset="2"/>
              <a:buChar char=""/>
            </a:pPr>
            <a:r>
              <a:rPr lang="en-GB" sz="2800" b="0" dirty="0">
                <a:solidFill>
                  <a:schemeClr val="tx1"/>
                </a:solidFill>
                <a:effectLst/>
                <a:latin typeface="Arial" panose="020B0604020202020204" pitchFamily="34" charset="0"/>
                <a:ea typeface="Aptos" panose="020B0004020202020204" pitchFamily="34" charset="0"/>
                <a:cs typeface="Arial" panose="020B0604020202020204" pitchFamily="34" charset="0"/>
              </a:rPr>
              <a:t>How have you incorporated EDI and anti-racism into your workplans and meetings?</a:t>
            </a:r>
            <a:endParaRPr lang="en-GB" sz="2800" b="0" dirty="0">
              <a:solidFill>
                <a:schemeClr val="tx1"/>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B347FB20-A457-D018-03B4-76DB560BDC32}"/>
              </a:ext>
            </a:extLst>
          </p:cNvPr>
          <p:cNvSpPr txBox="1">
            <a:spLocks/>
          </p:cNvSpPr>
          <p:nvPr/>
        </p:nvSpPr>
        <p:spPr>
          <a:xfrm>
            <a:off x="1020565" y="81335"/>
            <a:ext cx="8842625" cy="1518865"/>
          </a:xfrm>
          <a:prstGeom prst="rect">
            <a:avLst/>
          </a:prstGeom>
        </p:spPr>
        <p:txBody>
          <a:bodyPr vert="horz" lIns="91440" tIns="45720" rIns="91440" bIns="45720" rtlCol="0" anchor="ctr">
            <a:noAutofit/>
          </a:bodyPr>
          <a:lstStyle>
            <a:lvl1pPr algn="l" defTabSz="609585" rtl="0" eaLnBrk="1" latinLnBrk="0" hangingPunct="1">
              <a:spcBef>
                <a:spcPct val="0"/>
              </a:spcBef>
              <a:buNone/>
              <a:defRPr sz="3733" kern="1200">
                <a:solidFill>
                  <a:srgbClr val="272790"/>
                </a:solidFill>
                <a:latin typeface="Arial"/>
                <a:ea typeface="+mj-ea"/>
                <a:cs typeface="Arial"/>
              </a:defRPr>
            </a:lvl1pPr>
          </a:lstStyle>
          <a:p>
            <a:r>
              <a:rPr lang="en-GB" sz="4000" b="1" dirty="0"/>
              <a:t>For discussion: breakout room 1</a:t>
            </a:r>
          </a:p>
        </p:txBody>
      </p:sp>
    </p:spTree>
    <p:extLst>
      <p:ext uri="{BB962C8B-B14F-4D97-AF65-F5344CB8AC3E}">
        <p14:creationId xmlns:p14="http://schemas.microsoft.com/office/powerpoint/2010/main" val="1904646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4B23D33-DD41-AC3E-2292-87E918E70721}"/>
              </a:ext>
            </a:extLst>
          </p:cNvPr>
          <p:cNvSpPr txBox="1">
            <a:spLocks/>
          </p:cNvSpPr>
          <p:nvPr/>
        </p:nvSpPr>
        <p:spPr>
          <a:xfrm>
            <a:off x="1143857" y="211443"/>
            <a:ext cx="8750156" cy="1470025"/>
          </a:xfrm>
          <a:prstGeom prst="rect">
            <a:avLst/>
          </a:prstGeom>
        </p:spPr>
        <p:txBody>
          <a:bodyPr vert="horz" lIns="91440" tIns="45720" rIns="91440" bIns="45720" rtlCol="0" anchor="ctr">
            <a:noAutofit/>
          </a:bodyPr>
          <a:lstStyle>
            <a:lvl1pPr algn="l" defTabSz="609585" rtl="0" eaLnBrk="1" latinLnBrk="0" hangingPunct="1">
              <a:spcBef>
                <a:spcPct val="0"/>
              </a:spcBef>
              <a:buNone/>
              <a:defRPr sz="3733" kern="1200">
                <a:solidFill>
                  <a:srgbClr val="272790"/>
                </a:solidFill>
                <a:latin typeface="Arial"/>
                <a:ea typeface="+mj-ea"/>
                <a:cs typeface="Arial"/>
              </a:defRPr>
            </a:lvl1pPr>
          </a:lstStyle>
          <a:p>
            <a:r>
              <a:rPr lang="en-GB" sz="4000" b="1" dirty="0"/>
              <a:t>For discussion: breakout room 2</a:t>
            </a:r>
          </a:p>
        </p:txBody>
      </p:sp>
      <p:sp>
        <p:nvSpPr>
          <p:cNvPr id="9" name="Subtitle 2">
            <a:extLst>
              <a:ext uri="{FF2B5EF4-FFF2-40B4-BE49-F238E27FC236}">
                <a16:creationId xmlns:a16="http://schemas.microsoft.com/office/drawing/2014/main" id="{1D84B37D-E8CA-2F5F-F7D0-3CEFA664A3C2}"/>
              </a:ext>
            </a:extLst>
          </p:cNvPr>
          <p:cNvSpPr txBox="1">
            <a:spLocks/>
          </p:cNvSpPr>
          <p:nvPr/>
        </p:nvSpPr>
        <p:spPr>
          <a:xfrm>
            <a:off x="804809" y="1931542"/>
            <a:ext cx="10640602" cy="3791164"/>
          </a:xfrm>
          <a:prstGeom prst="rect">
            <a:avLst/>
          </a:prstGeom>
        </p:spPr>
        <p:txBody>
          <a:bodyPr vert="horz" lIns="91440" tIns="45720" rIns="91440" bIns="45720" rtlCol="0">
            <a:normAutofit/>
          </a:bodyPr>
          <a:lstStyle>
            <a:lvl1pPr marL="457189" indent="-457189" algn="l" defTabSz="609585" rtl="0" eaLnBrk="1" latinLnBrk="0" hangingPunct="1">
              <a:spcBef>
                <a:spcPct val="20000"/>
              </a:spcBef>
              <a:buFont typeface="Arial"/>
              <a:buChar char="•"/>
              <a:defRPr sz="2400" kern="1200">
                <a:solidFill>
                  <a:schemeClr val="tx1">
                    <a:lumMod val="65000"/>
                    <a:lumOff val="35000"/>
                  </a:schemeClr>
                </a:solidFill>
                <a:latin typeface="Arial"/>
                <a:ea typeface="+mn-ea"/>
                <a:cs typeface="Arial"/>
              </a:defRPr>
            </a:lvl1pPr>
            <a:lvl2pPr marL="990575" indent="-380990" algn="l" defTabSz="609585" rtl="0" eaLnBrk="1" latinLnBrk="0" hangingPunct="1">
              <a:spcBef>
                <a:spcPct val="20000"/>
              </a:spcBef>
              <a:buFont typeface="Arial"/>
              <a:buChar char="–"/>
              <a:defRPr sz="2400" kern="1200">
                <a:solidFill>
                  <a:schemeClr val="tx1">
                    <a:lumMod val="65000"/>
                    <a:lumOff val="35000"/>
                  </a:schemeClr>
                </a:solidFill>
                <a:latin typeface="Arial"/>
                <a:ea typeface="+mn-ea"/>
                <a:cs typeface="Arial"/>
              </a:defRPr>
            </a:lvl2pPr>
            <a:lvl3pPr marL="1523962" indent="-304792" algn="l" defTabSz="609585" rtl="0" eaLnBrk="1" latinLnBrk="0" hangingPunct="1">
              <a:spcBef>
                <a:spcPct val="20000"/>
              </a:spcBef>
              <a:buFont typeface="Arial"/>
              <a:buChar char="•"/>
              <a:defRPr sz="1867" kern="1200">
                <a:solidFill>
                  <a:schemeClr val="tx1">
                    <a:lumMod val="65000"/>
                    <a:lumOff val="35000"/>
                  </a:schemeClr>
                </a:solidFill>
                <a:latin typeface="Arial"/>
                <a:ea typeface="+mn-ea"/>
                <a:cs typeface="Arial"/>
              </a:defRPr>
            </a:lvl3pPr>
            <a:lvl4pPr marL="2133547" indent="-304792" algn="l" defTabSz="609585" rtl="0" eaLnBrk="1" latinLnBrk="0" hangingPunct="1">
              <a:spcBef>
                <a:spcPct val="20000"/>
              </a:spcBef>
              <a:buFont typeface="Arial"/>
              <a:buChar char="–"/>
              <a:defRPr sz="1867" kern="1200">
                <a:solidFill>
                  <a:schemeClr val="tx1">
                    <a:lumMod val="65000"/>
                    <a:lumOff val="35000"/>
                  </a:schemeClr>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lumMod val="65000"/>
                    <a:lumOff val="3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342900" indent="-342900">
              <a:lnSpc>
                <a:spcPct val="105000"/>
              </a:lnSpc>
              <a:buFont typeface="Symbol" panose="05050102010706020507" pitchFamily="18" charset="2"/>
              <a:buChar char=""/>
            </a:pPr>
            <a:r>
              <a:rPr lang="en-GB" sz="2800" dirty="0">
                <a:solidFill>
                  <a:schemeClr val="tx1"/>
                </a:solidFill>
                <a:latin typeface="Arial" panose="020B0604020202020204" pitchFamily="34" charset="0"/>
                <a:ea typeface="Times New Roman" panose="02020603050405020304" pitchFamily="18" charset="0"/>
                <a:cs typeface="Arial" panose="020B0604020202020204" pitchFamily="34" charset="0"/>
              </a:rPr>
              <a:t>Based on discussions today, what do you think your SIG could do to foster collaboration, promote their work and engage better with current and potential future members?</a:t>
            </a:r>
          </a:p>
          <a:p>
            <a:pPr>
              <a:lnSpc>
                <a:spcPct val="105000"/>
              </a:lnSpc>
            </a:pPr>
            <a:endParaRPr lang="en-GB" sz="28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342900" indent="-342900">
              <a:lnSpc>
                <a:spcPct val="105000"/>
              </a:lnSpc>
              <a:buFont typeface="Symbol" panose="05050102010706020507" pitchFamily="18" charset="2"/>
              <a:buChar char=""/>
            </a:pPr>
            <a:r>
              <a:rPr lang="en-GB" sz="2800" dirty="0">
                <a:solidFill>
                  <a:schemeClr val="tx1"/>
                </a:solidFill>
                <a:latin typeface="Arial" panose="020B0604020202020204" pitchFamily="34" charset="0"/>
                <a:ea typeface="Times New Roman" panose="02020603050405020304" pitchFamily="18" charset="0"/>
                <a:cs typeface="Arial" panose="020B0604020202020204" pitchFamily="34" charset="0"/>
              </a:rPr>
              <a:t>Are there any clear next steps? </a:t>
            </a:r>
          </a:p>
          <a:p>
            <a:pPr>
              <a:lnSpc>
                <a:spcPct val="105000"/>
              </a:lnSpc>
            </a:pPr>
            <a:endParaRPr lang="en-GB" sz="28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342900" indent="-342900">
              <a:lnSpc>
                <a:spcPct val="105000"/>
              </a:lnSpc>
              <a:buFont typeface="Symbol" panose="05050102010706020507" pitchFamily="18" charset="2"/>
              <a:buChar char=""/>
            </a:pPr>
            <a:r>
              <a:rPr lang="en-GB" sz="2800" dirty="0">
                <a:solidFill>
                  <a:schemeClr val="tx1"/>
                </a:solidFill>
                <a:latin typeface="Arial" panose="020B0604020202020204" pitchFamily="34" charset="0"/>
                <a:ea typeface="Aptos" panose="020B0004020202020204" pitchFamily="34" charset="0"/>
                <a:cs typeface="Arial" panose="020B0604020202020204" pitchFamily="34" charset="0"/>
              </a:rPr>
              <a:t>What could the FPH do to support this?</a:t>
            </a:r>
            <a:endParaRPr lang="en-GB" sz="2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25815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068E7-4DFC-C25B-9FBC-BD9F7A255B90}"/>
              </a:ext>
            </a:extLst>
          </p:cNvPr>
          <p:cNvSpPr>
            <a:spLocks noGrp="1"/>
          </p:cNvSpPr>
          <p:nvPr>
            <p:ph type="ctrTitle"/>
          </p:nvPr>
        </p:nvSpPr>
        <p:spPr>
          <a:xfrm>
            <a:off x="506858" y="2127248"/>
            <a:ext cx="10668000" cy="1470025"/>
          </a:xfrm>
        </p:spPr>
        <p:txBody>
          <a:bodyPr/>
          <a:lstStyle/>
          <a:p>
            <a:r>
              <a:rPr lang="en-GB" dirty="0"/>
              <a:t>Summary and next steps</a:t>
            </a:r>
          </a:p>
        </p:txBody>
      </p:sp>
      <p:sp>
        <p:nvSpPr>
          <p:cNvPr id="3" name="Subtitle 2">
            <a:extLst>
              <a:ext uri="{FF2B5EF4-FFF2-40B4-BE49-F238E27FC236}">
                <a16:creationId xmlns:a16="http://schemas.microsoft.com/office/drawing/2014/main" id="{8F0F9D82-7A1D-1FA7-67CD-2F91EDF35469}"/>
              </a:ext>
            </a:extLst>
          </p:cNvPr>
          <p:cNvSpPr>
            <a:spLocks noGrp="1"/>
          </p:cNvSpPr>
          <p:nvPr>
            <p:ph type="subTitle" idx="1"/>
          </p:nvPr>
        </p:nvSpPr>
        <p:spPr/>
        <p:txBody>
          <a:bodyPr/>
          <a:lstStyle/>
          <a:p>
            <a:endParaRPr lang="en-GB" dirty="0"/>
          </a:p>
        </p:txBody>
      </p:sp>
      <p:sp>
        <p:nvSpPr>
          <p:cNvPr id="4" name="Date Placeholder 3">
            <a:extLst>
              <a:ext uri="{FF2B5EF4-FFF2-40B4-BE49-F238E27FC236}">
                <a16:creationId xmlns:a16="http://schemas.microsoft.com/office/drawing/2014/main" id="{C7D5A1F9-9C3D-2108-C3F6-B6C2795215B5}"/>
              </a:ext>
            </a:extLst>
          </p:cNvPr>
          <p:cNvSpPr>
            <a:spLocks noGrp="1"/>
          </p:cNvSpPr>
          <p:nvPr>
            <p:ph type="dt" sz="half" idx="10"/>
          </p:nvPr>
        </p:nvSpPr>
        <p:spPr/>
        <p:txBody>
          <a:bodyPr/>
          <a:lstStyle/>
          <a:p>
            <a:fld id="{712848DD-739D-434D-9771-B187C3C94DE1}" type="datetime1">
              <a:rPr lang="en-GB" smtClean="0"/>
              <a:t>08/04/2024</a:t>
            </a:fld>
            <a:endParaRPr lang="en-US" dirty="0"/>
          </a:p>
        </p:txBody>
      </p:sp>
      <p:sp>
        <p:nvSpPr>
          <p:cNvPr id="5" name="Slide Number Placeholder 4">
            <a:extLst>
              <a:ext uri="{FF2B5EF4-FFF2-40B4-BE49-F238E27FC236}">
                <a16:creationId xmlns:a16="http://schemas.microsoft.com/office/drawing/2014/main" id="{5C4368C4-7DE9-953C-FD02-7B1E0C5CC139}"/>
              </a:ext>
            </a:extLst>
          </p:cNvPr>
          <p:cNvSpPr>
            <a:spLocks noGrp="1"/>
          </p:cNvSpPr>
          <p:nvPr>
            <p:ph type="sldNum" sz="quarter" idx="12"/>
          </p:nvPr>
        </p:nvSpPr>
        <p:spPr/>
        <p:txBody>
          <a:bodyPr/>
          <a:lstStyle/>
          <a:p>
            <a:fld id="{34AFA7FE-CD8C-F049-A609-816E200170F9}" type="slidenum">
              <a:rPr lang="en-US" smtClean="0"/>
              <a:pPr/>
              <a:t>58</a:t>
            </a:fld>
            <a:endParaRPr lang="en-US"/>
          </a:p>
        </p:txBody>
      </p:sp>
    </p:spTree>
    <p:extLst>
      <p:ext uri="{BB962C8B-B14F-4D97-AF65-F5344CB8AC3E}">
        <p14:creationId xmlns:p14="http://schemas.microsoft.com/office/powerpoint/2010/main" val="7156102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139A1-90A2-B937-70BC-786A202EF434}"/>
              </a:ext>
            </a:extLst>
          </p:cNvPr>
          <p:cNvSpPr>
            <a:spLocks noGrp="1"/>
          </p:cNvSpPr>
          <p:nvPr>
            <p:ph type="ctrTitle"/>
          </p:nvPr>
        </p:nvSpPr>
        <p:spPr>
          <a:xfrm>
            <a:off x="506858" y="2264132"/>
            <a:ext cx="10668000" cy="1470025"/>
          </a:xfrm>
        </p:spPr>
        <p:txBody>
          <a:bodyPr/>
          <a:lstStyle/>
          <a:p>
            <a:r>
              <a:rPr lang="en-GB" dirty="0"/>
              <a:t>Meeting Close</a:t>
            </a:r>
          </a:p>
        </p:txBody>
      </p:sp>
      <p:sp>
        <p:nvSpPr>
          <p:cNvPr id="3" name="Subtitle 2">
            <a:extLst>
              <a:ext uri="{FF2B5EF4-FFF2-40B4-BE49-F238E27FC236}">
                <a16:creationId xmlns:a16="http://schemas.microsoft.com/office/drawing/2014/main" id="{7DBE6BF8-0D16-29EF-F385-A1AB58AD9CD0}"/>
              </a:ext>
            </a:extLst>
          </p:cNvPr>
          <p:cNvSpPr>
            <a:spLocks noGrp="1"/>
          </p:cNvSpPr>
          <p:nvPr>
            <p:ph type="subTitle" idx="1"/>
          </p:nvPr>
        </p:nvSpPr>
        <p:spPr/>
        <p:txBody>
          <a:bodyPr/>
          <a:lstStyle/>
          <a:p>
            <a:r>
              <a:rPr lang="en-GB" dirty="0"/>
              <a:t>Thank you for attending! </a:t>
            </a:r>
          </a:p>
        </p:txBody>
      </p:sp>
      <p:sp>
        <p:nvSpPr>
          <p:cNvPr id="4" name="Date Placeholder 3">
            <a:extLst>
              <a:ext uri="{FF2B5EF4-FFF2-40B4-BE49-F238E27FC236}">
                <a16:creationId xmlns:a16="http://schemas.microsoft.com/office/drawing/2014/main" id="{2F45A856-1DE3-AE27-992D-43C547400B34}"/>
              </a:ext>
            </a:extLst>
          </p:cNvPr>
          <p:cNvSpPr>
            <a:spLocks noGrp="1"/>
          </p:cNvSpPr>
          <p:nvPr>
            <p:ph type="dt" sz="half" idx="10"/>
          </p:nvPr>
        </p:nvSpPr>
        <p:spPr/>
        <p:txBody>
          <a:bodyPr/>
          <a:lstStyle/>
          <a:p>
            <a:fld id="{712848DD-739D-434D-9771-B187C3C94DE1}" type="datetime1">
              <a:rPr lang="en-GB" smtClean="0"/>
              <a:t>08/04/2024</a:t>
            </a:fld>
            <a:endParaRPr lang="en-US" dirty="0"/>
          </a:p>
        </p:txBody>
      </p:sp>
      <p:sp>
        <p:nvSpPr>
          <p:cNvPr id="5" name="Slide Number Placeholder 4">
            <a:extLst>
              <a:ext uri="{FF2B5EF4-FFF2-40B4-BE49-F238E27FC236}">
                <a16:creationId xmlns:a16="http://schemas.microsoft.com/office/drawing/2014/main" id="{45FB1CB9-25C2-EC78-E9E2-36545C0D19B7}"/>
              </a:ext>
            </a:extLst>
          </p:cNvPr>
          <p:cNvSpPr>
            <a:spLocks noGrp="1"/>
          </p:cNvSpPr>
          <p:nvPr>
            <p:ph type="sldNum" sz="quarter" idx="12"/>
          </p:nvPr>
        </p:nvSpPr>
        <p:spPr/>
        <p:txBody>
          <a:bodyPr/>
          <a:lstStyle/>
          <a:p>
            <a:fld id="{34AFA7FE-CD8C-F049-A609-816E200170F9}" type="slidenum">
              <a:rPr lang="en-US" smtClean="0"/>
              <a:pPr/>
              <a:t>59</a:t>
            </a:fld>
            <a:endParaRPr lang="en-US"/>
          </a:p>
        </p:txBody>
      </p:sp>
    </p:spTree>
    <p:extLst>
      <p:ext uri="{BB962C8B-B14F-4D97-AF65-F5344CB8AC3E}">
        <p14:creationId xmlns:p14="http://schemas.microsoft.com/office/powerpoint/2010/main" val="887328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EF0EBD01-4BD5-842D-5A90-E20C452F1784}"/>
              </a:ext>
            </a:extLst>
          </p:cNvPr>
          <p:cNvPicPr>
            <a:picLocks noChangeAspect="1"/>
          </p:cNvPicPr>
          <p:nvPr/>
        </p:nvPicPr>
        <p:blipFill>
          <a:blip r:embed="rId3"/>
          <a:stretch>
            <a:fillRect/>
          </a:stretch>
        </p:blipFill>
        <p:spPr>
          <a:xfrm>
            <a:off x="-69389" y="-7144"/>
            <a:ext cx="12703724" cy="6865143"/>
          </a:xfrm>
          <a:prstGeom prst="rect">
            <a:avLst/>
          </a:prstGeom>
        </p:spPr>
      </p:pic>
      <p:sp>
        <p:nvSpPr>
          <p:cNvPr id="97" name="Rectangle: Rounded Corners 96">
            <a:extLst>
              <a:ext uri="{FF2B5EF4-FFF2-40B4-BE49-F238E27FC236}">
                <a16:creationId xmlns:a16="http://schemas.microsoft.com/office/drawing/2014/main" id="{BF8F1AB6-6E9E-DF07-C8CD-267AD7428563}"/>
              </a:ext>
            </a:extLst>
          </p:cNvPr>
          <p:cNvSpPr/>
          <p:nvPr/>
        </p:nvSpPr>
        <p:spPr>
          <a:xfrm>
            <a:off x="4445275" y="137223"/>
            <a:ext cx="3237315" cy="822469"/>
          </a:xfrm>
          <a:prstGeom prst="roundRect">
            <a:avLst>
              <a:gd name="adj" fmla="val 19055"/>
            </a:avLst>
          </a:prstGeom>
          <a:solidFill>
            <a:srgbClr val="272788"/>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585">
              <a:defRPr/>
            </a:pPr>
            <a:endParaRPr lang="en-GB" sz="1067" dirty="0">
              <a:solidFill>
                <a:prstClr val="white"/>
              </a:solidFill>
              <a:latin typeface="Frutiger LT Pro 55 Roman" panose="020B0602020204020204" pitchFamily="34" charset="0"/>
            </a:endParaRPr>
          </a:p>
        </p:txBody>
      </p:sp>
      <p:sp>
        <p:nvSpPr>
          <p:cNvPr id="96" name="Rectangle: Rounded Corners 95">
            <a:extLst>
              <a:ext uri="{FF2B5EF4-FFF2-40B4-BE49-F238E27FC236}">
                <a16:creationId xmlns:a16="http://schemas.microsoft.com/office/drawing/2014/main" id="{E67C7953-A252-E98A-4287-CB871F3B1938}"/>
              </a:ext>
            </a:extLst>
          </p:cNvPr>
          <p:cNvSpPr/>
          <p:nvPr/>
        </p:nvSpPr>
        <p:spPr>
          <a:xfrm>
            <a:off x="4002079" y="112546"/>
            <a:ext cx="4035700" cy="822469"/>
          </a:xfrm>
          <a:prstGeom prst="roundRect">
            <a:avLst>
              <a:gd name="adj" fmla="val 19055"/>
            </a:avLst>
          </a:prstGeom>
          <a:solidFill>
            <a:srgbClr val="272788"/>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585">
              <a:defRPr/>
            </a:pPr>
            <a:endParaRPr lang="en-GB" sz="1067" dirty="0">
              <a:solidFill>
                <a:prstClr val="white"/>
              </a:solidFill>
              <a:latin typeface="Frutiger LT Pro 55 Roman" panose="020B0602020204020204" pitchFamily="34" charset="0"/>
            </a:endParaRPr>
          </a:p>
        </p:txBody>
      </p:sp>
      <p:sp>
        <p:nvSpPr>
          <p:cNvPr id="21" name="TextBox 20">
            <a:extLst>
              <a:ext uri="{FF2B5EF4-FFF2-40B4-BE49-F238E27FC236}">
                <a16:creationId xmlns:a16="http://schemas.microsoft.com/office/drawing/2014/main" id="{1C3AB563-65E2-37BA-7FBF-830241FC984F}"/>
              </a:ext>
            </a:extLst>
          </p:cNvPr>
          <p:cNvSpPr txBox="1"/>
          <p:nvPr/>
        </p:nvSpPr>
        <p:spPr>
          <a:xfrm>
            <a:off x="3780585" y="332339"/>
            <a:ext cx="4641032" cy="256545"/>
          </a:xfrm>
          <a:prstGeom prst="rect">
            <a:avLst/>
          </a:prstGeom>
          <a:noFill/>
        </p:spPr>
        <p:txBody>
          <a:bodyPr wrap="square" rtlCol="0">
            <a:spAutoFit/>
          </a:bodyPr>
          <a:lstStyle/>
          <a:p>
            <a:pPr algn="ctr" defTabSz="609585">
              <a:defRPr/>
            </a:pPr>
            <a:endParaRPr lang="en-GB" sz="1067" dirty="0">
              <a:solidFill>
                <a:prstClr val="white"/>
              </a:solidFill>
              <a:latin typeface="Frutiger LT Pro 55 Roman" panose="020B0602020204020204" pitchFamily="34" charset="0"/>
            </a:endParaRPr>
          </a:p>
        </p:txBody>
      </p:sp>
      <p:grpSp>
        <p:nvGrpSpPr>
          <p:cNvPr id="2" name="Group 1">
            <a:extLst>
              <a:ext uri="{FF2B5EF4-FFF2-40B4-BE49-F238E27FC236}">
                <a16:creationId xmlns:a16="http://schemas.microsoft.com/office/drawing/2014/main" id="{CD5710BF-4D3E-429E-9156-C54EA0A51D5F}"/>
              </a:ext>
            </a:extLst>
          </p:cNvPr>
          <p:cNvGrpSpPr/>
          <p:nvPr/>
        </p:nvGrpSpPr>
        <p:grpSpPr>
          <a:xfrm>
            <a:off x="437339" y="1132779"/>
            <a:ext cx="11548459" cy="959589"/>
            <a:chOff x="328004" y="849584"/>
            <a:chExt cx="8661344" cy="719692"/>
          </a:xfrm>
        </p:grpSpPr>
        <p:sp>
          <p:nvSpPr>
            <p:cNvPr id="5" name="Rectangle: Rounded Corners 4">
              <a:extLst>
                <a:ext uri="{FF2B5EF4-FFF2-40B4-BE49-F238E27FC236}">
                  <a16:creationId xmlns:a16="http://schemas.microsoft.com/office/drawing/2014/main" id="{752606DB-D267-2284-D32F-2D285D09C08A}"/>
                </a:ext>
              </a:extLst>
            </p:cNvPr>
            <p:cNvSpPr/>
            <p:nvPr/>
          </p:nvSpPr>
          <p:spPr>
            <a:xfrm>
              <a:off x="3824958" y="849584"/>
              <a:ext cx="5108770" cy="719692"/>
            </a:xfrm>
            <a:prstGeom prst="roundRect">
              <a:avLst>
                <a:gd name="adj" fmla="val 6451"/>
              </a:avLst>
            </a:prstGeom>
            <a:solidFill>
              <a:srgbClr val="5C5477">
                <a:alpha val="81961"/>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GB" sz="1067">
                <a:solidFill>
                  <a:prstClr val="white"/>
                </a:solidFill>
                <a:latin typeface="Calibri"/>
              </a:endParaRPr>
            </a:p>
          </p:txBody>
        </p:sp>
        <p:sp>
          <p:nvSpPr>
            <p:cNvPr id="4" name="Rectangle: Rounded Corners 3">
              <a:extLst>
                <a:ext uri="{FF2B5EF4-FFF2-40B4-BE49-F238E27FC236}">
                  <a16:creationId xmlns:a16="http://schemas.microsoft.com/office/drawing/2014/main" id="{E2C8D1DA-8F15-36EF-9414-F7359DCF9666}"/>
                </a:ext>
              </a:extLst>
            </p:cNvPr>
            <p:cNvSpPr/>
            <p:nvPr/>
          </p:nvSpPr>
          <p:spPr>
            <a:xfrm>
              <a:off x="328004" y="984712"/>
              <a:ext cx="3984620" cy="554514"/>
            </a:xfrm>
            <a:prstGeom prst="roundRect">
              <a:avLst>
                <a:gd name="adj" fmla="val 19055"/>
              </a:avLst>
            </a:prstGeom>
            <a:solidFill>
              <a:srgbClr val="272788"/>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585">
                <a:defRPr/>
              </a:pPr>
              <a:endParaRPr lang="en-GB" sz="1067" dirty="0">
                <a:solidFill>
                  <a:prstClr val="white"/>
                </a:solidFill>
                <a:latin typeface="Frutiger LT Pro 55 Roman" panose="020B0602020204020204" pitchFamily="34" charset="0"/>
              </a:endParaRPr>
            </a:p>
          </p:txBody>
        </p:sp>
        <p:pic>
          <p:nvPicPr>
            <p:cNvPr id="26" name="Graphic 3" descr="Group with solid fill">
              <a:extLst>
                <a:ext uri="{FF2B5EF4-FFF2-40B4-BE49-F238E27FC236}">
                  <a16:creationId xmlns:a16="http://schemas.microsoft.com/office/drawing/2014/main" id="{C6722B63-B0B4-41F8-A590-F42523D3952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05035" y="1106110"/>
              <a:ext cx="316552" cy="315824"/>
            </a:xfrm>
            <a:prstGeom prst="rect">
              <a:avLst/>
            </a:prstGeom>
          </p:spPr>
        </p:pic>
        <p:sp>
          <p:nvSpPr>
            <p:cNvPr id="31" name="Rectangle 30">
              <a:extLst>
                <a:ext uri="{FF2B5EF4-FFF2-40B4-BE49-F238E27FC236}">
                  <a16:creationId xmlns:a16="http://schemas.microsoft.com/office/drawing/2014/main" id="{F26A2F47-470D-492A-332F-F2D1343929B5}"/>
                </a:ext>
              </a:extLst>
            </p:cNvPr>
            <p:cNvSpPr/>
            <p:nvPr/>
          </p:nvSpPr>
          <p:spPr>
            <a:xfrm>
              <a:off x="3826844" y="984713"/>
              <a:ext cx="45719" cy="555216"/>
            </a:xfrm>
            <a:prstGeom prst="rect">
              <a:avLst/>
            </a:prstGeom>
            <a:solidFill>
              <a:srgbClr val="5C5477">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GB" sz="1067">
                <a:solidFill>
                  <a:prstClr val="white"/>
                </a:solidFill>
                <a:latin typeface="Calibri"/>
              </a:endParaRPr>
            </a:p>
          </p:txBody>
        </p:sp>
        <p:sp>
          <p:nvSpPr>
            <p:cNvPr id="85" name="TextBox 84">
              <a:extLst>
                <a:ext uri="{FF2B5EF4-FFF2-40B4-BE49-F238E27FC236}">
                  <a16:creationId xmlns:a16="http://schemas.microsoft.com/office/drawing/2014/main" id="{24EE2BB0-E594-71CE-F7F4-542B1A71BE9D}"/>
                </a:ext>
              </a:extLst>
            </p:cNvPr>
            <p:cNvSpPr txBox="1"/>
            <p:nvPr/>
          </p:nvSpPr>
          <p:spPr>
            <a:xfrm>
              <a:off x="372489" y="999536"/>
              <a:ext cx="3487028" cy="512352"/>
            </a:xfrm>
            <a:prstGeom prst="rect">
              <a:avLst/>
            </a:prstGeom>
            <a:noFill/>
          </p:spPr>
          <p:txBody>
            <a:bodyPr wrap="square" rtlCol="0">
              <a:spAutoFit/>
            </a:bodyPr>
            <a:lstStyle/>
            <a:p>
              <a:pPr algn="ctr" defTabSz="609585">
                <a:lnSpc>
                  <a:spcPct val="90000"/>
                </a:lnSpc>
                <a:defRPr/>
              </a:pPr>
              <a:r>
                <a:rPr lang="en-GB" sz="1600" b="1" dirty="0">
                  <a:solidFill>
                    <a:prstClr val="white"/>
                  </a:solidFill>
                  <a:latin typeface="Arial" panose="020B0604020202020204" pitchFamily="34" charset="0"/>
                  <a:cs typeface="Arial" panose="020B0604020202020204" pitchFamily="34" charset="0"/>
                </a:rPr>
                <a:t>Our People</a:t>
              </a:r>
              <a:endParaRPr lang="en-GB" sz="1600" dirty="0">
                <a:solidFill>
                  <a:prstClr val="white"/>
                </a:solidFill>
                <a:latin typeface="Arial" panose="020B0604020202020204" pitchFamily="34" charset="0"/>
                <a:cs typeface="Arial" panose="020B0604020202020204" pitchFamily="34" charset="0"/>
              </a:endParaRPr>
            </a:p>
            <a:p>
              <a:pPr algn="ctr" defTabSz="609585">
                <a:lnSpc>
                  <a:spcPct val="90000"/>
                </a:lnSpc>
                <a:defRPr/>
              </a:pPr>
              <a:r>
                <a:rPr lang="en-GB" sz="1333" dirty="0">
                  <a:solidFill>
                    <a:prstClr val="white"/>
                  </a:solidFill>
                  <a:latin typeface="Arial" panose="020B0604020202020204" pitchFamily="34" charset="0"/>
                  <a:cs typeface="Arial" panose="020B0604020202020204" pitchFamily="34" charset="0"/>
                </a:rPr>
                <a:t>A resilient, diverse and inclusive UK and global public health workforce fit for the future</a:t>
              </a:r>
            </a:p>
          </p:txBody>
        </p:sp>
        <p:sp>
          <p:nvSpPr>
            <p:cNvPr id="90" name="TextBox 89">
              <a:extLst>
                <a:ext uri="{FF2B5EF4-FFF2-40B4-BE49-F238E27FC236}">
                  <a16:creationId xmlns:a16="http://schemas.microsoft.com/office/drawing/2014/main" id="{368D9499-C3CB-B951-213B-103313A9E9D6}"/>
                </a:ext>
              </a:extLst>
            </p:cNvPr>
            <p:cNvSpPr txBox="1"/>
            <p:nvPr/>
          </p:nvSpPr>
          <p:spPr>
            <a:xfrm>
              <a:off x="4368244" y="866106"/>
              <a:ext cx="4621104" cy="689420"/>
            </a:xfrm>
            <a:prstGeom prst="rect">
              <a:avLst/>
            </a:prstGeom>
            <a:noFill/>
          </p:spPr>
          <p:txBody>
            <a:bodyPr wrap="square" rtlCol="0">
              <a:spAutoFit/>
            </a:bodyPr>
            <a:lstStyle/>
            <a:p>
              <a:pPr marL="146647" indent="-146647" defTabSz="609585">
                <a:lnSpc>
                  <a:spcPct val="90000"/>
                </a:lnSpc>
                <a:spcAft>
                  <a:spcPts val="400"/>
                </a:spcAft>
                <a:buFont typeface="+mj-lt"/>
                <a:buAutoNum type="arabicPeriod"/>
                <a:defRPr/>
              </a:pPr>
              <a:r>
                <a:rPr lang="en-GB" sz="1400" dirty="0">
                  <a:solidFill>
                    <a:prstClr val="white"/>
                  </a:solidFill>
                  <a:latin typeface="Arial" panose="020B0604020202020204" pitchFamily="34" charset="0"/>
                  <a:cs typeface="Arial" panose="020B0604020202020204" pitchFamily="34" charset="0"/>
                </a:rPr>
                <a:t> Support the wellbeing of the </a:t>
              </a:r>
              <a:r>
                <a:rPr lang="en-GB" sz="1400" b="1" dirty="0">
                  <a:solidFill>
                    <a:prstClr val="white"/>
                  </a:solidFill>
                  <a:latin typeface="Arial" panose="020B0604020202020204" pitchFamily="34" charset="0"/>
                  <a:cs typeface="Arial" panose="020B0604020202020204" pitchFamily="34" charset="0"/>
                </a:rPr>
                <a:t>public health workforce </a:t>
              </a:r>
              <a:r>
                <a:rPr lang="en-GB" sz="1400" dirty="0">
                  <a:solidFill>
                    <a:prstClr val="white"/>
                  </a:solidFill>
                  <a:latin typeface="Arial" panose="020B0604020202020204" pitchFamily="34" charset="0"/>
                  <a:cs typeface="Arial" panose="020B0604020202020204" pitchFamily="34" charset="0"/>
                </a:rPr>
                <a:t>who are facing increasingly complex challenges</a:t>
              </a:r>
            </a:p>
            <a:p>
              <a:pPr marL="146647" indent="-146647" defTabSz="609585">
                <a:lnSpc>
                  <a:spcPct val="90000"/>
                </a:lnSpc>
                <a:spcAft>
                  <a:spcPts val="800"/>
                </a:spcAft>
                <a:buFont typeface="+mj-lt"/>
                <a:buAutoNum type="arabicPeriod"/>
                <a:defRPr/>
              </a:pPr>
              <a:r>
                <a:rPr lang="en-GB" sz="1400" dirty="0">
                  <a:solidFill>
                    <a:prstClr val="white"/>
                  </a:solidFill>
                  <a:latin typeface="Arial" panose="020B0604020202020204" pitchFamily="34" charset="0"/>
                  <a:cs typeface="Arial" panose="020B0604020202020204" pitchFamily="34" charset="0"/>
                </a:rPr>
                <a:t> Work with partners to ensure improved clarity, equity, and experience for public health practitioners across their </a:t>
              </a:r>
              <a:r>
                <a:rPr lang="en-GB" sz="1400" b="1" dirty="0">
                  <a:solidFill>
                    <a:prstClr val="white"/>
                  </a:solidFill>
                  <a:latin typeface="Arial" panose="020B0604020202020204" pitchFamily="34" charset="0"/>
                  <a:cs typeface="Arial" panose="020B0604020202020204" pitchFamily="34" charset="0"/>
                </a:rPr>
                <a:t>career pathway</a:t>
              </a:r>
            </a:p>
          </p:txBody>
        </p:sp>
      </p:grpSp>
      <p:grpSp>
        <p:nvGrpSpPr>
          <p:cNvPr id="3" name="Group 2">
            <a:extLst>
              <a:ext uri="{FF2B5EF4-FFF2-40B4-BE49-F238E27FC236}">
                <a16:creationId xmlns:a16="http://schemas.microsoft.com/office/drawing/2014/main" id="{043D8160-E45A-4BAD-9211-A1AE0757DDBF}"/>
              </a:ext>
            </a:extLst>
          </p:cNvPr>
          <p:cNvGrpSpPr/>
          <p:nvPr/>
        </p:nvGrpSpPr>
        <p:grpSpPr>
          <a:xfrm>
            <a:off x="451312" y="2160582"/>
            <a:ext cx="11515313" cy="878500"/>
            <a:chOff x="338483" y="1620437"/>
            <a:chExt cx="8636485" cy="658875"/>
          </a:xfrm>
        </p:grpSpPr>
        <p:sp>
          <p:nvSpPr>
            <p:cNvPr id="32" name="Rectangle: Rounded Corners 31">
              <a:extLst>
                <a:ext uri="{FF2B5EF4-FFF2-40B4-BE49-F238E27FC236}">
                  <a16:creationId xmlns:a16="http://schemas.microsoft.com/office/drawing/2014/main" id="{7F137A6C-C14D-4F14-0AAF-6E93313E6963}"/>
                </a:ext>
              </a:extLst>
            </p:cNvPr>
            <p:cNvSpPr/>
            <p:nvPr/>
          </p:nvSpPr>
          <p:spPr>
            <a:xfrm>
              <a:off x="3835436" y="1620437"/>
              <a:ext cx="5109801" cy="658875"/>
            </a:xfrm>
            <a:prstGeom prst="roundRect">
              <a:avLst>
                <a:gd name="adj" fmla="val 6451"/>
              </a:avLst>
            </a:prstGeom>
            <a:solidFill>
              <a:srgbClr val="5C5477">
                <a:alpha val="82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GB" sz="1067">
                <a:solidFill>
                  <a:prstClr val="white"/>
                </a:solidFill>
                <a:latin typeface="Calibri"/>
              </a:endParaRPr>
            </a:p>
          </p:txBody>
        </p:sp>
        <p:sp>
          <p:nvSpPr>
            <p:cNvPr id="33" name="Rectangle: Rounded Corners 32">
              <a:extLst>
                <a:ext uri="{FF2B5EF4-FFF2-40B4-BE49-F238E27FC236}">
                  <a16:creationId xmlns:a16="http://schemas.microsoft.com/office/drawing/2014/main" id="{FDCF02BF-13D4-CFEE-28C9-9C058A731A7B}"/>
                </a:ext>
              </a:extLst>
            </p:cNvPr>
            <p:cNvSpPr/>
            <p:nvPr/>
          </p:nvSpPr>
          <p:spPr>
            <a:xfrm>
              <a:off x="338483" y="1691785"/>
              <a:ext cx="3963661" cy="543282"/>
            </a:xfrm>
            <a:prstGeom prst="roundRect">
              <a:avLst>
                <a:gd name="adj" fmla="val 19055"/>
              </a:avLst>
            </a:prstGeom>
            <a:solidFill>
              <a:srgbClr val="272788"/>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GB" sz="1067" dirty="0">
                <a:solidFill>
                  <a:prstClr val="white"/>
                </a:solidFill>
                <a:latin typeface="Calibri"/>
              </a:endParaRPr>
            </a:p>
          </p:txBody>
        </p:sp>
        <p:sp>
          <p:nvSpPr>
            <p:cNvPr id="35" name="Rectangle 34">
              <a:extLst>
                <a:ext uri="{FF2B5EF4-FFF2-40B4-BE49-F238E27FC236}">
                  <a16:creationId xmlns:a16="http://schemas.microsoft.com/office/drawing/2014/main" id="{7D260BAC-C504-A80C-849D-E58ECD19F7E1}"/>
                </a:ext>
              </a:extLst>
            </p:cNvPr>
            <p:cNvSpPr/>
            <p:nvPr/>
          </p:nvSpPr>
          <p:spPr>
            <a:xfrm>
              <a:off x="3835126" y="1678195"/>
              <a:ext cx="38072" cy="567222"/>
            </a:xfrm>
            <a:prstGeom prst="rect">
              <a:avLst/>
            </a:prstGeom>
            <a:solidFill>
              <a:srgbClr val="5C5477">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GB" sz="1067">
                <a:solidFill>
                  <a:prstClr val="white"/>
                </a:solidFill>
                <a:latin typeface="Calibri"/>
              </a:endParaRPr>
            </a:p>
          </p:txBody>
        </p:sp>
        <p:pic>
          <p:nvPicPr>
            <p:cNvPr id="27" name="Graphic 14" descr="Handshake with solid fill">
              <a:extLst>
                <a:ext uri="{FF2B5EF4-FFF2-40B4-BE49-F238E27FC236}">
                  <a16:creationId xmlns:a16="http://schemas.microsoft.com/office/drawing/2014/main" id="{217ECD68-5E11-489F-B369-A5A8E1FB0F7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16919" y="1787922"/>
              <a:ext cx="343479" cy="342688"/>
            </a:xfrm>
            <a:prstGeom prst="rect">
              <a:avLst/>
            </a:prstGeom>
          </p:spPr>
        </p:pic>
        <p:sp>
          <p:nvSpPr>
            <p:cNvPr id="86" name="TextBox 85">
              <a:extLst>
                <a:ext uri="{FF2B5EF4-FFF2-40B4-BE49-F238E27FC236}">
                  <a16:creationId xmlns:a16="http://schemas.microsoft.com/office/drawing/2014/main" id="{625F3BCC-F575-FFF6-7744-2D7239F31434}"/>
                </a:ext>
              </a:extLst>
            </p:cNvPr>
            <p:cNvSpPr txBox="1"/>
            <p:nvPr/>
          </p:nvSpPr>
          <p:spPr>
            <a:xfrm>
              <a:off x="338483" y="1723803"/>
              <a:ext cx="3485997" cy="512352"/>
            </a:xfrm>
            <a:prstGeom prst="rect">
              <a:avLst/>
            </a:prstGeom>
            <a:noFill/>
          </p:spPr>
          <p:txBody>
            <a:bodyPr wrap="square" rtlCol="0">
              <a:spAutoFit/>
            </a:bodyPr>
            <a:lstStyle/>
            <a:p>
              <a:pPr algn="ctr" defTabSz="609585">
                <a:lnSpc>
                  <a:spcPct val="90000"/>
                </a:lnSpc>
                <a:defRPr/>
              </a:pPr>
              <a:r>
                <a:rPr lang="en-GB" sz="1600" b="1" dirty="0">
                  <a:solidFill>
                    <a:prstClr val="white"/>
                  </a:solidFill>
                  <a:latin typeface="Arial" panose="020B0604020202020204" pitchFamily="34" charset="0"/>
                  <a:cs typeface="Arial" panose="020B0604020202020204" pitchFamily="34" charset="0"/>
                </a:rPr>
                <a:t>Our Partnerships</a:t>
              </a:r>
              <a:endParaRPr lang="en-GB" sz="1600" dirty="0">
                <a:solidFill>
                  <a:prstClr val="white"/>
                </a:solidFill>
                <a:latin typeface="Arial" panose="020B0604020202020204" pitchFamily="34" charset="0"/>
                <a:cs typeface="Arial" panose="020B0604020202020204" pitchFamily="34" charset="0"/>
              </a:endParaRPr>
            </a:p>
            <a:p>
              <a:pPr algn="ctr" defTabSz="609585">
                <a:lnSpc>
                  <a:spcPct val="90000"/>
                </a:lnSpc>
                <a:defRPr/>
              </a:pPr>
              <a:r>
                <a:rPr lang="en-GB" sz="1333" dirty="0">
                  <a:solidFill>
                    <a:prstClr val="white"/>
                  </a:solidFill>
                  <a:latin typeface="Arial" panose="020B0604020202020204" pitchFamily="34" charset="0"/>
                  <a:cs typeface="Arial" panose="020B0604020202020204" pitchFamily="34" charset="0"/>
                </a:rPr>
                <a:t>Effective system leadership to improve the health of the public across all UK nations</a:t>
              </a:r>
            </a:p>
          </p:txBody>
        </p:sp>
        <p:sp>
          <p:nvSpPr>
            <p:cNvPr id="91" name="TextBox 90">
              <a:extLst>
                <a:ext uri="{FF2B5EF4-FFF2-40B4-BE49-F238E27FC236}">
                  <a16:creationId xmlns:a16="http://schemas.microsoft.com/office/drawing/2014/main" id="{A197F580-A2EB-B7D4-A38B-676FC976C46A}"/>
                </a:ext>
              </a:extLst>
            </p:cNvPr>
            <p:cNvSpPr txBox="1"/>
            <p:nvPr/>
          </p:nvSpPr>
          <p:spPr>
            <a:xfrm>
              <a:off x="4334975" y="1728433"/>
              <a:ext cx="4639993" cy="505523"/>
            </a:xfrm>
            <a:prstGeom prst="rect">
              <a:avLst/>
            </a:prstGeom>
            <a:noFill/>
          </p:spPr>
          <p:txBody>
            <a:bodyPr wrap="square" rtlCol="0">
              <a:spAutoFit/>
            </a:bodyPr>
            <a:lstStyle/>
            <a:p>
              <a:pPr marL="146647" indent="-146647" defTabSz="609585">
                <a:lnSpc>
                  <a:spcPct val="90000"/>
                </a:lnSpc>
                <a:buFont typeface="+mj-lt"/>
                <a:buAutoNum type="arabicPeriod" startAt="3"/>
                <a:defRPr/>
              </a:pPr>
              <a:r>
                <a:rPr lang="en-GB" sz="1400" dirty="0">
                  <a:solidFill>
                    <a:prstClr val="white"/>
                  </a:solidFill>
                  <a:latin typeface="Arial" panose="020B0604020202020204" pitchFamily="34" charset="0"/>
                  <a:cs typeface="Arial" panose="020B0604020202020204" pitchFamily="34" charset="0"/>
                </a:rPr>
                <a:t> We will expand formal and informal </a:t>
              </a:r>
              <a:r>
                <a:rPr lang="en-GB" sz="1400" b="1" dirty="0">
                  <a:solidFill>
                    <a:prstClr val="white"/>
                  </a:solidFill>
                  <a:latin typeface="Arial" panose="020B0604020202020204" pitchFamily="34" charset="0"/>
                  <a:cs typeface="Arial" panose="020B0604020202020204" pitchFamily="34" charset="0"/>
                </a:rPr>
                <a:t>relationships</a:t>
              </a:r>
              <a:r>
                <a:rPr lang="en-GB" sz="1400" dirty="0">
                  <a:solidFill>
                    <a:prstClr val="white"/>
                  </a:solidFill>
                  <a:latin typeface="Arial" panose="020B0604020202020204" pitchFamily="34" charset="0"/>
                  <a:cs typeface="Arial" panose="020B0604020202020204" pitchFamily="34" charset="0"/>
                </a:rPr>
                <a:t> with allied public health professionals and organisations focussed on improving the public’s health and tackling health inequalities</a:t>
              </a:r>
            </a:p>
          </p:txBody>
        </p:sp>
      </p:grpSp>
      <p:grpSp>
        <p:nvGrpSpPr>
          <p:cNvPr id="6" name="Group 5">
            <a:extLst>
              <a:ext uri="{FF2B5EF4-FFF2-40B4-BE49-F238E27FC236}">
                <a16:creationId xmlns:a16="http://schemas.microsoft.com/office/drawing/2014/main" id="{F4A7F3B2-D6DC-4F2B-8F45-684FDFA15CAE}"/>
              </a:ext>
            </a:extLst>
          </p:cNvPr>
          <p:cNvGrpSpPr/>
          <p:nvPr/>
        </p:nvGrpSpPr>
        <p:grpSpPr>
          <a:xfrm>
            <a:off x="435965" y="3107715"/>
            <a:ext cx="11509609" cy="1303076"/>
            <a:chOff x="326973" y="2330787"/>
            <a:chExt cx="8632207" cy="977307"/>
          </a:xfrm>
        </p:grpSpPr>
        <p:sp>
          <p:nvSpPr>
            <p:cNvPr id="48" name="Rectangle: Rounded Corners 47">
              <a:extLst>
                <a:ext uri="{FF2B5EF4-FFF2-40B4-BE49-F238E27FC236}">
                  <a16:creationId xmlns:a16="http://schemas.microsoft.com/office/drawing/2014/main" id="{198E53D9-2D06-A4DF-81E7-6DB1B2E27810}"/>
                </a:ext>
              </a:extLst>
            </p:cNvPr>
            <p:cNvSpPr/>
            <p:nvPr/>
          </p:nvSpPr>
          <p:spPr>
            <a:xfrm>
              <a:off x="3823204" y="2330787"/>
              <a:ext cx="5109801" cy="977307"/>
            </a:xfrm>
            <a:prstGeom prst="roundRect">
              <a:avLst>
                <a:gd name="adj" fmla="val 6451"/>
              </a:avLst>
            </a:prstGeom>
            <a:solidFill>
              <a:srgbClr val="5C5477">
                <a:alpha val="82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GB" sz="1067">
                <a:solidFill>
                  <a:prstClr val="white"/>
                </a:solidFill>
                <a:latin typeface="Calibri"/>
              </a:endParaRPr>
            </a:p>
          </p:txBody>
        </p:sp>
        <p:sp>
          <p:nvSpPr>
            <p:cNvPr id="49" name="Rectangle: Rounded Corners 48">
              <a:extLst>
                <a:ext uri="{FF2B5EF4-FFF2-40B4-BE49-F238E27FC236}">
                  <a16:creationId xmlns:a16="http://schemas.microsoft.com/office/drawing/2014/main" id="{9C46B862-174E-5B0E-F9A2-3BCE70002C85}"/>
                </a:ext>
              </a:extLst>
            </p:cNvPr>
            <p:cNvSpPr/>
            <p:nvPr/>
          </p:nvSpPr>
          <p:spPr>
            <a:xfrm>
              <a:off x="326973" y="2391205"/>
              <a:ext cx="3963661" cy="828811"/>
            </a:xfrm>
            <a:prstGeom prst="roundRect">
              <a:avLst>
                <a:gd name="adj" fmla="val 19055"/>
              </a:avLst>
            </a:prstGeom>
            <a:solidFill>
              <a:srgbClr val="272788"/>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GB" sz="1067" dirty="0">
                <a:solidFill>
                  <a:prstClr val="white"/>
                </a:solidFill>
                <a:latin typeface="Calibri"/>
              </a:endParaRPr>
            </a:p>
          </p:txBody>
        </p:sp>
        <p:sp>
          <p:nvSpPr>
            <p:cNvPr id="54" name="Rectangle 53">
              <a:extLst>
                <a:ext uri="{FF2B5EF4-FFF2-40B4-BE49-F238E27FC236}">
                  <a16:creationId xmlns:a16="http://schemas.microsoft.com/office/drawing/2014/main" id="{2CAA89C5-80A7-F005-7A11-03F4C6D13A89}"/>
                </a:ext>
              </a:extLst>
            </p:cNvPr>
            <p:cNvSpPr/>
            <p:nvPr/>
          </p:nvSpPr>
          <p:spPr>
            <a:xfrm>
              <a:off x="3831147" y="2364446"/>
              <a:ext cx="45719" cy="888567"/>
            </a:xfrm>
            <a:prstGeom prst="rect">
              <a:avLst/>
            </a:prstGeom>
            <a:solidFill>
              <a:srgbClr val="5C5477">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GB" sz="1067">
                <a:solidFill>
                  <a:prstClr val="white"/>
                </a:solidFill>
                <a:latin typeface="Calibri"/>
              </a:endParaRPr>
            </a:p>
          </p:txBody>
        </p:sp>
        <p:pic>
          <p:nvPicPr>
            <p:cNvPr id="28" name="Graphic 16" descr="Scales of justice with solid fill">
              <a:extLst>
                <a:ext uri="{FF2B5EF4-FFF2-40B4-BE49-F238E27FC236}">
                  <a16:creationId xmlns:a16="http://schemas.microsoft.com/office/drawing/2014/main" id="{C304C412-F946-407D-B7BA-7F6782D2984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916127" y="2564013"/>
              <a:ext cx="292925" cy="358533"/>
            </a:xfrm>
            <a:prstGeom prst="rect">
              <a:avLst/>
            </a:prstGeom>
          </p:spPr>
        </p:pic>
        <p:sp>
          <p:nvSpPr>
            <p:cNvPr id="87" name="TextBox 86">
              <a:extLst>
                <a:ext uri="{FF2B5EF4-FFF2-40B4-BE49-F238E27FC236}">
                  <a16:creationId xmlns:a16="http://schemas.microsoft.com/office/drawing/2014/main" id="{7DF0F5B8-52B4-E110-421C-4395B12E4FC8}"/>
                </a:ext>
              </a:extLst>
            </p:cNvPr>
            <p:cNvSpPr txBox="1"/>
            <p:nvPr/>
          </p:nvSpPr>
          <p:spPr>
            <a:xfrm>
              <a:off x="326973" y="2380718"/>
              <a:ext cx="3504174" cy="650803"/>
            </a:xfrm>
            <a:prstGeom prst="rect">
              <a:avLst/>
            </a:prstGeom>
            <a:noFill/>
          </p:spPr>
          <p:txBody>
            <a:bodyPr wrap="square" rtlCol="0">
              <a:spAutoFit/>
            </a:bodyPr>
            <a:lstStyle/>
            <a:p>
              <a:pPr algn="ctr" defTabSz="609585">
                <a:lnSpc>
                  <a:spcPct val="90000"/>
                </a:lnSpc>
                <a:defRPr/>
              </a:pPr>
              <a:endParaRPr lang="en-GB" sz="1333" b="1" dirty="0">
                <a:solidFill>
                  <a:prstClr val="white"/>
                </a:solidFill>
                <a:latin typeface="Arial" panose="020B0604020202020204" pitchFamily="34" charset="0"/>
                <a:cs typeface="Arial" panose="020B0604020202020204" pitchFamily="34" charset="0"/>
              </a:endParaRPr>
            </a:p>
            <a:p>
              <a:pPr algn="ctr" defTabSz="609585">
                <a:lnSpc>
                  <a:spcPct val="90000"/>
                </a:lnSpc>
                <a:defRPr/>
              </a:pPr>
              <a:r>
                <a:rPr lang="en-GB" sz="1600" b="1" dirty="0">
                  <a:solidFill>
                    <a:prstClr val="white"/>
                  </a:solidFill>
                  <a:latin typeface="Arial" panose="020B0604020202020204" pitchFamily="34" charset="0"/>
                  <a:cs typeface="Arial" panose="020B0604020202020204" pitchFamily="34" charset="0"/>
                </a:rPr>
                <a:t>Our Policies</a:t>
              </a:r>
            </a:p>
            <a:p>
              <a:pPr algn="ctr" defTabSz="609585">
                <a:lnSpc>
                  <a:spcPct val="90000"/>
                </a:lnSpc>
                <a:defRPr/>
              </a:pPr>
              <a:r>
                <a:rPr lang="en-GB" sz="1333" dirty="0">
                  <a:solidFill>
                    <a:prstClr val="white"/>
                  </a:solidFill>
                  <a:latin typeface="Arial" panose="020B0604020202020204" pitchFamily="34" charset="0"/>
                  <a:cs typeface="Arial" panose="020B0604020202020204" pitchFamily="34" charset="0"/>
                </a:rPr>
                <a:t>A clear, unequivocal, and effective champion for health and equity in all policies</a:t>
              </a:r>
            </a:p>
          </p:txBody>
        </p:sp>
        <p:sp>
          <p:nvSpPr>
            <p:cNvPr id="92" name="TextBox 91">
              <a:extLst>
                <a:ext uri="{FF2B5EF4-FFF2-40B4-BE49-F238E27FC236}">
                  <a16:creationId xmlns:a16="http://schemas.microsoft.com/office/drawing/2014/main" id="{3D5FC717-CEF6-9C31-1D54-4AF5E50E2BD2}"/>
                </a:ext>
              </a:extLst>
            </p:cNvPr>
            <p:cNvSpPr txBox="1"/>
            <p:nvPr/>
          </p:nvSpPr>
          <p:spPr>
            <a:xfrm>
              <a:off x="4326482" y="2342790"/>
              <a:ext cx="4632698" cy="944153"/>
            </a:xfrm>
            <a:prstGeom prst="rect">
              <a:avLst/>
            </a:prstGeom>
            <a:noFill/>
          </p:spPr>
          <p:txBody>
            <a:bodyPr wrap="square" rtlCol="0">
              <a:spAutoFit/>
            </a:bodyPr>
            <a:lstStyle/>
            <a:p>
              <a:pPr marL="146647" indent="-146647" defTabSz="609585">
                <a:lnSpc>
                  <a:spcPct val="110000"/>
                </a:lnSpc>
                <a:buFont typeface="+mj-lt"/>
                <a:buAutoNum type="arabicPeriod" startAt="4"/>
                <a:defRPr/>
              </a:pPr>
              <a:r>
                <a:rPr lang="en-GB" sz="1400" dirty="0">
                  <a:solidFill>
                    <a:prstClr val="white"/>
                  </a:solidFill>
                  <a:latin typeface="Arial" panose="020B0604020202020204" pitchFamily="34" charset="0"/>
                  <a:cs typeface="Arial" panose="020B0604020202020204" pitchFamily="34" charset="0"/>
                </a:rPr>
                <a:t> Tackling </a:t>
              </a:r>
              <a:r>
                <a:rPr lang="en-GB" sz="1400" b="1" dirty="0">
                  <a:solidFill>
                    <a:prstClr val="white"/>
                  </a:solidFill>
                  <a:latin typeface="Arial" panose="020B0604020202020204" pitchFamily="34" charset="0"/>
                  <a:cs typeface="Arial" panose="020B0604020202020204" pitchFamily="34" charset="0"/>
                </a:rPr>
                <a:t>poverty</a:t>
              </a:r>
              <a:r>
                <a:rPr lang="en-GB" sz="1400" dirty="0">
                  <a:solidFill>
                    <a:prstClr val="white"/>
                  </a:solidFill>
                  <a:latin typeface="Arial" panose="020B0604020202020204" pitchFamily="34" charset="0"/>
                  <a:cs typeface="Arial" panose="020B0604020202020204" pitchFamily="34" charset="0"/>
                </a:rPr>
                <a:t> and the cost-of-living crisis</a:t>
              </a:r>
            </a:p>
            <a:p>
              <a:pPr marL="146647" indent="-146647" defTabSz="609585">
                <a:lnSpc>
                  <a:spcPct val="110000"/>
                </a:lnSpc>
                <a:buFont typeface="+mj-lt"/>
                <a:buAutoNum type="arabicPeriod" startAt="4"/>
                <a:defRPr/>
              </a:pPr>
              <a:r>
                <a:rPr lang="en-GB" sz="1400" dirty="0">
                  <a:solidFill>
                    <a:prstClr val="white"/>
                  </a:solidFill>
                  <a:latin typeface="Arial" panose="020B0604020202020204" pitchFamily="34" charset="0"/>
                  <a:cs typeface="Arial" panose="020B0604020202020204" pitchFamily="34" charset="0"/>
                </a:rPr>
                <a:t> Maximising </a:t>
              </a:r>
              <a:r>
                <a:rPr lang="en-GB" sz="1400" b="1" dirty="0">
                  <a:solidFill>
                    <a:prstClr val="white"/>
                  </a:solidFill>
                  <a:latin typeface="Arial" panose="020B0604020202020204" pitchFamily="34" charset="0"/>
                  <a:cs typeface="Arial" panose="020B0604020202020204" pitchFamily="34" charset="0"/>
                </a:rPr>
                <a:t>NHS prevention </a:t>
              </a:r>
              <a:r>
                <a:rPr lang="en-GB" sz="1400" dirty="0">
                  <a:solidFill>
                    <a:prstClr val="white"/>
                  </a:solidFill>
                  <a:latin typeface="Arial" panose="020B0604020202020204" pitchFamily="34" charset="0"/>
                  <a:cs typeface="Arial" panose="020B0604020202020204" pitchFamily="34" charset="0"/>
                </a:rPr>
                <a:t>&amp; population health</a:t>
              </a:r>
            </a:p>
            <a:p>
              <a:pPr marL="146647" indent="-146647" defTabSz="609585">
                <a:lnSpc>
                  <a:spcPct val="110000"/>
                </a:lnSpc>
                <a:buFont typeface="+mj-lt"/>
                <a:buAutoNum type="arabicPeriod" startAt="4"/>
                <a:defRPr/>
              </a:pPr>
              <a:r>
                <a:rPr lang="en-GB" sz="1400" dirty="0">
                  <a:solidFill>
                    <a:prstClr val="white"/>
                  </a:solidFill>
                  <a:latin typeface="Arial" panose="020B0604020202020204" pitchFamily="34" charset="0"/>
                  <a:cs typeface="Arial" panose="020B0604020202020204" pitchFamily="34" charset="0"/>
                </a:rPr>
                <a:t> </a:t>
              </a:r>
              <a:r>
                <a:rPr lang="en-GB" sz="1400" b="1" dirty="0">
                  <a:solidFill>
                    <a:prstClr val="white"/>
                  </a:solidFill>
                  <a:latin typeface="Arial" panose="020B0604020202020204" pitchFamily="34" charset="0"/>
                  <a:cs typeface="Arial" panose="020B0604020202020204" pitchFamily="34" charset="0"/>
                </a:rPr>
                <a:t>Climate change </a:t>
              </a:r>
              <a:r>
                <a:rPr lang="en-GB" sz="1400" dirty="0">
                  <a:solidFill>
                    <a:prstClr val="white"/>
                  </a:solidFill>
                  <a:latin typeface="Arial" panose="020B0604020202020204" pitchFamily="34" charset="0"/>
                  <a:cs typeface="Arial" panose="020B0604020202020204" pitchFamily="34" charset="0"/>
                </a:rPr>
                <a:t>and health</a:t>
              </a:r>
            </a:p>
            <a:p>
              <a:pPr marL="146647" indent="-146647" defTabSz="609585">
                <a:lnSpc>
                  <a:spcPct val="110000"/>
                </a:lnSpc>
                <a:buFont typeface="+mj-lt"/>
                <a:buAutoNum type="arabicPeriod" startAt="4"/>
                <a:defRPr/>
              </a:pPr>
              <a:r>
                <a:rPr lang="en-GB" sz="1400" dirty="0">
                  <a:solidFill>
                    <a:prstClr val="white"/>
                  </a:solidFill>
                  <a:latin typeface="Arial" panose="020B0604020202020204" pitchFamily="34" charset="0"/>
                  <a:cs typeface="Arial" panose="020B0604020202020204" pitchFamily="34" charset="0"/>
                </a:rPr>
                <a:t> Tackling </a:t>
              </a:r>
              <a:r>
                <a:rPr lang="en-GB" sz="1400" b="1" dirty="0">
                  <a:solidFill>
                    <a:prstClr val="white"/>
                  </a:solidFill>
                  <a:latin typeface="Arial" panose="020B0604020202020204" pitchFamily="34" charset="0"/>
                  <a:cs typeface="Arial" panose="020B0604020202020204" pitchFamily="34" charset="0"/>
                </a:rPr>
                <a:t>health inequalities </a:t>
              </a:r>
              <a:r>
                <a:rPr lang="en-GB" sz="1400" dirty="0">
                  <a:solidFill>
                    <a:prstClr val="white"/>
                  </a:solidFill>
                  <a:latin typeface="Arial" panose="020B0604020202020204" pitchFamily="34" charset="0"/>
                  <a:cs typeface="Arial" panose="020B0604020202020204" pitchFamily="34" charset="0"/>
                </a:rPr>
                <a:t>and a public health approach to anti-racism</a:t>
              </a:r>
            </a:p>
            <a:p>
              <a:pPr marL="146647" indent="-146647" defTabSz="609585">
                <a:lnSpc>
                  <a:spcPct val="110000"/>
                </a:lnSpc>
                <a:buFont typeface="+mj-lt"/>
                <a:buAutoNum type="arabicPeriod" startAt="4"/>
                <a:defRPr/>
              </a:pPr>
              <a:r>
                <a:rPr lang="en-GB" sz="1400" dirty="0">
                  <a:solidFill>
                    <a:prstClr val="white"/>
                  </a:solidFill>
                  <a:latin typeface="Arial" panose="020B0604020202020204" pitchFamily="34" charset="0"/>
                  <a:cs typeface="Arial" panose="020B0604020202020204" pitchFamily="34" charset="0"/>
                </a:rPr>
                <a:t> </a:t>
              </a:r>
              <a:r>
                <a:rPr lang="en-GB" sz="1400" b="1" dirty="0">
                  <a:solidFill>
                    <a:prstClr val="white"/>
                  </a:solidFill>
                  <a:latin typeface="Arial" panose="020B0604020202020204" pitchFamily="34" charset="0"/>
                  <a:cs typeface="Arial" panose="020B0604020202020204" pitchFamily="34" charset="0"/>
                </a:rPr>
                <a:t>Living healthier for longer </a:t>
              </a:r>
              <a:r>
                <a:rPr lang="en-GB" sz="1400" dirty="0">
                  <a:solidFill>
                    <a:prstClr val="white"/>
                  </a:solidFill>
                  <a:latin typeface="Arial" panose="020B0604020202020204" pitchFamily="34" charset="0"/>
                  <a:cs typeface="Arial" panose="020B0604020202020204" pitchFamily="34" charset="0"/>
                </a:rPr>
                <a:t>across the life-course</a:t>
              </a:r>
            </a:p>
          </p:txBody>
        </p:sp>
      </p:grpSp>
      <p:grpSp>
        <p:nvGrpSpPr>
          <p:cNvPr id="7" name="Group 6">
            <a:extLst>
              <a:ext uri="{FF2B5EF4-FFF2-40B4-BE49-F238E27FC236}">
                <a16:creationId xmlns:a16="http://schemas.microsoft.com/office/drawing/2014/main" id="{68B21410-E785-43D9-8B76-7BB6F38C236D}"/>
              </a:ext>
            </a:extLst>
          </p:cNvPr>
          <p:cNvGrpSpPr/>
          <p:nvPr/>
        </p:nvGrpSpPr>
        <p:grpSpPr>
          <a:xfrm>
            <a:off x="426336" y="4482511"/>
            <a:ext cx="11485301" cy="1001148"/>
            <a:chOff x="319752" y="3361883"/>
            <a:chExt cx="8613976" cy="750861"/>
          </a:xfrm>
        </p:grpSpPr>
        <p:sp>
          <p:nvSpPr>
            <p:cNvPr id="51" name="Rectangle: Rounded Corners 50">
              <a:extLst>
                <a:ext uri="{FF2B5EF4-FFF2-40B4-BE49-F238E27FC236}">
                  <a16:creationId xmlns:a16="http://schemas.microsoft.com/office/drawing/2014/main" id="{E870E709-2368-9621-8806-79C84DB600DA}"/>
                </a:ext>
              </a:extLst>
            </p:cNvPr>
            <p:cNvSpPr/>
            <p:nvPr/>
          </p:nvSpPr>
          <p:spPr>
            <a:xfrm>
              <a:off x="3824648" y="3361883"/>
              <a:ext cx="5108898" cy="748099"/>
            </a:xfrm>
            <a:prstGeom prst="roundRect">
              <a:avLst>
                <a:gd name="adj" fmla="val 6451"/>
              </a:avLst>
            </a:prstGeom>
            <a:solidFill>
              <a:srgbClr val="5C5477">
                <a:alpha val="82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lnSpc>
                  <a:spcPct val="80000"/>
                </a:lnSpc>
                <a:defRPr/>
              </a:pPr>
              <a:endParaRPr lang="en-GB" sz="1333">
                <a:solidFill>
                  <a:prstClr val="white"/>
                </a:solidFill>
                <a:latin typeface="Arial" panose="020B0604020202020204" pitchFamily="34" charset="0"/>
                <a:cs typeface="Arial" panose="020B0604020202020204" pitchFamily="34" charset="0"/>
              </a:endParaRPr>
            </a:p>
          </p:txBody>
        </p:sp>
        <p:sp>
          <p:nvSpPr>
            <p:cNvPr id="52" name="Rectangle: Rounded Corners 51">
              <a:extLst>
                <a:ext uri="{FF2B5EF4-FFF2-40B4-BE49-F238E27FC236}">
                  <a16:creationId xmlns:a16="http://schemas.microsoft.com/office/drawing/2014/main" id="{369BE2CB-C998-83D9-202D-C673F6BE3DE2}"/>
                </a:ext>
              </a:extLst>
            </p:cNvPr>
            <p:cNvSpPr/>
            <p:nvPr/>
          </p:nvSpPr>
          <p:spPr>
            <a:xfrm>
              <a:off x="327695" y="3427123"/>
              <a:ext cx="3963661" cy="616852"/>
            </a:xfrm>
            <a:prstGeom prst="roundRect">
              <a:avLst>
                <a:gd name="adj" fmla="val 19055"/>
              </a:avLst>
            </a:prstGeom>
            <a:solidFill>
              <a:srgbClr val="272788"/>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GB" sz="1067" dirty="0">
                <a:solidFill>
                  <a:prstClr val="white"/>
                </a:solidFill>
                <a:latin typeface="Calibri"/>
              </a:endParaRPr>
            </a:p>
          </p:txBody>
        </p:sp>
        <p:sp>
          <p:nvSpPr>
            <p:cNvPr id="55" name="Rectangle 54">
              <a:extLst>
                <a:ext uri="{FF2B5EF4-FFF2-40B4-BE49-F238E27FC236}">
                  <a16:creationId xmlns:a16="http://schemas.microsoft.com/office/drawing/2014/main" id="{8FFC5F3D-23D8-252C-257F-9442970AC3F3}"/>
                </a:ext>
              </a:extLst>
            </p:cNvPr>
            <p:cNvSpPr/>
            <p:nvPr/>
          </p:nvSpPr>
          <p:spPr>
            <a:xfrm>
              <a:off x="3823926" y="3413063"/>
              <a:ext cx="38072" cy="644035"/>
            </a:xfrm>
            <a:prstGeom prst="rect">
              <a:avLst/>
            </a:prstGeom>
            <a:solidFill>
              <a:srgbClr val="5C5477">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GB" sz="1067">
                <a:solidFill>
                  <a:prstClr val="white"/>
                </a:solidFill>
                <a:latin typeface="Calibri"/>
              </a:endParaRPr>
            </a:p>
          </p:txBody>
        </p:sp>
        <p:pic>
          <p:nvPicPr>
            <p:cNvPr id="29" name="Graphic 18" descr="Remote work with solid fill">
              <a:extLst>
                <a:ext uri="{FF2B5EF4-FFF2-40B4-BE49-F238E27FC236}">
                  <a16:creationId xmlns:a16="http://schemas.microsoft.com/office/drawing/2014/main" id="{A4083665-6F32-4BC4-8507-792DA33B913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916849" y="3599364"/>
              <a:ext cx="272998" cy="272369"/>
            </a:xfrm>
            <a:prstGeom prst="rect">
              <a:avLst/>
            </a:prstGeom>
          </p:spPr>
        </p:pic>
        <p:sp>
          <p:nvSpPr>
            <p:cNvPr id="88" name="TextBox 87">
              <a:extLst>
                <a:ext uri="{FF2B5EF4-FFF2-40B4-BE49-F238E27FC236}">
                  <a16:creationId xmlns:a16="http://schemas.microsoft.com/office/drawing/2014/main" id="{478C8020-AC5F-C17E-C22B-7B9DF9EF9357}"/>
                </a:ext>
              </a:extLst>
            </p:cNvPr>
            <p:cNvSpPr txBox="1"/>
            <p:nvPr/>
          </p:nvSpPr>
          <p:spPr>
            <a:xfrm>
              <a:off x="319752" y="3485569"/>
              <a:ext cx="3504174" cy="512352"/>
            </a:xfrm>
            <a:prstGeom prst="rect">
              <a:avLst/>
            </a:prstGeom>
            <a:noFill/>
          </p:spPr>
          <p:txBody>
            <a:bodyPr wrap="square" rtlCol="0">
              <a:spAutoFit/>
            </a:bodyPr>
            <a:lstStyle/>
            <a:p>
              <a:pPr algn="ctr" defTabSz="609585">
                <a:lnSpc>
                  <a:spcPct val="90000"/>
                </a:lnSpc>
                <a:defRPr/>
              </a:pPr>
              <a:r>
                <a:rPr lang="en-GB" sz="1600" b="1" dirty="0">
                  <a:solidFill>
                    <a:prstClr val="white"/>
                  </a:solidFill>
                  <a:latin typeface="Arial" panose="020B0604020202020204" pitchFamily="34" charset="0"/>
                  <a:cs typeface="Arial" panose="020B0604020202020204" pitchFamily="34" charset="0"/>
                </a:rPr>
                <a:t>Our Programmes</a:t>
              </a:r>
              <a:endParaRPr lang="en-GB" sz="1600" dirty="0">
                <a:solidFill>
                  <a:prstClr val="white"/>
                </a:solidFill>
                <a:latin typeface="Arial" panose="020B0604020202020204" pitchFamily="34" charset="0"/>
                <a:cs typeface="Arial" panose="020B0604020202020204" pitchFamily="34" charset="0"/>
              </a:endParaRPr>
            </a:p>
            <a:p>
              <a:pPr algn="ctr" defTabSz="609585">
                <a:lnSpc>
                  <a:spcPct val="90000"/>
                </a:lnSpc>
                <a:defRPr/>
              </a:pPr>
              <a:r>
                <a:rPr lang="en-GB" sz="1333" dirty="0">
                  <a:solidFill>
                    <a:prstClr val="white"/>
                  </a:solidFill>
                  <a:latin typeface="Arial" panose="020B0604020202020204" pitchFamily="34" charset="0"/>
                  <a:cs typeface="Arial" panose="020B0604020202020204" pitchFamily="34" charset="0"/>
                </a:rPr>
                <a:t>Promote evidence-informed public health programmes to improve the public’s health</a:t>
              </a:r>
            </a:p>
          </p:txBody>
        </p:sp>
        <p:sp>
          <p:nvSpPr>
            <p:cNvPr id="93" name="TextBox 92">
              <a:extLst>
                <a:ext uri="{FF2B5EF4-FFF2-40B4-BE49-F238E27FC236}">
                  <a16:creationId xmlns:a16="http://schemas.microsoft.com/office/drawing/2014/main" id="{B12EE549-8959-7C28-9DBA-39F876B59D02}"/>
                </a:ext>
              </a:extLst>
            </p:cNvPr>
            <p:cNvSpPr txBox="1"/>
            <p:nvPr/>
          </p:nvSpPr>
          <p:spPr>
            <a:xfrm>
              <a:off x="4340488" y="3384852"/>
              <a:ext cx="4593240" cy="727892"/>
            </a:xfrm>
            <a:prstGeom prst="rect">
              <a:avLst/>
            </a:prstGeom>
            <a:noFill/>
          </p:spPr>
          <p:txBody>
            <a:bodyPr wrap="square" rtlCol="0">
              <a:spAutoFit/>
            </a:bodyPr>
            <a:lstStyle/>
            <a:p>
              <a:pPr marL="146647" indent="-146647" defTabSz="609585">
                <a:lnSpc>
                  <a:spcPct val="90000"/>
                </a:lnSpc>
                <a:spcAft>
                  <a:spcPts val="800"/>
                </a:spcAft>
                <a:buFont typeface="+mj-lt"/>
                <a:buAutoNum type="arabicPeriod" startAt="9"/>
                <a:defRPr/>
              </a:pPr>
              <a:r>
                <a:rPr lang="en-GB" sz="1400" dirty="0">
                  <a:solidFill>
                    <a:prstClr val="white"/>
                  </a:solidFill>
                  <a:latin typeface="Arial" panose="020B0604020202020204" pitchFamily="34" charset="0"/>
                  <a:cs typeface="Arial" panose="020B0604020202020204" pitchFamily="34" charset="0"/>
                </a:rPr>
                <a:t> </a:t>
              </a:r>
              <a:r>
                <a:rPr lang="en-GB" sz="1400" b="1" dirty="0">
                  <a:solidFill>
                    <a:prstClr val="white"/>
                  </a:solidFill>
                  <a:latin typeface="Arial" panose="020B0604020202020204" pitchFamily="34" charset="0"/>
                  <a:cs typeface="Arial" panose="020B0604020202020204" pitchFamily="34" charset="0"/>
                </a:rPr>
                <a:t>What is Public Health? </a:t>
              </a:r>
              <a:r>
                <a:rPr lang="en-GB" sz="1400" dirty="0">
                  <a:solidFill>
                    <a:prstClr val="white"/>
                  </a:solidFill>
                  <a:latin typeface="Arial" panose="020B0604020202020204" pitchFamily="34" charset="0"/>
                  <a:cs typeface="Arial" panose="020B0604020202020204" pitchFamily="34" charset="0"/>
                </a:rPr>
                <a:t>Ensuring the FPH is the lead voice for defining our profession, the PH system engaging members</a:t>
              </a:r>
            </a:p>
            <a:p>
              <a:pPr marL="146647" indent="-146647" defTabSz="609585">
                <a:lnSpc>
                  <a:spcPct val="90000"/>
                </a:lnSpc>
                <a:spcAft>
                  <a:spcPts val="800"/>
                </a:spcAft>
                <a:buFont typeface="+mj-lt"/>
                <a:buAutoNum type="arabicPeriod" startAt="9"/>
                <a:defRPr/>
              </a:pPr>
              <a:r>
                <a:rPr lang="en-GB" sz="1400" dirty="0">
                  <a:solidFill>
                    <a:prstClr val="white"/>
                  </a:solidFill>
                  <a:latin typeface="Arial" panose="020B0604020202020204" pitchFamily="34" charset="0"/>
                  <a:cs typeface="Arial" panose="020B0604020202020204" pitchFamily="34" charset="0"/>
                </a:rPr>
                <a:t> </a:t>
              </a:r>
              <a:r>
                <a:rPr lang="en-GB" sz="1400" b="1" dirty="0">
                  <a:solidFill>
                    <a:prstClr val="white"/>
                  </a:solidFill>
                  <a:latin typeface="Arial" panose="020B0604020202020204" pitchFamily="34" charset="0"/>
                  <a:cs typeface="Arial" panose="020B0604020202020204" pitchFamily="34" charset="0"/>
                </a:rPr>
                <a:t>Future Public Health: </a:t>
              </a:r>
              <a:r>
                <a:rPr lang="en-GB" sz="1400" dirty="0">
                  <a:solidFill>
                    <a:prstClr val="white"/>
                  </a:solidFill>
                  <a:latin typeface="Arial" panose="020B0604020202020204" pitchFamily="34" charset="0"/>
                  <a:cs typeface="Arial" panose="020B0604020202020204" pitchFamily="34" charset="0"/>
                </a:rPr>
                <a:t>Building upon the COVID-19 pandemic to steer the future of public health practice, training, and workforce.</a:t>
              </a:r>
            </a:p>
          </p:txBody>
        </p:sp>
      </p:grpSp>
      <p:grpSp>
        <p:nvGrpSpPr>
          <p:cNvPr id="8" name="Group 7">
            <a:extLst>
              <a:ext uri="{FF2B5EF4-FFF2-40B4-BE49-F238E27FC236}">
                <a16:creationId xmlns:a16="http://schemas.microsoft.com/office/drawing/2014/main" id="{6A6F902E-1A94-4A9A-9AB2-E670FBF350D9}"/>
              </a:ext>
            </a:extLst>
          </p:cNvPr>
          <p:cNvGrpSpPr/>
          <p:nvPr/>
        </p:nvGrpSpPr>
        <p:grpSpPr>
          <a:xfrm>
            <a:off x="435965" y="5560433"/>
            <a:ext cx="11509609" cy="997465"/>
            <a:chOff x="326973" y="4170326"/>
            <a:chExt cx="8632207" cy="748099"/>
          </a:xfrm>
        </p:grpSpPr>
        <p:sp>
          <p:nvSpPr>
            <p:cNvPr id="56" name="Rectangle: Rounded Corners 55">
              <a:extLst>
                <a:ext uri="{FF2B5EF4-FFF2-40B4-BE49-F238E27FC236}">
                  <a16:creationId xmlns:a16="http://schemas.microsoft.com/office/drawing/2014/main" id="{65D8AA94-ABB0-4886-FEF0-04E4AB20EB16}"/>
                </a:ext>
              </a:extLst>
            </p:cNvPr>
            <p:cNvSpPr/>
            <p:nvPr/>
          </p:nvSpPr>
          <p:spPr>
            <a:xfrm>
              <a:off x="3823927" y="4170326"/>
              <a:ext cx="5135253" cy="748099"/>
            </a:xfrm>
            <a:prstGeom prst="roundRect">
              <a:avLst>
                <a:gd name="adj" fmla="val 6451"/>
              </a:avLst>
            </a:prstGeom>
            <a:solidFill>
              <a:srgbClr val="5C5477">
                <a:alpha val="82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GB" sz="1067">
                <a:solidFill>
                  <a:prstClr val="white"/>
                </a:solidFill>
                <a:latin typeface="Calibri"/>
              </a:endParaRPr>
            </a:p>
          </p:txBody>
        </p:sp>
        <p:sp>
          <p:nvSpPr>
            <p:cNvPr id="57" name="Rectangle: Rounded Corners 56">
              <a:extLst>
                <a:ext uri="{FF2B5EF4-FFF2-40B4-BE49-F238E27FC236}">
                  <a16:creationId xmlns:a16="http://schemas.microsoft.com/office/drawing/2014/main" id="{78CB8438-9694-74EB-CA4A-366C873274CF}"/>
                </a:ext>
              </a:extLst>
            </p:cNvPr>
            <p:cNvSpPr/>
            <p:nvPr/>
          </p:nvSpPr>
          <p:spPr>
            <a:xfrm>
              <a:off x="326973" y="4241675"/>
              <a:ext cx="3963661" cy="616852"/>
            </a:xfrm>
            <a:prstGeom prst="roundRect">
              <a:avLst>
                <a:gd name="adj" fmla="val 19055"/>
              </a:avLst>
            </a:prstGeom>
            <a:solidFill>
              <a:srgbClr val="272788"/>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GB" sz="1067" dirty="0">
                <a:solidFill>
                  <a:prstClr val="white"/>
                </a:solidFill>
                <a:latin typeface="Calibri"/>
              </a:endParaRPr>
            </a:p>
          </p:txBody>
        </p:sp>
        <p:sp>
          <p:nvSpPr>
            <p:cNvPr id="59" name="Rectangle 58">
              <a:extLst>
                <a:ext uri="{FF2B5EF4-FFF2-40B4-BE49-F238E27FC236}">
                  <a16:creationId xmlns:a16="http://schemas.microsoft.com/office/drawing/2014/main" id="{E15394D6-9652-AF5E-86FF-256655303A93}"/>
                </a:ext>
              </a:extLst>
            </p:cNvPr>
            <p:cNvSpPr/>
            <p:nvPr/>
          </p:nvSpPr>
          <p:spPr>
            <a:xfrm>
              <a:off x="3823205" y="4236780"/>
              <a:ext cx="38072" cy="644035"/>
            </a:xfrm>
            <a:prstGeom prst="rect">
              <a:avLst/>
            </a:prstGeom>
            <a:solidFill>
              <a:srgbClr val="5C5477">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GB" sz="1067">
                <a:solidFill>
                  <a:prstClr val="white"/>
                </a:solidFill>
                <a:latin typeface="Calibri"/>
              </a:endParaRPr>
            </a:p>
          </p:txBody>
        </p:sp>
        <p:pic>
          <p:nvPicPr>
            <p:cNvPr id="30" name="Graphic 12" descr="Earth globe: Africa and Europe with solid fill">
              <a:extLst>
                <a:ext uri="{FF2B5EF4-FFF2-40B4-BE49-F238E27FC236}">
                  <a16:creationId xmlns:a16="http://schemas.microsoft.com/office/drawing/2014/main" id="{859B0B20-81BF-4436-B8AB-356AAC7DA4A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898511" y="4374135"/>
              <a:ext cx="323078" cy="322025"/>
            </a:xfrm>
            <a:prstGeom prst="rect">
              <a:avLst/>
            </a:prstGeom>
          </p:spPr>
        </p:pic>
        <p:sp>
          <p:nvSpPr>
            <p:cNvPr id="89" name="TextBox 88">
              <a:extLst>
                <a:ext uri="{FF2B5EF4-FFF2-40B4-BE49-F238E27FC236}">
                  <a16:creationId xmlns:a16="http://schemas.microsoft.com/office/drawing/2014/main" id="{DC13FB20-027A-B305-2EC7-82C9E5AB2826}"/>
                </a:ext>
              </a:extLst>
            </p:cNvPr>
            <p:cNvSpPr txBox="1"/>
            <p:nvPr/>
          </p:nvSpPr>
          <p:spPr>
            <a:xfrm>
              <a:off x="348408" y="4286498"/>
              <a:ext cx="3496231" cy="512352"/>
            </a:xfrm>
            <a:prstGeom prst="rect">
              <a:avLst/>
            </a:prstGeom>
            <a:noFill/>
          </p:spPr>
          <p:txBody>
            <a:bodyPr wrap="square" rtlCol="0">
              <a:spAutoFit/>
            </a:bodyPr>
            <a:lstStyle/>
            <a:p>
              <a:pPr algn="ctr" defTabSz="609585">
                <a:lnSpc>
                  <a:spcPct val="90000"/>
                </a:lnSpc>
                <a:defRPr/>
              </a:pPr>
              <a:r>
                <a:rPr lang="en-GB" sz="1600" b="1" dirty="0">
                  <a:solidFill>
                    <a:prstClr val="white"/>
                  </a:solidFill>
                  <a:latin typeface="Arial" panose="020B0604020202020204" pitchFamily="34" charset="0"/>
                  <a:cs typeface="Arial" panose="020B0604020202020204" pitchFamily="34" charset="0"/>
                </a:rPr>
                <a:t>Our Global Impact</a:t>
              </a:r>
              <a:endParaRPr lang="en-GB" sz="1600" dirty="0">
                <a:solidFill>
                  <a:prstClr val="white"/>
                </a:solidFill>
                <a:latin typeface="Arial" panose="020B0604020202020204" pitchFamily="34" charset="0"/>
                <a:cs typeface="Arial" panose="020B0604020202020204" pitchFamily="34" charset="0"/>
              </a:endParaRPr>
            </a:p>
            <a:p>
              <a:pPr algn="ctr" defTabSz="609585">
                <a:lnSpc>
                  <a:spcPct val="90000"/>
                </a:lnSpc>
                <a:defRPr/>
              </a:pPr>
              <a:r>
                <a:rPr lang="en-GB" sz="1333" dirty="0">
                  <a:solidFill>
                    <a:prstClr val="white"/>
                  </a:solidFill>
                  <a:latin typeface="Arial" panose="020B0604020202020204" pitchFamily="34" charset="0"/>
                  <a:cs typeface="Arial" panose="020B0604020202020204" pitchFamily="34" charset="0"/>
                </a:rPr>
                <a:t>Promoting and enabling members to contribute to improvements in global health</a:t>
              </a:r>
            </a:p>
          </p:txBody>
        </p:sp>
        <p:sp>
          <p:nvSpPr>
            <p:cNvPr id="95" name="TextBox 94">
              <a:extLst>
                <a:ext uri="{FF2B5EF4-FFF2-40B4-BE49-F238E27FC236}">
                  <a16:creationId xmlns:a16="http://schemas.microsoft.com/office/drawing/2014/main" id="{D0A9DDEC-BF7A-2F91-5B75-FF60222630CD}"/>
                </a:ext>
              </a:extLst>
            </p:cNvPr>
            <p:cNvSpPr txBox="1"/>
            <p:nvPr/>
          </p:nvSpPr>
          <p:spPr>
            <a:xfrm>
              <a:off x="4345568" y="4265159"/>
              <a:ext cx="4612774" cy="505523"/>
            </a:xfrm>
            <a:prstGeom prst="rect">
              <a:avLst/>
            </a:prstGeom>
            <a:noFill/>
          </p:spPr>
          <p:txBody>
            <a:bodyPr wrap="square" rtlCol="0">
              <a:spAutoFit/>
            </a:bodyPr>
            <a:lstStyle/>
            <a:p>
              <a:pPr marL="146647" indent="-146647" defTabSz="609585">
                <a:lnSpc>
                  <a:spcPct val="90000"/>
                </a:lnSpc>
                <a:buFont typeface="+mj-lt"/>
                <a:buAutoNum type="arabicPeriod" startAt="11"/>
                <a:defRPr/>
              </a:pPr>
              <a:r>
                <a:rPr lang="en-GB" sz="1400" dirty="0">
                  <a:solidFill>
                    <a:prstClr val="white"/>
                  </a:solidFill>
                  <a:latin typeface="Arial" panose="020B0604020202020204" pitchFamily="34" charset="0"/>
                  <a:cs typeface="Arial" panose="020B0604020202020204" pitchFamily="34" charset="0"/>
                </a:rPr>
                <a:t> Continue to deliver on our role as </a:t>
              </a:r>
              <a:r>
                <a:rPr lang="en-GB" sz="1400" b="1" dirty="0">
                  <a:solidFill>
                    <a:prstClr val="white"/>
                  </a:solidFill>
                  <a:latin typeface="Arial" panose="020B0604020202020204" pitchFamily="34" charset="0"/>
                  <a:cs typeface="Arial" panose="020B0604020202020204" pitchFamily="34" charset="0"/>
                </a:rPr>
                <a:t>global leaders </a:t>
              </a:r>
              <a:r>
                <a:rPr lang="en-GB" sz="1400" dirty="0">
                  <a:solidFill>
                    <a:prstClr val="white"/>
                  </a:solidFill>
                  <a:latin typeface="Arial" panose="020B0604020202020204" pitchFamily="34" charset="0"/>
                  <a:cs typeface="Arial" panose="020B0604020202020204" pitchFamily="34" charset="0"/>
                </a:rPr>
                <a:t>in training, development and support for the public health workforce and deliver critical policy agendas in partnership with other key global stakeholders </a:t>
              </a:r>
            </a:p>
          </p:txBody>
        </p:sp>
      </p:grpSp>
      <p:sp>
        <p:nvSpPr>
          <p:cNvPr id="44" name="Rectangle 43">
            <a:extLst>
              <a:ext uri="{FF2B5EF4-FFF2-40B4-BE49-F238E27FC236}">
                <a16:creationId xmlns:a16="http://schemas.microsoft.com/office/drawing/2014/main" id="{F971C4D1-86BF-4339-81BE-7C4535818BE7}"/>
              </a:ext>
            </a:extLst>
          </p:cNvPr>
          <p:cNvSpPr/>
          <p:nvPr/>
        </p:nvSpPr>
        <p:spPr>
          <a:xfrm>
            <a:off x="-69388" y="-7142"/>
            <a:ext cx="12703723" cy="1055284"/>
          </a:xfrm>
          <a:prstGeom prst="rect">
            <a:avLst/>
          </a:prstGeom>
          <a:solidFill>
            <a:srgbClr val="2727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GB" sz="1067">
              <a:solidFill>
                <a:prstClr val="white"/>
              </a:solidFill>
              <a:latin typeface="Calibri"/>
            </a:endParaRPr>
          </a:p>
        </p:txBody>
      </p:sp>
      <p:sp>
        <p:nvSpPr>
          <p:cNvPr id="45" name="TextBox 44">
            <a:extLst>
              <a:ext uri="{FF2B5EF4-FFF2-40B4-BE49-F238E27FC236}">
                <a16:creationId xmlns:a16="http://schemas.microsoft.com/office/drawing/2014/main" id="{19855DCF-9A97-4347-8944-0E71D6B9391D}"/>
              </a:ext>
            </a:extLst>
          </p:cNvPr>
          <p:cNvSpPr txBox="1"/>
          <p:nvPr/>
        </p:nvSpPr>
        <p:spPr>
          <a:xfrm>
            <a:off x="1100959" y="-54983"/>
            <a:ext cx="9699167" cy="1077218"/>
          </a:xfrm>
          <a:prstGeom prst="rect">
            <a:avLst/>
          </a:prstGeom>
          <a:noFill/>
        </p:spPr>
        <p:txBody>
          <a:bodyPr wrap="square" rtlCol="0">
            <a:spAutoFit/>
          </a:bodyPr>
          <a:lstStyle/>
          <a:p>
            <a:pPr algn="ctr" defTabSz="609585">
              <a:defRPr/>
            </a:pPr>
            <a:r>
              <a:rPr lang="en-GB" sz="3733" dirty="0">
                <a:solidFill>
                  <a:prstClr val="white"/>
                </a:solidFill>
                <a:latin typeface="Frutiger LT Pro 55 Roman" panose="020B0602020204020204" pitchFamily="34" charset="0"/>
              </a:rPr>
              <a:t>Faculty of Public Health</a:t>
            </a:r>
          </a:p>
          <a:p>
            <a:pPr algn="ctr" defTabSz="609585">
              <a:defRPr/>
            </a:pPr>
            <a:r>
              <a:rPr lang="en-GB" sz="2667" dirty="0">
                <a:solidFill>
                  <a:prstClr val="white"/>
                </a:solidFill>
                <a:latin typeface="Frutiger LT Pro 55 Roman" panose="020B0602020204020204" pitchFamily="34" charset="0"/>
              </a:rPr>
              <a:t>Board Focus Areas (2022-2025)</a:t>
            </a:r>
          </a:p>
        </p:txBody>
      </p:sp>
      <p:pic>
        <p:nvPicPr>
          <p:cNvPr id="46" name="Picture 45" descr="Logo, company name&#10;&#10;Description automatically generated">
            <a:extLst>
              <a:ext uri="{FF2B5EF4-FFF2-40B4-BE49-F238E27FC236}">
                <a16:creationId xmlns:a16="http://schemas.microsoft.com/office/drawing/2014/main" id="{C42EBE59-BED4-437B-B456-28D196886FA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388461" y="143706"/>
            <a:ext cx="523177" cy="649217"/>
          </a:xfrm>
          <a:prstGeom prst="rect">
            <a:avLst/>
          </a:prstGeom>
        </p:spPr>
      </p:pic>
    </p:spTree>
    <p:extLst>
      <p:ext uri="{BB962C8B-B14F-4D97-AF65-F5344CB8AC3E}">
        <p14:creationId xmlns:p14="http://schemas.microsoft.com/office/powerpoint/2010/main" val="21118336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885F4A-8124-EDE3-2442-146CD692899A}"/>
              </a:ext>
            </a:extLst>
          </p:cNvPr>
          <p:cNvSpPr>
            <a:spLocks noGrp="1"/>
          </p:cNvSpPr>
          <p:nvPr>
            <p:ph type="ctrTitle"/>
          </p:nvPr>
        </p:nvSpPr>
        <p:spPr>
          <a:xfrm>
            <a:off x="323615" y="1958976"/>
            <a:ext cx="10668000" cy="1470025"/>
          </a:xfrm>
        </p:spPr>
        <p:txBody>
          <a:bodyPr/>
          <a:lstStyle/>
          <a:p>
            <a:r>
              <a:rPr lang="en-GB" dirty="0"/>
              <a:t>Key opportunities for FPH SIGs</a:t>
            </a:r>
          </a:p>
        </p:txBody>
      </p:sp>
      <p:sp>
        <p:nvSpPr>
          <p:cNvPr id="7" name="Subtitle 6">
            <a:extLst>
              <a:ext uri="{FF2B5EF4-FFF2-40B4-BE49-F238E27FC236}">
                <a16:creationId xmlns:a16="http://schemas.microsoft.com/office/drawing/2014/main" id="{8AB61483-65B9-4EEF-D869-283E49F53D95}"/>
              </a:ext>
            </a:extLst>
          </p:cNvPr>
          <p:cNvSpPr>
            <a:spLocks noGrp="1"/>
          </p:cNvSpPr>
          <p:nvPr>
            <p:ph type="subTitle" idx="1"/>
          </p:nvPr>
        </p:nvSpPr>
        <p:spPr>
          <a:xfrm>
            <a:off x="406400" y="3281305"/>
            <a:ext cx="11461985" cy="2859852"/>
          </a:xfrm>
        </p:spPr>
        <p:txBody>
          <a:bodyPr>
            <a:noAutofit/>
          </a:bodyPr>
          <a:lstStyle/>
          <a:p>
            <a:pPr marL="609585" indent="-609585">
              <a:buAutoNum type="arabicPeriod"/>
            </a:pPr>
            <a:r>
              <a:rPr lang="en-GB" sz="2667" b="0" dirty="0"/>
              <a:t>Policy home for the FPH – proactive, responsive, evidence based</a:t>
            </a:r>
          </a:p>
          <a:p>
            <a:pPr marL="609585" indent="-609585">
              <a:buFont typeface="Arial"/>
              <a:buAutoNum type="arabicPeriod"/>
            </a:pPr>
            <a:r>
              <a:rPr lang="en-GB" sz="2667" b="0" dirty="0"/>
              <a:t>Opportunity to support members development and engagement</a:t>
            </a:r>
          </a:p>
          <a:p>
            <a:pPr marL="609585" indent="-609585">
              <a:buAutoNum type="arabicPeriod"/>
            </a:pPr>
            <a:r>
              <a:rPr lang="en-GB" sz="2667" b="0" dirty="0"/>
              <a:t>Collaboration and integration between SIGs on priority policy initiatives</a:t>
            </a:r>
          </a:p>
          <a:p>
            <a:pPr marL="609585" indent="-609585">
              <a:buAutoNum type="arabicPeriod"/>
            </a:pPr>
            <a:r>
              <a:rPr lang="en-GB" sz="2667" b="0" dirty="0"/>
              <a:t>Better governance and visibility of the FPH advocacy voice</a:t>
            </a:r>
          </a:p>
          <a:p>
            <a:pPr marL="609585" indent="-609585">
              <a:buAutoNum type="arabicPeriod"/>
            </a:pPr>
            <a:r>
              <a:rPr lang="en-GB" sz="2667" b="0" dirty="0"/>
              <a:t>Strong focus on equity, partnership and impact in our Voice</a:t>
            </a:r>
          </a:p>
        </p:txBody>
      </p:sp>
      <p:sp>
        <p:nvSpPr>
          <p:cNvPr id="4" name="Date Placeholder 3">
            <a:extLst>
              <a:ext uri="{FF2B5EF4-FFF2-40B4-BE49-F238E27FC236}">
                <a16:creationId xmlns:a16="http://schemas.microsoft.com/office/drawing/2014/main" id="{0E4E5B1A-8342-50FB-7BDD-F4940454484B}"/>
              </a:ext>
            </a:extLst>
          </p:cNvPr>
          <p:cNvSpPr>
            <a:spLocks noGrp="1"/>
          </p:cNvSpPr>
          <p:nvPr>
            <p:ph type="dt" sz="half" idx="10"/>
          </p:nvPr>
        </p:nvSpPr>
        <p:spPr/>
        <p:txBody>
          <a:bodyPr/>
          <a:lstStyle/>
          <a:p>
            <a:pPr defTabSz="609585"/>
            <a:fld id="{712848DD-739D-434D-9771-B187C3C94DE1}" type="datetime1">
              <a:rPr lang="en-GB"/>
              <a:pPr defTabSz="609585"/>
              <a:t>08/04/2024</a:t>
            </a:fld>
            <a:endParaRPr lang="en-US" dirty="0"/>
          </a:p>
        </p:txBody>
      </p:sp>
      <p:sp>
        <p:nvSpPr>
          <p:cNvPr id="5" name="Slide Number Placeholder 4">
            <a:extLst>
              <a:ext uri="{FF2B5EF4-FFF2-40B4-BE49-F238E27FC236}">
                <a16:creationId xmlns:a16="http://schemas.microsoft.com/office/drawing/2014/main" id="{05E0E5A5-2588-F088-0118-8A3599C75648}"/>
              </a:ext>
            </a:extLst>
          </p:cNvPr>
          <p:cNvSpPr>
            <a:spLocks noGrp="1"/>
          </p:cNvSpPr>
          <p:nvPr>
            <p:ph type="sldNum" sz="quarter" idx="12"/>
          </p:nvPr>
        </p:nvSpPr>
        <p:spPr/>
        <p:txBody>
          <a:bodyPr/>
          <a:lstStyle/>
          <a:p>
            <a:pPr defTabSz="609585"/>
            <a:fld id="{34AFA7FE-CD8C-F049-A609-816E200170F9}" type="slidenum">
              <a:rPr lang="en-US"/>
              <a:pPr defTabSz="609585"/>
              <a:t>7</a:t>
            </a:fld>
            <a:endParaRPr lang="en-US"/>
          </a:p>
        </p:txBody>
      </p:sp>
    </p:spTree>
    <p:extLst>
      <p:ext uri="{BB962C8B-B14F-4D97-AF65-F5344CB8AC3E}">
        <p14:creationId xmlns:p14="http://schemas.microsoft.com/office/powerpoint/2010/main" val="2048602304"/>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8B0D78D-A955-B04B-5DF1-C8A00145EB04}"/>
              </a:ext>
            </a:extLst>
          </p:cNvPr>
          <p:cNvSpPr>
            <a:spLocks noGrp="1"/>
          </p:cNvSpPr>
          <p:nvPr>
            <p:ph type="dt" sz="half" idx="10"/>
          </p:nvPr>
        </p:nvSpPr>
        <p:spPr>
          <a:xfrm>
            <a:off x="640804" y="6157867"/>
            <a:ext cx="2844800" cy="365125"/>
          </a:xfrm>
        </p:spPr>
        <p:txBody>
          <a:bodyPr/>
          <a:lstStyle/>
          <a:p>
            <a:pPr defTabSz="609585"/>
            <a:fld id="{712848DD-739D-434D-9771-B187C3C94DE1}" type="datetime1">
              <a:rPr lang="en-GB" sz="1867"/>
              <a:pPr defTabSz="609585"/>
              <a:t>08/04/2024</a:t>
            </a:fld>
            <a:endParaRPr lang="en-US" sz="1867" dirty="0"/>
          </a:p>
        </p:txBody>
      </p:sp>
      <p:sp>
        <p:nvSpPr>
          <p:cNvPr id="5" name="Slide Number Placeholder 4">
            <a:extLst>
              <a:ext uri="{FF2B5EF4-FFF2-40B4-BE49-F238E27FC236}">
                <a16:creationId xmlns:a16="http://schemas.microsoft.com/office/drawing/2014/main" id="{78F1CAE0-BD0A-3844-C479-BB5926F21E0A}"/>
              </a:ext>
            </a:extLst>
          </p:cNvPr>
          <p:cNvSpPr>
            <a:spLocks noGrp="1"/>
          </p:cNvSpPr>
          <p:nvPr>
            <p:ph type="sldNum" sz="quarter" idx="12"/>
          </p:nvPr>
        </p:nvSpPr>
        <p:spPr/>
        <p:txBody>
          <a:bodyPr/>
          <a:lstStyle/>
          <a:p>
            <a:pPr defTabSz="609585"/>
            <a:endParaRPr lang="en-US" dirty="0"/>
          </a:p>
        </p:txBody>
      </p:sp>
      <p:grpSp>
        <p:nvGrpSpPr>
          <p:cNvPr id="20" name="Group 19">
            <a:extLst>
              <a:ext uri="{FF2B5EF4-FFF2-40B4-BE49-F238E27FC236}">
                <a16:creationId xmlns:a16="http://schemas.microsoft.com/office/drawing/2014/main" id="{1C76BB34-DA75-3A81-6482-9E478F11E6E9}"/>
              </a:ext>
            </a:extLst>
          </p:cNvPr>
          <p:cNvGrpSpPr/>
          <p:nvPr/>
        </p:nvGrpSpPr>
        <p:grpSpPr>
          <a:xfrm>
            <a:off x="236357" y="479292"/>
            <a:ext cx="9925719" cy="2194275"/>
            <a:chOff x="-201081" y="1097410"/>
            <a:chExt cx="10432365" cy="888802"/>
          </a:xfrm>
        </p:grpSpPr>
        <p:sp>
          <p:nvSpPr>
            <p:cNvPr id="21" name="Rectangle 20">
              <a:extLst>
                <a:ext uri="{FF2B5EF4-FFF2-40B4-BE49-F238E27FC236}">
                  <a16:creationId xmlns:a16="http://schemas.microsoft.com/office/drawing/2014/main" id="{B2A0C7BD-42CA-5C3F-2801-6A2B3CBEA24A}"/>
                </a:ext>
              </a:extLst>
            </p:cNvPr>
            <p:cNvSpPr/>
            <p:nvPr/>
          </p:nvSpPr>
          <p:spPr>
            <a:xfrm rot="16200000">
              <a:off x="4570701" y="-3674372"/>
              <a:ext cx="888802" cy="10432365"/>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8575"/>
          </p:spPr>
          <p:style>
            <a:lnRef idx="1">
              <a:schemeClr val="accent1"/>
            </a:lnRef>
            <a:fillRef idx="3">
              <a:schemeClr val="accent1"/>
            </a:fillRef>
            <a:effectRef idx="2">
              <a:schemeClr val="accent1"/>
            </a:effectRef>
            <a:fontRef idx="minor">
              <a:schemeClr val="lt1"/>
            </a:fontRef>
          </p:style>
          <p:txBody>
            <a:bodyPr rtlCol="0" anchor="t"/>
            <a:lstStyle/>
            <a:p>
              <a:pPr defTabSz="609585">
                <a:spcAft>
                  <a:spcPts val="1200"/>
                </a:spcAft>
              </a:pPr>
              <a:endParaRPr lang="en-GB" sz="1867" dirty="0">
                <a:solidFill>
                  <a:prstClr val="white"/>
                </a:solidFill>
                <a:latin typeface="Calibri"/>
              </a:endParaRPr>
            </a:p>
          </p:txBody>
        </p:sp>
        <p:sp>
          <p:nvSpPr>
            <p:cNvPr id="22" name="TextBox 21">
              <a:extLst>
                <a:ext uri="{FF2B5EF4-FFF2-40B4-BE49-F238E27FC236}">
                  <a16:creationId xmlns:a16="http://schemas.microsoft.com/office/drawing/2014/main" id="{74161632-D971-5157-B4D6-36739762B63D}"/>
                </a:ext>
              </a:extLst>
            </p:cNvPr>
            <p:cNvSpPr txBox="1"/>
            <p:nvPr/>
          </p:nvSpPr>
          <p:spPr>
            <a:xfrm>
              <a:off x="-17099" y="1107711"/>
              <a:ext cx="10211359" cy="864042"/>
            </a:xfrm>
            <a:prstGeom prst="rect">
              <a:avLst/>
            </a:prstGeom>
            <a:noFill/>
            <a:ln w="28575">
              <a:noFill/>
            </a:ln>
          </p:spPr>
          <p:txBody>
            <a:bodyPr wrap="square" rtlCol="0" anchor="ctr">
              <a:spAutoFit/>
            </a:bodyPr>
            <a:lstStyle/>
            <a:p>
              <a:pPr defTabSz="609585">
                <a:lnSpc>
                  <a:spcPct val="90000"/>
                </a:lnSpc>
                <a:spcBef>
                  <a:spcPts val="267"/>
                </a:spcBef>
              </a:pPr>
              <a:r>
                <a:rPr lang="en-GB" sz="2133" b="1" dirty="0">
                  <a:solidFill>
                    <a:prstClr val="white"/>
                  </a:solidFill>
                  <a:latin typeface="Abadi" panose="020B0604020104020204" pitchFamily="34" charset="0"/>
                  <a:ea typeface="Times New Roman" panose="02020603050405020304" pitchFamily="18" charset="0"/>
                  <a:cs typeface="Arial" panose="020B0604020202020204" pitchFamily="34" charset="0"/>
                </a:rPr>
                <a:t>Promote policies and programmes that support people and communities to attain optimal health and wellbeing </a:t>
              </a:r>
              <a:endParaRPr lang="en-GB" sz="2133" b="1" dirty="0">
                <a:solidFill>
                  <a:prstClr val="white"/>
                </a:solidFill>
                <a:latin typeface="Abadi" panose="020B0604020104020204" pitchFamily="34" charset="0"/>
                <a:ea typeface="Calibri" panose="020F0502020204030204" pitchFamily="34" charset="0"/>
                <a:cs typeface="Arial" panose="020B0604020202020204" pitchFamily="34" charset="0"/>
              </a:endParaRPr>
            </a:p>
            <a:p>
              <a:pPr marL="304792" indent="-304792" defTabSz="609585">
                <a:lnSpc>
                  <a:spcPct val="90000"/>
                </a:lnSpc>
                <a:spcBef>
                  <a:spcPts val="267"/>
                </a:spcBef>
                <a:buFont typeface="+mj-lt"/>
                <a:buAutoNum type="arabicPeriod"/>
              </a:pPr>
              <a:r>
                <a:rPr lang="en-GB" sz="1467" dirty="0">
                  <a:solidFill>
                    <a:prstClr val="white"/>
                  </a:solidFill>
                  <a:latin typeface="Arial" panose="020B0604020202020204" pitchFamily="34" charset="0"/>
                  <a:ea typeface="Calibri" panose="020F0502020204030204" pitchFamily="34" charset="0"/>
                  <a:cs typeface="Arial" panose="020B0604020202020204" pitchFamily="34" charset="0"/>
                </a:rPr>
                <a:t>Creating a smoke-free generation</a:t>
              </a:r>
              <a:endParaRPr lang="en-GB" sz="1467"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a:p>
              <a:pPr marL="304792" indent="-304792" defTabSz="609585">
                <a:lnSpc>
                  <a:spcPct val="90000"/>
                </a:lnSpc>
                <a:spcBef>
                  <a:spcPts val="267"/>
                </a:spcBef>
                <a:buFont typeface="+mj-lt"/>
                <a:buAutoNum type="arabicPeriod"/>
              </a:pPr>
              <a:r>
                <a:rPr lang="en-GB" sz="1467" dirty="0">
                  <a:solidFill>
                    <a:prstClr val="white"/>
                  </a:solidFill>
                  <a:latin typeface="Arial" panose="020B0604020202020204" pitchFamily="34" charset="0"/>
                  <a:ea typeface="Calibri" panose="020F0502020204030204" pitchFamily="34" charset="0"/>
                  <a:cs typeface="Arial" panose="020B0604020202020204" pitchFamily="34" charset="0"/>
                </a:rPr>
                <a:t>Reducing alcohol-related harm</a:t>
              </a:r>
              <a:endParaRPr lang="en-GB" sz="1467"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a:p>
              <a:pPr marL="304792" indent="-304792" defTabSz="609585">
                <a:lnSpc>
                  <a:spcPct val="90000"/>
                </a:lnSpc>
                <a:spcBef>
                  <a:spcPts val="267"/>
                </a:spcBef>
                <a:buFont typeface="+mj-lt"/>
                <a:buAutoNum type="arabicPeriod"/>
              </a:pPr>
              <a:r>
                <a:rPr lang="en-GB" sz="1467" dirty="0">
                  <a:solidFill>
                    <a:prstClr val="white"/>
                  </a:solidFill>
                  <a:latin typeface="Arial" panose="020B0604020202020204" pitchFamily="34" charset="0"/>
                  <a:ea typeface="Calibri" panose="020F0502020204030204" pitchFamily="34" charset="0"/>
                  <a:cs typeface="Arial" panose="020B0604020202020204" pitchFamily="34" charset="0"/>
                </a:rPr>
                <a:t>Reducing drug dependence </a:t>
              </a:r>
              <a:endParaRPr lang="en-GB" sz="1467"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a:p>
              <a:pPr marL="304792" indent="-304792" defTabSz="609585">
                <a:lnSpc>
                  <a:spcPct val="90000"/>
                </a:lnSpc>
                <a:spcBef>
                  <a:spcPts val="267"/>
                </a:spcBef>
                <a:buFont typeface="+mj-lt"/>
                <a:buAutoNum type="arabicPeriod"/>
              </a:pPr>
              <a:r>
                <a:rPr lang="en-GB" sz="1467" dirty="0">
                  <a:solidFill>
                    <a:prstClr val="white"/>
                  </a:solidFill>
                  <a:latin typeface="Arial" panose="020B0604020202020204" pitchFamily="34" charset="0"/>
                  <a:ea typeface="Calibri" panose="020F0502020204030204" pitchFamily="34" charset="0"/>
                  <a:cs typeface="Arial" panose="020B0604020202020204" pitchFamily="34" charset="0"/>
                </a:rPr>
                <a:t>Supporting a healthy, sustainable diet and physical activity across the </a:t>
              </a:r>
              <a:r>
                <a:rPr lang="en-GB" sz="1467" dirty="0" err="1">
                  <a:solidFill>
                    <a:prstClr val="white"/>
                  </a:solidFill>
                  <a:latin typeface="Arial" panose="020B0604020202020204" pitchFamily="34" charset="0"/>
                  <a:ea typeface="Calibri" panose="020F0502020204030204" pitchFamily="34" charset="0"/>
                  <a:cs typeface="Arial" panose="020B0604020202020204" pitchFamily="34" charset="0"/>
                </a:rPr>
                <a:t>lifecourse</a:t>
              </a:r>
              <a:endParaRPr lang="en-GB" sz="1467"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a:p>
              <a:pPr marL="304792" indent="-304792" defTabSz="609585">
                <a:lnSpc>
                  <a:spcPct val="90000"/>
                </a:lnSpc>
                <a:spcBef>
                  <a:spcPts val="267"/>
                </a:spcBef>
                <a:buFont typeface="+mj-lt"/>
                <a:buAutoNum type="arabicPeriod"/>
              </a:pPr>
              <a:r>
                <a:rPr lang="en-GB" sz="1467" dirty="0">
                  <a:solidFill>
                    <a:prstClr val="white"/>
                  </a:solidFill>
                  <a:latin typeface="Arial" panose="020B0604020202020204" pitchFamily="34" charset="0"/>
                  <a:ea typeface="Calibri" panose="020F0502020204030204" pitchFamily="34" charset="0"/>
                  <a:cs typeface="Arial" panose="020B0604020202020204" pitchFamily="34" charset="0"/>
                </a:rPr>
                <a:t>Building a healthy workforce </a:t>
              </a:r>
              <a:endParaRPr lang="en-GB" sz="1467"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a:p>
              <a:pPr marL="304792" indent="-304792" defTabSz="609585">
                <a:lnSpc>
                  <a:spcPct val="90000"/>
                </a:lnSpc>
                <a:spcBef>
                  <a:spcPts val="267"/>
                </a:spcBef>
                <a:buFont typeface="+mj-lt"/>
                <a:buAutoNum type="arabicPeriod"/>
              </a:pPr>
              <a:r>
                <a:rPr lang="en-GB" sz="1467" dirty="0">
                  <a:solidFill>
                    <a:prstClr val="white"/>
                  </a:solidFill>
                  <a:latin typeface="Arial" panose="020B0604020202020204" pitchFamily="34" charset="0"/>
                  <a:ea typeface="Calibri" panose="020F0502020204030204" pitchFamily="34" charset="0"/>
                  <a:cs typeface="Arial" panose="020B0604020202020204" pitchFamily="34" charset="0"/>
                </a:rPr>
                <a:t>Tackling health inequalities and their drivers</a:t>
              </a:r>
              <a:endParaRPr lang="en-GB" sz="1467"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23" name="Group 22">
            <a:extLst>
              <a:ext uri="{FF2B5EF4-FFF2-40B4-BE49-F238E27FC236}">
                <a16:creationId xmlns:a16="http://schemas.microsoft.com/office/drawing/2014/main" id="{B43438D0-0A5E-123D-19E2-B5814FC7254D}"/>
              </a:ext>
            </a:extLst>
          </p:cNvPr>
          <p:cNvGrpSpPr/>
          <p:nvPr/>
        </p:nvGrpSpPr>
        <p:grpSpPr>
          <a:xfrm>
            <a:off x="248740" y="2778348"/>
            <a:ext cx="9906592" cy="1132303"/>
            <a:chOff x="548626" y="866561"/>
            <a:chExt cx="8246818" cy="1141798"/>
          </a:xfrm>
        </p:grpSpPr>
        <p:sp>
          <p:nvSpPr>
            <p:cNvPr id="24" name="Rectangle 23">
              <a:extLst>
                <a:ext uri="{FF2B5EF4-FFF2-40B4-BE49-F238E27FC236}">
                  <a16:creationId xmlns:a16="http://schemas.microsoft.com/office/drawing/2014/main" id="{BDEAA9B7-9715-714B-2A0F-F8330AB81CCC}"/>
                </a:ext>
              </a:extLst>
            </p:cNvPr>
            <p:cNvSpPr/>
            <p:nvPr/>
          </p:nvSpPr>
          <p:spPr>
            <a:xfrm rot="16200000">
              <a:off x="4092920" y="-2677733"/>
              <a:ext cx="1141798" cy="8230385"/>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8575"/>
          </p:spPr>
          <p:style>
            <a:lnRef idx="1">
              <a:schemeClr val="accent1"/>
            </a:lnRef>
            <a:fillRef idx="3">
              <a:schemeClr val="accent1"/>
            </a:fillRef>
            <a:effectRef idx="2">
              <a:schemeClr val="accent1"/>
            </a:effectRef>
            <a:fontRef idx="minor">
              <a:schemeClr val="lt1"/>
            </a:fontRef>
          </p:style>
          <p:txBody>
            <a:bodyPr rtlCol="0" anchor="t"/>
            <a:lstStyle/>
            <a:p>
              <a:pPr defTabSz="609585">
                <a:spcAft>
                  <a:spcPts val="1200"/>
                </a:spcAft>
              </a:pPr>
              <a:endParaRPr lang="en-GB" sz="1867" dirty="0">
                <a:solidFill>
                  <a:prstClr val="white"/>
                </a:solidFill>
                <a:latin typeface="Calibri"/>
              </a:endParaRPr>
            </a:p>
          </p:txBody>
        </p:sp>
        <p:sp>
          <p:nvSpPr>
            <p:cNvPr id="25" name="TextBox 24">
              <a:extLst>
                <a:ext uri="{FF2B5EF4-FFF2-40B4-BE49-F238E27FC236}">
                  <a16:creationId xmlns:a16="http://schemas.microsoft.com/office/drawing/2014/main" id="{42D6CB4D-0EED-54F2-B7E8-802DD10931D7}"/>
                </a:ext>
              </a:extLst>
            </p:cNvPr>
            <p:cNvSpPr txBox="1"/>
            <p:nvPr/>
          </p:nvSpPr>
          <p:spPr>
            <a:xfrm>
              <a:off x="705948" y="895821"/>
              <a:ext cx="8089496" cy="1083276"/>
            </a:xfrm>
            <a:prstGeom prst="rect">
              <a:avLst/>
            </a:prstGeom>
            <a:noFill/>
            <a:ln w="28575">
              <a:noFill/>
            </a:ln>
          </p:spPr>
          <p:txBody>
            <a:bodyPr wrap="square" rtlCol="0" anchor="ctr">
              <a:spAutoFit/>
            </a:bodyPr>
            <a:lstStyle/>
            <a:p>
              <a:pPr defTabSz="609585">
                <a:lnSpc>
                  <a:spcPct val="90000"/>
                </a:lnSpc>
                <a:spcBef>
                  <a:spcPts val="267"/>
                </a:spcBef>
              </a:pPr>
              <a:r>
                <a:rPr lang="en-GB" sz="2133" b="1" dirty="0">
                  <a:solidFill>
                    <a:prstClr val="white"/>
                  </a:solidFill>
                  <a:latin typeface="Abadi" panose="020B0604020104020204" pitchFamily="34" charset="0"/>
                  <a:cs typeface="Arial" panose="020B0604020202020204" pitchFamily="34" charset="0"/>
                </a:rPr>
                <a:t>Tackle poverty to ensure everyone has the chance to live a long and healthy life</a:t>
              </a:r>
              <a:endParaRPr lang="en-GB" sz="2133" b="1" dirty="0">
                <a:solidFill>
                  <a:prstClr val="white"/>
                </a:solidFill>
                <a:latin typeface="Abadi" panose="020B0604020104020204" pitchFamily="34" charset="0"/>
                <a:ea typeface="Calibri" panose="020F0502020204030204" pitchFamily="34" charset="0"/>
                <a:cs typeface="Arial" panose="020B0604020202020204" pitchFamily="34" charset="0"/>
              </a:endParaRPr>
            </a:p>
            <a:p>
              <a:pPr marL="304792" indent="-304792" defTabSz="609585">
                <a:lnSpc>
                  <a:spcPct val="90000"/>
                </a:lnSpc>
                <a:spcBef>
                  <a:spcPts val="267"/>
                </a:spcBef>
                <a:buFont typeface="+mj-lt"/>
                <a:buAutoNum type="arabicPeriod"/>
              </a:pPr>
              <a:r>
                <a:rPr lang="en-GB" sz="1467" dirty="0">
                  <a:solidFill>
                    <a:prstClr val="white"/>
                  </a:solidFill>
                  <a:latin typeface="Arial" panose="020B0604020202020204" pitchFamily="34" charset="0"/>
                  <a:ea typeface="Calibri" panose="020F0502020204030204" pitchFamily="34" charset="0"/>
                  <a:cs typeface="Arial" panose="020B0604020202020204" pitchFamily="34" charset="0"/>
                </a:rPr>
                <a:t>Addressing poverty and the cost-of-living crisis </a:t>
              </a:r>
              <a:endParaRPr lang="en-GB" sz="1467"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a:p>
              <a:pPr marL="304792" indent="-304792" defTabSz="609585">
                <a:lnSpc>
                  <a:spcPct val="90000"/>
                </a:lnSpc>
                <a:buFont typeface="+mj-lt"/>
                <a:buAutoNum type="arabicPeriod"/>
              </a:pPr>
              <a:r>
                <a:rPr lang="en-GB" sz="1467" dirty="0">
                  <a:solidFill>
                    <a:prstClr val="white"/>
                  </a:solidFill>
                  <a:latin typeface="Arial" panose="020B0604020202020204" pitchFamily="34" charset="0"/>
                  <a:ea typeface="Calibri" panose="020F0502020204030204" pitchFamily="34" charset="0"/>
                  <a:cs typeface="Arial" panose="020B0604020202020204" pitchFamily="34" charset="0"/>
                </a:rPr>
                <a:t>Giving children the best start in life</a:t>
              </a:r>
              <a:endParaRPr lang="en-GB" sz="1467"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a:p>
              <a:pPr marL="304792" indent="-304792" defTabSz="609585">
                <a:lnSpc>
                  <a:spcPct val="90000"/>
                </a:lnSpc>
                <a:spcBef>
                  <a:spcPts val="267"/>
                </a:spcBef>
                <a:buFont typeface="+mj-lt"/>
                <a:buAutoNum type="arabicPeriod"/>
              </a:pPr>
              <a:r>
                <a:rPr lang="en-GB" sz="1467" dirty="0">
                  <a:solidFill>
                    <a:prstClr val="white"/>
                  </a:solidFill>
                  <a:latin typeface="Arial" panose="020B0604020202020204" pitchFamily="34" charset="0"/>
                  <a:ea typeface="Calibri" panose="020F0502020204030204" pitchFamily="34" charset="0"/>
                  <a:cs typeface="Arial" panose="020B0604020202020204" pitchFamily="34" charset="0"/>
                </a:rPr>
                <a:t>Addressing the root causes of economic inactivity </a:t>
              </a:r>
              <a:endParaRPr lang="en-GB" sz="1467"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33" name="Group 32">
            <a:extLst>
              <a:ext uri="{FF2B5EF4-FFF2-40B4-BE49-F238E27FC236}">
                <a16:creationId xmlns:a16="http://schemas.microsoft.com/office/drawing/2014/main" id="{AF1CDFB1-E81D-3327-164F-FA3F5900F2DC}"/>
              </a:ext>
            </a:extLst>
          </p:cNvPr>
          <p:cNvGrpSpPr/>
          <p:nvPr/>
        </p:nvGrpSpPr>
        <p:grpSpPr>
          <a:xfrm>
            <a:off x="221626" y="4034862"/>
            <a:ext cx="9971653" cy="1277924"/>
            <a:chOff x="142446" y="3226566"/>
            <a:chExt cx="7478740" cy="958443"/>
          </a:xfrm>
        </p:grpSpPr>
        <p:sp>
          <p:nvSpPr>
            <p:cNvPr id="27" name="Rectangle 26">
              <a:extLst>
                <a:ext uri="{FF2B5EF4-FFF2-40B4-BE49-F238E27FC236}">
                  <a16:creationId xmlns:a16="http://schemas.microsoft.com/office/drawing/2014/main" id="{9976D128-EEB8-95CB-0F6C-4C443F03ED16}"/>
                </a:ext>
              </a:extLst>
            </p:cNvPr>
            <p:cNvSpPr/>
            <p:nvPr/>
          </p:nvSpPr>
          <p:spPr>
            <a:xfrm rot="16200000">
              <a:off x="3393173" y="-19600"/>
              <a:ext cx="953882" cy="7455335"/>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8575"/>
          </p:spPr>
          <p:style>
            <a:lnRef idx="1">
              <a:schemeClr val="accent1"/>
            </a:lnRef>
            <a:fillRef idx="3">
              <a:schemeClr val="accent1"/>
            </a:fillRef>
            <a:effectRef idx="2">
              <a:schemeClr val="accent1"/>
            </a:effectRef>
            <a:fontRef idx="minor">
              <a:schemeClr val="lt1"/>
            </a:fontRef>
          </p:style>
          <p:txBody>
            <a:bodyPr rtlCol="0" anchor="t"/>
            <a:lstStyle/>
            <a:p>
              <a:pPr defTabSz="609585">
                <a:spcAft>
                  <a:spcPts val="1200"/>
                </a:spcAft>
              </a:pPr>
              <a:endParaRPr lang="en-GB" sz="1333" dirty="0">
                <a:solidFill>
                  <a:prstClr val="white"/>
                </a:solidFill>
                <a:latin typeface="Calibri"/>
              </a:endParaRPr>
            </a:p>
          </p:txBody>
        </p:sp>
        <p:sp>
          <p:nvSpPr>
            <p:cNvPr id="28" name="TextBox 27">
              <a:extLst>
                <a:ext uri="{FF2B5EF4-FFF2-40B4-BE49-F238E27FC236}">
                  <a16:creationId xmlns:a16="http://schemas.microsoft.com/office/drawing/2014/main" id="{4D15E592-4DA0-82D6-9384-79647EC5FF7C}"/>
                </a:ext>
              </a:extLst>
            </p:cNvPr>
            <p:cNvSpPr txBox="1"/>
            <p:nvPr/>
          </p:nvSpPr>
          <p:spPr>
            <a:xfrm>
              <a:off x="293473" y="3226566"/>
              <a:ext cx="7327713" cy="874855"/>
            </a:xfrm>
            <a:prstGeom prst="rect">
              <a:avLst/>
            </a:prstGeom>
            <a:noFill/>
            <a:ln w="28575">
              <a:noFill/>
            </a:ln>
          </p:spPr>
          <p:txBody>
            <a:bodyPr wrap="square" rtlCol="0" anchor="ctr">
              <a:spAutoFit/>
            </a:bodyPr>
            <a:lstStyle/>
            <a:p>
              <a:pPr defTabSz="609585">
                <a:lnSpc>
                  <a:spcPct val="90000"/>
                </a:lnSpc>
                <a:spcBef>
                  <a:spcPts val="267"/>
                </a:spcBef>
              </a:pPr>
              <a:r>
                <a:rPr lang="en-GB" sz="2133" b="1" dirty="0">
                  <a:solidFill>
                    <a:prstClr val="white"/>
                  </a:solidFill>
                  <a:latin typeface="Abadi" panose="020B0604020104020204" pitchFamily="34" charset="0"/>
                  <a:cs typeface="Arial" panose="020B0604020202020204" pitchFamily="34" charset="0"/>
                </a:rPr>
                <a:t>Protect the nation from infectious diseases and prepare for health threats and emergencies</a:t>
              </a:r>
              <a:endParaRPr lang="en-GB" sz="2133" b="1" dirty="0">
                <a:solidFill>
                  <a:prstClr val="white"/>
                </a:solidFill>
                <a:latin typeface="Abadi" panose="020B0604020104020204" pitchFamily="34" charset="0"/>
                <a:ea typeface="Calibri" panose="020F0502020204030204" pitchFamily="34" charset="0"/>
                <a:cs typeface="Arial" panose="020B0604020202020204" pitchFamily="34" charset="0"/>
              </a:endParaRPr>
            </a:p>
            <a:p>
              <a:pPr marL="304792" indent="-304792" defTabSz="609585">
                <a:lnSpc>
                  <a:spcPct val="90000"/>
                </a:lnSpc>
                <a:spcBef>
                  <a:spcPts val="267"/>
                </a:spcBef>
                <a:buFont typeface="+mj-lt"/>
                <a:buAutoNum type="arabicPeriod"/>
              </a:pPr>
              <a:r>
                <a:rPr lang="en-GB" sz="1467" dirty="0">
                  <a:solidFill>
                    <a:prstClr val="white"/>
                  </a:solidFill>
                  <a:latin typeface="Arial" panose="020B0604020202020204" pitchFamily="34" charset="0"/>
                  <a:ea typeface="Calibri" panose="020F0502020204030204" pitchFamily="34" charset="0"/>
                  <a:cs typeface="Arial" panose="020B0604020202020204" pitchFamily="34" charset="0"/>
                </a:rPr>
                <a:t>Taking action against climate-related health harm</a:t>
              </a:r>
              <a:endParaRPr lang="en-GB" sz="1467"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a:p>
              <a:pPr marL="304792" indent="-304792" defTabSz="609585">
                <a:lnSpc>
                  <a:spcPct val="90000"/>
                </a:lnSpc>
                <a:spcBef>
                  <a:spcPts val="267"/>
                </a:spcBef>
                <a:buFont typeface="+mj-lt"/>
                <a:buAutoNum type="arabicPeriod"/>
              </a:pPr>
              <a:r>
                <a:rPr lang="en-GB" sz="1467" dirty="0">
                  <a:solidFill>
                    <a:prstClr val="white"/>
                  </a:solidFill>
                  <a:latin typeface="Arial" panose="020B0604020202020204" pitchFamily="34" charset="0"/>
                  <a:ea typeface="Calibri" panose="020F0502020204030204" pitchFamily="34" charset="0"/>
                  <a:cs typeface="Arial" panose="020B0604020202020204" pitchFamily="34" charset="0"/>
                </a:rPr>
                <a:t>Building health protection and pandemic preparedness </a:t>
              </a:r>
              <a:endParaRPr lang="en-GB" sz="1467"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32" name="Group 31">
            <a:extLst>
              <a:ext uri="{FF2B5EF4-FFF2-40B4-BE49-F238E27FC236}">
                <a16:creationId xmlns:a16="http://schemas.microsoft.com/office/drawing/2014/main" id="{369A3826-ACD1-C752-D779-5F4CA1847BED}"/>
              </a:ext>
            </a:extLst>
          </p:cNvPr>
          <p:cNvGrpSpPr/>
          <p:nvPr/>
        </p:nvGrpSpPr>
        <p:grpSpPr>
          <a:xfrm>
            <a:off x="252830" y="5321045"/>
            <a:ext cx="9940449" cy="1445425"/>
            <a:chOff x="165849" y="4246769"/>
            <a:chExt cx="7455337" cy="823667"/>
          </a:xfrm>
        </p:grpSpPr>
        <p:sp>
          <p:nvSpPr>
            <p:cNvPr id="30" name="Rectangle 29">
              <a:extLst>
                <a:ext uri="{FF2B5EF4-FFF2-40B4-BE49-F238E27FC236}">
                  <a16:creationId xmlns:a16="http://schemas.microsoft.com/office/drawing/2014/main" id="{9188E3A3-C971-EA20-3BBF-ABCDE524C52A}"/>
                </a:ext>
              </a:extLst>
            </p:cNvPr>
            <p:cNvSpPr/>
            <p:nvPr/>
          </p:nvSpPr>
          <p:spPr>
            <a:xfrm rot="16200000">
              <a:off x="3486651" y="925967"/>
              <a:ext cx="813734" cy="7455337"/>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8575"/>
          </p:spPr>
          <p:style>
            <a:lnRef idx="1">
              <a:schemeClr val="accent1"/>
            </a:lnRef>
            <a:fillRef idx="3">
              <a:schemeClr val="accent1"/>
            </a:fillRef>
            <a:effectRef idx="2">
              <a:schemeClr val="accent1"/>
            </a:effectRef>
            <a:fontRef idx="minor">
              <a:schemeClr val="lt1"/>
            </a:fontRef>
          </p:style>
          <p:txBody>
            <a:bodyPr rtlCol="0" anchor="t"/>
            <a:lstStyle/>
            <a:p>
              <a:pPr defTabSz="609585">
                <a:spcAft>
                  <a:spcPts val="1200"/>
                </a:spcAft>
              </a:pPr>
              <a:endParaRPr lang="en-GB" sz="1867" dirty="0">
                <a:solidFill>
                  <a:prstClr val="white"/>
                </a:solidFill>
                <a:latin typeface="Calibri"/>
              </a:endParaRPr>
            </a:p>
          </p:txBody>
        </p:sp>
        <p:sp>
          <p:nvSpPr>
            <p:cNvPr id="31" name="TextBox 30">
              <a:extLst>
                <a:ext uri="{FF2B5EF4-FFF2-40B4-BE49-F238E27FC236}">
                  <a16:creationId xmlns:a16="http://schemas.microsoft.com/office/drawing/2014/main" id="{AC593EC8-2387-69A9-C5BA-F40EFD1F737D}"/>
                </a:ext>
              </a:extLst>
            </p:cNvPr>
            <p:cNvSpPr txBox="1"/>
            <p:nvPr/>
          </p:nvSpPr>
          <p:spPr>
            <a:xfrm>
              <a:off x="269344" y="4289937"/>
              <a:ext cx="7286208" cy="780499"/>
            </a:xfrm>
            <a:prstGeom prst="rect">
              <a:avLst/>
            </a:prstGeom>
            <a:noFill/>
            <a:ln w="28575">
              <a:noFill/>
            </a:ln>
          </p:spPr>
          <p:txBody>
            <a:bodyPr wrap="square" rtlCol="0" anchor="ctr">
              <a:spAutoFit/>
            </a:bodyPr>
            <a:lstStyle/>
            <a:p>
              <a:pPr defTabSz="609585">
                <a:lnSpc>
                  <a:spcPct val="90000"/>
                </a:lnSpc>
                <a:spcBef>
                  <a:spcPts val="267"/>
                </a:spcBef>
              </a:pPr>
              <a:r>
                <a:rPr lang="en-GB" sz="2133" b="1" dirty="0">
                  <a:solidFill>
                    <a:prstClr val="white"/>
                  </a:solidFill>
                  <a:latin typeface="Abadi" panose="020B0604020104020204" pitchFamily="34" charset="0"/>
                  <a:cs typeface="Arial" panose="020B0604020202020204" pitchFamily="34" charset="0"/>
                </a:rPr>
                <a:t>Increase investment in public health and prevention as assets for society, and make health a priority for cross-government action</a:t>
              </a:r>
              <a:endParaRPr lang="en-GB" sz="2133" b="1" dirty="0">
                <a:solidFill>
                  <a:prstClr val="white"/>
                </a:solidFill>
                <a:latin typeface="Abadi" panose="020B0604020104020204" pitchFamily="34" charset="0"/>
                <a:ea typeface="Calibri" panose="020F0502020204030204" pitchFamily="34" charset="0"/>
                <a:cs typeface="Arial" panose="020B0604020202020204" pitchFamily="34" charset="0"/>
              </a:endParaRPr>
            </a:p>
            <a:p>
              <a:pPr marL="304792" indent="-304792" defTabSz="609585">
                <a:lnSpc>
                  <a:spcPct val="90000"/>
                </a:lnSpc>
                <a:spcBef>
                  <a:spcPts val="267"/>
                </a:spcBef>
                <a:buFont typeface="+mj-lt"/>
                <a:buAutoNum type="arabicPeriod"/>
              </a:pPr>
              <a:r>
                <a:rPr lang="en-GB" sz="1467" dirty="0">
                  <a:solidFill>
                    <a:prstClr val="white"/>
                  </a:solidFill>
                  <a:latin typeface="Arial" panose="020B0604020202020204" pitchFamily="34" charset="0"/>
                  <a:ea typeface="Calibri" panose="020F0502020204030204" pitchFamily="34" charset="0"/>
                  <a:cs typeface="Arial" panose="020B0604020202020204" pitchFamily="34" charset="0"/>
                </a:rPr>
                <a:t>Investing in the specialist public health workforce</a:t>
              </a:r>
              <a:endParaRPr lang="en-GB" sz="1467"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a:p>
              <a:pPr marL="304792" indent="-304792" defTabSz="609585">
                <a:lnSpc>
                  <a:spcPct val="90000"/>
                </a:lnSpc>
                <a:buFont typeface="+mj-lt"/>
                <a:buAutoNum type="arabicPeriod"/>
              </a:pPr>
              <a:r>
                <a:rPr lang="en-GB" sz="1467" dirty="0">
                  <a:solidFill>
                    <a:prstClr val="white"/>
                  </a:solidFill>
                  <a:latin typeface="Arial" panose="020B0604020202020204" pitchFamily="34" charset="0"/>
                  <a:ea typeface="Calibri" panose="020F0502020204030204" pitchFamily="34" charset="0"/>
                  <a:cs typeface="Arial" panose="020B0604020202020204" pitchFamily="34" charset="0"/>
                </a:rPr>
                <a:t>Enhancing public health through fair funding of local services </a:t>
              </a:r>
              <a:endParaRPr lang="en-GB" sz="1467"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a:p>
              <a:pPr marL="304792" indent="-304792" defTabSz="609585">
                <a:lnSpc>
                  <a:spcPct val="90000"/>
                </a:lnSpc>
                <a:spcBef>
                  <a:spcPts val="267"/>
                </a:spcBef>
                <a:buFont typeface="+mj-lt"/>
                <a:buAutoNum type="arabicPeriod"/>
              </a:pPr>
              <a:r>
                <a:rPr lang="en-GB" sz="1467" dirty="0">
                  <a:solidFill>
                    <a:prstClr val="white"/>
                  </a:solidFill>
                  <a:latin typeface="Arial" panose="020B0604020202020204" pitchFamily="34" charset="0"/>
                  <a:ea typeface="Calibri" panose="020F0502020204030204" pitchFamily="34" charset="0"/>
                  <a:cs typeface="Arial" panose="020B0604020202020204" pitchFamily="34" charset="0"/>
                </a:rPr>
                <a:t>Delivering population-level interventions and policies</a:t>
              </a:r>
              <a:endParaRPr lang="en-GB" sz="1467"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36895793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693988"/>
            <a:ext cx="10668000" cy="1470025"/>
          </a:xfrm>
        </p:spPr>
        <p:txBody>
          <a:bodyPr>
            <a:normAutofit/>
          </a:bodyPr>
          <a:lstStyle/>
          <a:p>
            <a:r>
              <a:rPr lang="en-US" b="1" dirty="0"/>
              <a:t>SIG Governance</a:t>
            </a:r>
            <a:br>
              <a:rPr lang="en-US" b="1" dirty="0"/>
            </a:br>
            <a:r>
              <a:rPr lang="en-US" sz="2933" b="1" dirty="0"/>
              <a:t>Julian Ryder</a:t>
            </a:r>
            <a:endParaRPr lang="en-GB" sz="2933" dirty="0"/>
          </a:p>
        </p:txBody>
      </p:sp>
      <p:sp>
        <p:nvSpPr>
          <p:cNvPr id="3" name="Subtitle 2"/>
          <p:cNvSpPr>
            <a:spLocks noGrp="1"/>
          </p:cNvSpPr>
          <p:nvPr>
            <p:ph type="subTitle" idx="1"/>
          </p:nvPr>
        </p:nvSpPr>
        <p:spPr>
          <a:xfrm>
            <a:off x="609600" y="5120896"/>
            <a:ext cx="9753600" cy="1365249"/>
          </a:xfrm>
        </p:spPr>
        <p:txBody>
          <a:bodyPr>
            <a:normAutofit/>
          </a:bodyPr>
          <a:lstStyle/>
          <a:p>
            <a:pPr>
              <a:tabLst>
                <a:tab pos="1559945" algn="l"/>
                <a:tab pos="2025600" algn="l"/>
              </a:tabLst>
            </a:pPr>
            <a:endParaRPr lang="en-GB" dirty="0"/>
          </a:p>
        </p:txBody>
      </p:sp>
      <p:sp>
        <p:nvSpPr>
          <p:cNvPr id="4" name="Subtitle 2">
            <a:extLst>
              <a:ext uri="{FF2B5EF4-FFF2-40B4-BE49-F238E27FC236}">
                <a16:creationId xmlns:a16="http://schemas.microsoft.com/office/drawing/2014/main" id="{3191C978-678C-44F2-9BE9-0EC69594DEE4}"/>
              </a:ext>
            </a:extLst>
          </p:cNvPr>
          <p:cNvSpPr txBox="1">
            <a:spLocks/>
          </p:cNvSpPr>
          <p:nvPr/>
        </p:nvSpPr>
        <p:spPr>
          <a:xfrm>
            <a:off x="609600" y="4381471"/>
            <a:ext cx="9753600" cy="616964"/>
          </a:xfrm>
          <a:prstGeom prst="rect">
            <a:avLst/>
          </a:prstGeom>
        </p:spPr>
        <p:txBody>
          <a:bodyPr vert="horz" lIns="121920" tIns="60960" rIns="121920" bIns="60960" rtlCol="0">
            <a:normAutofit/>
          </a:bodyPr>
          <a:lstStyle>
            <a:lvl1pPr marL="0" indent="0" algn="l" defTabSz="457200" rtl="0" eaLnBrk="1" latinLnBrk="0" hangingPunct="1">
              <a:spcBef>
                <a:spcPct val="20000"/>
              </a:spcBef>
              <a:buFont typeface="Arial"/>
              <a:buNone/>
              <a:defRPr sz="2400" b="1" kern="1200">
                <a:solidFill>
                  <a:srgbClr val="FFFFFF"/>
                </a:solidFill>
                <a:latin typeface="Arial"/>
                <a:ea typeface="+mn-ea"/>
                <a:cs typeface="Arial"/>
              </a:defRPr>
            </a:lvl1pPr>
            <a:lvl2pPr marL="4572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1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14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14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defTabSz="609585">
              <a:tabLst>
                <a:tab pos="1559945" algn="l"/>
                <a:tab pos="2025600" algn="l"/>
              </a:tabLst>
            </a:pPr>
            <a:endParaRPr lang="en-GB" dirty="0"/>
          </a:p>
        </p:txBody>
      </p:sp>
    </p:spTree>
    <p:extLst>
      <p:ext uri="{BB962C8B-B14F-4D97-AF65-F5344CB8AC3E}">
        <p14:creationId xmlns:p14="http://schemas.microsoft.com/office/powerpoint/2010/main" val="103101659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FPH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6.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7.xml><?xml version="1.0" encoding="utf-8"?>
<a:theme xmlns:a="http://schemas.openxmlformats.org/drawingml/2006/main" name="50th Anniversary FPH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50th Anniversary FPH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5569</TotalTime>
  <Words>4447</Words>
  <Application>Microsoft Office PowerPoint</Application>
  <PresentationFormat>Widescreen</PresentationFormat>
  <Paragraphs>573</Paragraphs>
  <Slides>59</Slides>
  <Notes>19</Notes>
  <HiddenSlides>1</HiddenSlides>
  <MMClips>0</MMClips>
  <ScaleCrop>false</ScaleCrop>
  <HeadingPairs>
    <vt:vector size="6" baseType="variant">
      <vt:variant>
        <vt:lpstr>Fonts Used</vt:lpstr>
      </vt:variant>
      <vt:variant>
        <vt:i4>16</vt:i4>
      </vt:variant>
      <vt:variant>
        <vt:lpstr>Theme</vt:lpstr>
      </vt:variant>
      <vt:variant>
        <vt:i4>8</vt:i4>
      </vt:variant>
      <vt:variant>
        <vt:lpstr>Slide Titles</vt:lpstr>
      </vt:variant>
      <vt:variant>
        <vt:i4>59</vt:i4>
      </vt:variant>
    </vt:vector>
  </HeadingPairs>
  <TitlesOfParts>
    <vt:vector size="83" baseType="lpstr">
      <vt:lpstr>Abadi</vt:lpstr>
      <vt:lpstr>Aptos</vt:lpstr>
      <vt:lpstr>Aptos Display</vt:lpstr>
      <vt:lpstr>Arial</vt:lpstr>
      <vt:lpstr>Calibri</vt:lpstr>
      <vt:lpstr>Calibri Light</vt:lpstr>
      <vt:lpstr>Courier New</vt:lpstr>
      <vt:lpstr>Frutiger LT Pro 55 Roman</vt:lpstr>
      <vt:lpstr>Gill Sans MT</vt:lpstr>
      <vt:lpstr>Lucida Sans</vt:lpstr>
      <vt:lpstr>Symbol</vt:lpstr>
      <vt:lpstr>Times New Roman</vt:lpstr>
      <vt:lpstr>Trebuchet MS</vt:lpstr>
      <vt:lpstr>Wingdings</vt:lpstr>
      <vt:lpstr>Wingdings 2</vt:lpstr>
      <vt:lpstr>Wingdings 3</vt:lpstr>
      <vt:lpstr>1_Office Theme</vt:lpstr>
      <vt:lpstr>Office Theme</vt:lpstr>
      <vt:lpstr>2_Office Theme</vt:lpstr>
      <vt:lpstr>FPH Theme</vt:lpstr>
      <vt:lpstr>DividendVTI</vt:lpstr>
      <vt:lpstr>Facet</vt:lpstr>
      <vt:lpstr>50th Anniversary FPH theme</vt:lpstr>
      <vt:lpstr>1_50th Anniversary FPH theme</vt:lpstr>
      <vt:lpstr>FPH Special Interest Groups (SIGs) All SIG Chair meeting</vt:lpstr>
      <vt:lpstr>Agenda for today </vt:lpstr>
      <vt:lpstr>Introduction  Professor Kevin Fenton</vt:lpstr>
      <vt:lpstr>Our Vision For the  Public’s Health</vt:lpstr>
      <vt:lpstr>PowerPoint Presentation</vt:lpstr>
      <vt:lpstr>PowerPoint Presentation</vt:lpstr>
      <vt:lpstr>Key opportunities for FPH SIGs</vt:lpstr>
      <vt:lpstr>PowerPoint Presentation</vt:lpstr>
      <vt:lpstr>SIG Governance Julian Ryder</vt:lpstr>
      <vt:lpstr>Role of the Special Interest Groups (SIGs)</vt:lpstr>
      <vt:lpstr>SIG Governance</vt:lpstr>
      <vt:lpstr>SIG Governance</vt:lpstr>
      <vt:lpstr>Approval process</vt:lpstr>
      <vt:lpstr>Faculty Support for SIGs</vt:lpstr>
      <vt:lpstr>Expectations of SIGs</vt:lpstr>
      <vt:lpstr>FPH Portal - SIG Membership Management</vt:lpstr>
      <vt:lpstr>FPH Portal - SIG Membership Management Viewing SIG member information</vt:lpstr>
      <vt:lpstr>FPH Portal - SIG Membership Management Contacting SIG members</vt:lpstr>
      <vt:lpstr>Children and Young People SIG (BACAPH)  Ann Hoskins </vt:lpstr>
      <vt:lpstr>PowerPoint Presentation</vt:lpstr>
      <vt:lpstr>PowerPoint Presentation</vt:lpstr>
      <vt:lpstr>PowerPoint Presentation</vt:lpstr>
      <vt:lpstr>PowerPoint Presentation</vt:lpstr>
      <vt:lpstr>PowerPoint Presentation</vt:lpstr>
      <vt:lpstr>Sexual and Reproductive Health SIG</vt:lpstr>
      <vt:lpstr>Progress to date</vt:lpstr>
      <vt:lpstr>Progress to date</vt:lpstr>
      <vt:lpstr>Collaboration</vt:lpstr>
      <vt:lpstr>Engagement with members and membership growth</vt:lpstr>
      <vt:lpstr>Promotion of our work</vt:lpstr>
      <vt:lpstr>Plans for 24-26</vt:lpstr>
      <vt:lpstr>Academic Public Health SIG</vt:lpstr>
      <vt:lpstr>APH SIG</vt:lpstr>
      <vt:lpstr>SIG Co- Chairs</vt:lpstr>
      <vt:lpstr>Membership</vt:lpstr>
      <vt:lpstr>Activities</vt:lpstr>
      <vt:lpstr>Plans</vt:lpstr>
      <vt:lpstr>Sustainable Development Special Interest Group</vt:lpstr>
      <vt:lpstr>What is the Sustainable Development SIG for?</vt:lpstr>
      <vt:lpstr>Membership</vt:lpstr>
      <vt:lpstr>Activities 2024</vt:lpstr>
      <vt:lpstr>Africa SIG Aliko Ahmed Victor Joseph</vt:lpstr>
      <vt:lpstr>Some of SIG activities: </vt:lpstr>
      <vt:lpstr>Peoples-Praxis</vt:lpstr>
      <vt:lpstr>Collaborated with other SIGs and partner organisations</vt:lpstr>
      <vt:lpstr>PowerPoint Presentation</vt:lpstr>
      <vt:lpstr>PowerPoint Presentation</vt:lpstr>
      <vt:lpstr>The New Steering Group of FPH Africa SIG from 1 April 2024</vt:lpstr>
      <vt:lpstr>Artificial Intelligence (AI) and Digital Public Health  Alisha Davies (AI) Sam Field, Elliot Roy-Highley (Digital Public Health)</vt:lpstr>
      <vt:lpstr>HEALTH PROTECTION (EDUCATION AND TRAINING) SIG  CO-CHAIRS: MEGAN CORDER AND PRAVEENA SYMEONOGLOU</vt:lpstr>
      <vt:lpstr>GROWING OUR MEMBERSHIP</vt:lpstr>
      <vt:lpstr>COLLABORATING WITH PARTNERS</vt:lpstr>
      <vt:lpstr>WORKPLAN DEVELOPMENT</vt:lpstr>
      <vt:lpstr>PROMOTING OUR WORK</vt:lpstr>
      <vt:lpstr>Collaboration Discussion</vt:lpstr>
      <vt:lpstr>PowerPoint Presentation</vt:lpstr>
      <vt:lpstr>PowerPoint Presentation</vt:lpstr>
      <vt:lpstr>Summary and next steps</vt:lpstr>
      <vt:lpstr>Meeting Close</vt:lpstr>
    </vt:vector>
  </TitlesOfParts>
  <Company>Faculty of Public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 SIG Chair Meeting</dc:title>
  <dc:creator>Georgia Harris</dc:creator>
  <cp:lastModifiedBy>Julian Ryder</cp:lastModifiedBy>
  <cp:revision>44</cp:revision>
  <dcterms:created xsi:type="dcterms:W3CDTF">2024-03-15T12:36:36Z</dcterms:created>
  <dcterms:modified xsi:type="dcterms:W3CDTF">2024-04-08T10:38:03Z</dcterms:modified>
</cp:coreProperties>
</file>