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  <p:sldId id="270" r:id="rId3"/>
    <p:sldId id="265" r:id="rId4"/>
    <p:sldId id="269" r:id="rId5"/>
    <p:sldId id="259" r:id="rId6"/>
    <p:sldId id="264" r:id="rId7"/>
    <p:sldId id="263" r:id="rId8"/>
    <p:sldId id="267" r:id="rId9"/>
    <p:sldId id="261" r:id="rId10"/>
    <p:sldId id="262" r:id="rId11"/>
    <p:sldId id="272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86025B-BF17-43E9-9917-EF1148942D46}" v="25" dt="2026-05-18T21:47:14.3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08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, Victor" userId="112228a0-2b55-430e-b335-0be0734d13dc" providerId="ADAL" clId="{62D7A843-F1A9-41A4-90DE-82CD81193DA6}"/>
    <pc:docChg chg="custSel modSld">
      <pc:chgData name="Joseph, Victor" userId="112228a0-2b55-430e-b335-0be0734d13dc" providerId="ADAL" clId="{62D7A843-F1A9-41A4-90DE-82CD81193DA6}" dt="2026-05-18T21:47:14.365" v="191" actId="20577"/>
      <pc:docMkLst>
        <pc:docMk/>
      </pc:docMkLst>
      <pc:sldChg chg="modSp mod">
        <pc:chgData name="Joseph, Victor" userId="112228a0-2b55-430e-b335-0be0734d13dc" providerId="ADAL" clId="{62D7A843-F1A9-41A4-90DE-82CD81193DA6}" dt="2026-05-18T21:47:14.365" v="191" actId="20577"/>
        <pc:sldMkLst>
          <pc:docMk/>
          <pc:sldMk cId="0" sldId="263"/>
        </pc:sldMkLst>
        <pc:spChg chg="mod">
          <ac:chgData name="Joseph, Victor" userId="112228a0-2b55-430e-b335-0be0734d13dc" providerId="ADAL" clId="{62D7A843-F1A9-41A4-90DE-82CD81193DA6}" dt="2026-05-18T21:46:35.253" v="166" actId="20577"/>
          <ac:spMkLst>
            <pc:docMk/>
            <pc:sldMk cId="0" sldId="263"/>
            <ac:spMk id="9218" creationId="{00000000-0000-0000-0000-000000000000}"/>
          </ac:spMkLst>
        </pc:spChg>
        <pc:graphicFrameChg chg="mod">
          <ac:chgData name="Joseph, Victor" userId="112228a0-2b55-430e-b335-0be0734d13dc" providerId="ADAL" clId="{62D7A843-F1A9-41A4-90DE-82CD81193DA6}" dt="2026-05-18T21:47:14.365" v="191" actId="20577"/>
          <ac:graphicFrameMkLst>
            <pc:docMk/>
            <pc:sldMk cId="0" sldId="263"/>
            <ac:graphicFrameMk id="9237" creationId="{A3899A32-FAC2-80AA-85C1-DC79E62E4D10}"/>
          </ac:graphicFrameMkLst>
        </pc:graphicFrameChg>
      </pc:sldChg>
      <pc:sldChg chg="modSp mod">
        <pc:chgData name="Joseph, Victor" userId="112228a0-2b55-430e-b335-0be0734d13dc" providerId="ADAL" clId="{62D7A843-F1A9-41A4-90DE-82CD81193DA6}" dt="2026-05-18T21:45:29.414" v="164" actId="20577"/>
        <pc:sldMkLst>
          <pc:docMk/>
          <pc:sldMk cId="3316805367" sldId="271"/>
        </pc:sldMkLst>
        <pc:spChg chg="mod">
          <ac:chgData name="Joseph, Victor" userId="112228a0-2b55-430e-b335-0be0734d13dc" providerId="ADAL" clId="{62D7A843-F1A9-41A4-90DE-82CD81193DA6}" dt="2026-05-18T21:45:29.414" v="164" actId="20577"/>
          <ac:spMkLst>
            <pc:docMk/>
            <pc:sldMk cId="3316805367" sldId="271"/>
            <ac:spMk id="5" creationId="{4AE05D93-7FCA-9DDF-0707-29810B6F08B8}"/>
          </ac:spMkLst>
        </pc:spChg>
      </pc:sldChg>
      <pc:sldChg chg="modSp mod">
        <pc:chgData name="Joseph, Victor" userId="112228a0-2b55-430e-b335-0be0734d13dc" providerId="ADAL" clId="{62D7A843-F1A9-41A4-90DE-82CD81193DA6}" dt="2026-05-18T21:39:54.882" v="124" actId="403"/>
        <pc:sldMkLst>
          <pc:docMk/>
          <pc:sldMk cId="3989181843" sldId="272"/>
        </pc:sldMkLst>
        <pc:spChg chg="mod">
          <ac:chgData name="Joseph, Victor" userId="112228a0-2b55-430e-b335-0be0734d13dc" providerId="ADAL" clId="{62D7A843-F1A9-41A4-90DE-82CD81193DA6}" dt="2026-05-18T21:39:54.882" v="124" actId="403"/>
          <ac:spMkLst>
            <pc:docMk/>
            <pc:sldMk cId="3989181843" sldId="272"/>
            <ac:spMk id="3" creationId="{A6221015-8ECC-4601-C19D-9B9FAE9185D8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9FDFED-FCAF-4CF2-AFAE-BF26E4CA90FB}" type="doc">
      <dgm:prSet loTypeId="urn:microsoft.com/office/officeart/2005/8/layout/radial6#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E77ADFB8-19E5-454A-9FB8-3CDC64FBFAC8}">
      <dgm:prSet phldrT="[Text]"/>
      <dgm:spPr/>
      <dgm:t>
        <a:bodyPr/>
        <a:lstStyle/>
        <a:p>
          <a:r>
            <a:rPr lang="en-GB" dirty="0" err="1"/>
            <a:t>iPHC</a:t>
          </a:r>
          <a:endParaRPr lang="en-GB" dirty="0"/>
        </a:p>
      </dgm:t>
    </dgm:pt>
    <dgm:pt modelId="{690F4DF8-A5A0-4F05-88A3-D90FED9C6A5D}" type="parTrans" cxnId="{662ECA67-29E7-455D-9627-F2955D98702F}">
      <dgm:prSet/>
      <dgm:spPr/>
      <dgm:t>
        <a:bodyPr/>
        <a:lstStyle/>
        <a:p>
          <a:endParaRPr lang="en-GB"/>
        </a:p>
      </dgm:t>
    </dgm:pt>
    <dgm:pt modelId="{A2FEBBF8-0E84-49C5-8B3F-67A6ADE97F4B}" type="sibTrans" cxnId="{662ECA67-29E7-455D-9627-F2955D98702F}">
      <dgm:prSet/>
      <dgm:spPr/>
      <dgm:t>
        <a:bodyPr/>
        <a:lstStyle/>
        <a:p>
          <a:endParaRPr lang="en-GB"/>
        </a:p>
      </dgm:t>
    </dgm:pt>
    <dgm:pt modelId="{F24BF18B-768C-42B9-B715-395572C3FE19}">
      <dgm:prSet phldrT="[Text]"/>
      <dgm:spPr/>
      <dgm:t>
        <a:bodyPr/>
        <a:lstStyle/>
        <a:p>
          <a:r>
            <a:rPr lang="en-GB" dirty="0"/>
            <a:t>Public Health Services</a:t>
          </a:r>
        </a:p>
      </dgm:t>
    </dgm:pt>
    <dgm:pt modelId="{6D2FF290-9100-4ADC-9732-AB63F79930B7}" type="parTrans" cxnId="{2524CB50-B211-4FAE-AFE0-2C67DC110F71}">
      <dgm:prSet/>
      <dgm:spPr/>
      <dgm:t>
        <a:bodyPr/>
        <a:lstStyle/>
        <a:p>
          <a:endParaRPr lang="en-GB"/>
        </a:p>
      </dgm:t>
    </dgm:pt>
    <dgm:pt modelId="{4D8C0658-C59A-4D3D-9AE4-CB0CB855A926}" type="sibTrans" cxnId="{2524CB50-B211-4FAE-AFE0-2C67DC110F71}">
      <dgm:prSet/>
      <dgm:spPr/>
      <dgm:t>
        <a:bodyPr/>
        <a:lstStyle/>
        <a:p>
          <a:endParaRPr lang="en-GB"/>
        </a:p>
      </dgm:t>
    </dgm:pt>
    <dgm:pt modelId="{D0F77FFA-D3F0-4D9A-9E3F-4A763B9BD103}">
      <dgm:prSet phldrT="[Text]"/>
      <dgm:spPr/>
      <dgm:t>
        <a:bodyPr/>
        <a:lstStyle/>
        <a:p>
          <a:r>
            <a:rPr lang="en-GB" dirty="0"/>
            <a:t>Clinical Services</a:t>
          </a:r>
        </a:p>
      </dgm:t>
    </dgm:pt>
    <dgm:pt modelId="{284E1BF7-4CDB-4F25-B180-F588E573D7F2}" type="parTrans" cxnId="{D76B3C1D-C032-4C83-8D5E-65BAEFA8650E}">
      <dgm:prSet/>
      <dgm:spPr/>
      <dgm:t>
        <a:bodyPr/>
        <a:lstStyle/>
        <a:p>
          <a:endParaRPr lang="en-GB"/>
        </a:p>
      </dgm:t>
    </dgm:pt>
    <dgm:pt modelId="{BACADE44-B71F-4875-8049-D907559559BC}" type="sibTrans" cxnId="{D76B3C1D-C032-4C83-8D5E-65BAEFA8650E}">
      <dgm:prSet/>
      <dgm:spPr/>
      <dgm:t>
        <a:bodyPr/>
        <a:lstStyle/>
        <a:p>
          <a:endParaRPr lang="en-GB"/>
        </a:p>
      </dgm:t>
    </dgm:pt>
    <dgm:pt modelId="{22F75E59-6511-456C-8571-F3054F7447D1}">
      <dgm:prSet phldrT="[Text]"/>
      <dgm:spPr/>
      <dgm:t>
        <a:bodyPr/>
        <a:lstStyle/>
        <a:p>
          <a:r>
            <a:rPr lang="en-GB" dirty="0"/>
            <a:t>Universal Registration</a:t>
          </a:r>
        </a:p>
      </dgm:t>
    </dgm:pt>
    <dgm:pt modelId="{BAAF3C4D-578A-47ED-B872-3B8F22F610D1}" type="parTrans" cxnId="{C41A4E2D-8A73-4CB3-A98B-48F2C5873141}">
      <dgm:prSet/>
      <dgm:spPr/>
      <dgm:t>
        <a:bodyPr/>
        <a:lstStyle/>
        <a:p>
          <a:endParaRPr lang="en-GB"/>
        </a:p>
      </dgm:t>
    </dgm:pt>
    <dgm:pt modelId="{5623B359-D97B-4C40-84DC-DC15E3266453}" type="sibTrans" cxnId="{C41A4E2D-8A73-4CB3-A98B-48F2C5873141}">
      <dgm:prSet/>
      <dgm:spPr/>
      <dgm:t>
        <a:bodyPr/>
        <a:lstStyle/>
        <a:p>
          <a:endParaRPr lang="en-GB"/>
        </a:p>
      </dgm:t>
    </dgm:pt>
    <dgm:pt modelId="{79CC61E0-A2C5-4D3C-9B40-CC17FADFA892}">
      <dgm:prSet phldrT="[Text]"/>
      <dgm:spPr/>
      <dgm:t>
        <a:bodyPr/>
        <a:lstStyle/>
        <a:p>
          <a:r>
            <a:rPr lang="en-GB" dirty="0"/>
            <a:t>Building:</a:t>
          </a:r>
        </a:p>
        <a:p>
          <a:r>
            <a:rPr lang="en-GB" dirty="0" err="1"/>
            <a:t>iPHC</a:t>
          </a:r>
          <a:r>
            <a:rPr lang="en-GB" dirty="0"/>
            <a:t> Centre</a:t>
          </a:r>
        </a:p>
      </dgm:t>
    </dgm:pt>
    <dgm:pt modelId="{7CB429F0-1655-4250-8F1B-067A9F729A1F}" type="parTrans" cxnId="{19D5ED01-98FE-4258-A355-DDA15ECAABEC}">
      <dgm:prSet/>
      <dgm:spPr/>
      <dgm:t>
        <a:bodyPr/>
        <a:lstStyle/>
        <a:p>
          <a:endParaRPr lang="en-GB"/>
        </a:p>
      </dgm:t>
    </dgm:pt>
    <dgm:pt modelId="{35FB12E9-F66B-48C0-961C-7E7CE68B4C62}" type="sibTrans" cxnId="{19D5ED01-98FE-4258-A355-DDA15ECAABEC}">
      <dgm:prSet/>
      <dgm:spPr/>
      <dgm:t>
        <a:bodyPr/>
        <a:lstStyle/>
        <a:p>
          <a:endParaRPr lang="en-GB"/>
        </a:p>
      </dgm:t>
    </dgm:pt>
    <dgm:pt modelId="{EB5E49AF-3193-4406-A7E7-7590BC7F8344}">
      <dgm:prSet phldrT="[Text]"/>
      <dgm:spPr/>
      <dgm:t>
        <a:bodyPr/>
        <a:lstStyle/>
        <a:p>
          <a:r>
            <a:rPr lang="en-GB" dirty="0"/>
            <a:t>Training</a:t>
          </a:r>
        </a:p>
      </dgm:t>
    </dgm:pt>
    <dgm:pt modelId="{30D534DE-5D47-4F52-B868-BB9090F48EF3}" type="parTrans" cxnId="{BD1763AA-674C-4690-9D86-8D26114DA13C}">
      <dgm:prSet/>
      <dgm:spPr/>
      <dgm:t>
        <a:bodyPr/>
        <a:lstStyle/>
        <a:p>
          <a:endParaRPr lang="en-GB"/>
        </a:p>
      </dgm:t>
    </dgm:pt>
    <dgm:pt modelId="{6F52BF8C-931A-4300-985B-283F49B5E629}" type="sibTrans" cxnId="{BD1763AA-674C-4690-9D86-8D26114DA13C}">
      <dgm:prSet/>
      <dgm:spPr/>
      <dgm:t>
        <a:bodyPr/>
        <a:lstStyle/>
        <a:p>
          <a:endParaRPr lang="en-GB"/>
        </a:p>
      </dgm:t>
    </dgm:pt>
    <dgm:pt modelId="{0EEA3685-CE3F-4C73-892E-E4ED30A28E06}" type="pres">
      <dgm:prSet presAssocID="{EA9FDFED-FCAF-4CF2-AFAE-BF26E4CA90F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A7105F1-4F11-45E8-A285-0BFF6774F5A6}" type="pres">
      <dgm:prSet presAssocID="{E77ADFB8-19E5-454A-9FB8-3CDC64FBFAC8}" presName="centerShape" presStyleLbl="node0" presStyleIdx="0" presStyleCnt="1"/>
      <dgm:spPr/>
    </dgm:pt>
    <dgm:pt modelId="{3F5BFD8C-A100-4288-9947-7737BFAEB6AC}" type="pres">
      <dgm:prSet presAssocID="{F24BF18B-768C-42B9-B715-395572C3FE19}" presName="node" presStyleLbl="node1" presStyleIdx="0" presStyleCnt="5">
        <dgm:presLayoutVars>
          <dgm:bulletEnabled val="1"/>
        </dgm:presLayoutVars>
      </dgm:prSet>
      <dgm:spPr/>
    </dgm:pt>
    <dgm:pt modelId="{FBBD2DC6-1265-48D7-89D2-DBF3B25940CB}" type="pres">
      <dgm:prSet presAssocID="{F24BF18B-768C-42B9-B715-395572C3FE19}" presName="dummy" presStyleCnt="0"/>
      <dgm:spPr/>
    </dgm:pt>
    <dgm:pt modelId="{DEF2EBC4-7B15-4616-AEE3-B29C8EF2C109}" type="pres">
      <dgm:prSet presAssocID="{4D8C0658-C59A-4D3D-9AE4-CB0CB855A926}" presName="sibTrans" presStyleLbl="sibTrans2D1" presStyleIdx="0" presStyleCnt="5"/>
      <dgm:spPr/>
    </dgm:pt>
    <dgm:pt modelId="{90085A5E-3E2A-4B06-A10F-38EC7D5E03E0}" type="pres">
      <dgm:prSet presAssocID="{D0F77FFA-D3F0-4D9A-9E3F-4A763B9BD103}" presName="node" presStyleLbl="node1" presStyleIdx="1" presStyleCnt="5">
        <dgm:presLayoutVars>
          <dgm:bulletEnabled val="1"/>
        </dgm:presLayoutVars>
      </dgm:prSet>
      <dgm:spPr/>
    </dgm:pt>
    <dgm:pt modelId="{791232A4-1094-41B4-810F-4D3DB724276D}" type="pres">
      <dgm:prSet presAssocID="{D0F77FFA-D3F0-4D9A-9E3F-4A763B9BD103}" presName="dummy" presStyleCnt="0"/>
      <dgm:spPr/>
    </dgm:pt>
    <dgm:pt modelId="{323ED8F0-F5CA-4BFC-984E-340C8EE43D00}" type="pres">
      <dgm:prSet presAssocID="{BACADE44-B71F-4875-8049-D907559559BC}" presName="sibTrans" presStyleLbl="sibTrans2D1" presStyleIdx="1" presStyleCnt="5"/>
      <dgm:spPr/>
    </dgm:pt>
    <dgm:pt modelId="{571A1427-E5EC-446E-9C65-9E6521612FB9}" type="pres">
      <dgm:prSet presAssocID="{22F75E59-6511-456C-8571-F3054F7447D1}" presName="node" presStyleLbl="node1" presStyleIdx="2" presStyleCnt="5">
        <dgm:presLayoutVars>
          <dgm:bulletEnabled val="1"/>
        </dgm:presLayoutVars>
      </dgm:prSet>
      <dgm:spPr/>
    </dgm:pt>
    <dgm:pt modelId="{C85D5023-12CF-43D1-AB20-005FC12B9454}" type="pres">
      <dgm:prSet presAssocID="{22F75E59-6511-456C-8571-F3054F7447D1}" presName="dummy" presStyleCnt="0"/>
      <dgm:spPr/>
    </dgm:pt>
    <dgm:pt modelId="{330B8451-5DB3-421E-B3C6-289B70F6DD7F}" type="pres">
      <dgm:prSet presAssocID="{5623B359-D97B-4C40-84DC-DC15E3266453}" presName="sibTrans" presStyleLbl="sibTrans2D1" presStyleIdx="2" presStyleCnt="5"/>
      <dgm:spPr/>
    </dgm:pt>
    <dgm:pt modelId="{59F1683C-4865-4CF3-8E3C-1628D7AFCFFB}" type="pres">
      <dgm:prSet presAssocID="{79CC61E0-A2C5-4D3C-9B40-CC17FADFA892}" presName="node" presStyleLbl="node1" presStyleIdx="3" presStyleCnt="5">
        <dgm:presLayoutVars>
          <dgm:bulletEnabled val="1"/>
        </dgm:presLayoutVars>
      </dgm:prSet>
      <dgm:spPr/>
    </dgm:pt>
    <dgm:pt modelId="{6E66B668-4B69-4043-9BAA-C8578090FCBE}" type="pres">
      <dgm:prSet presAssocID="{79CC61E0-A2C5-4D3C-9B40-CC17FADFA892}" presName="dummy" presStyleCnt="0"/>
      <dgm:spPr/>
    </dgm:pt>
    <dgm:pt modelId="{E7BEE0EB-F82D-42FE-AD91-FDC4EE6FD49E}" type="pres">
      <dgm:prSet presAssocID="{35FB12E9-F66B-48C0-961C-7E7CE68B4C62}" presName="sibTrans" presStyleLbl="sibTrans2D1" presStyleIdx="3" presStyleCnt="5"/>
      <dgm:spPr/>
    </dgm:pt>
    <dgm:pt modelId="{5845CD9E-2435-4464-8398-413AE09CAD60}" type="pres">
      <dgm:prSet presAssocID="{EB5E49AF-3193-4406-A7E7-7590BC7F8344}" presName="node" presStyleLbl="node1" presStyleIdx="4" presStyleCnt="5">
        <dgm:presLayoutVars>
          <dgm:bulletEnabled val="1"/>
        </dgm:presLayoutVars>
      </dgm:prSet>
      <dgm:spPr/>
    </dgm:pt>
    <dgm:pt modelId="{AF822A19-F75D-487B-84AA-FFCC127FBB80}" type="pres">
      <dgm:prSet presAssocID="{EB5E49AF-3193-4406-A7E7-7590BC7F8344}" presName="dummy" presStyleCnt="0"/>
      <dgm:spPr/>
    </dgm:pt>
    <dgm:pt modelId="{35C58347-E175-46C3-AD01-CFF7DAE5BA00}" type="pres">
      <dgm:prSet presAssocID="{6F52BF8C-931A-4300-985B-283F49B5E629}" presName="sibTrans" presStyleLbl="sibTrans2D1" presStyleIdx="4" presStyleCnt="5"/>
      <dgm:spPr/>
    </dgm:pt>
  </dgm:ptLst>
  <dgm:cxnLst>
    <dgm:cxn modelId="{23B61801-A5CC-4492-915A-11F07C59D7B3}" type="presOf" srcId="{E77ADFB8-19E5-454A-9FB8-3CDC64FBFAC8}" destId="{4A7105F1-4F11-45E8-A285-0BFF6774F5A6}" srcOrd="0" destOrd="0" presId="urn:microsoft.com/office/officeart/2005/8/layout/radial6#1"/>
    <dgm:cxn modelId="{19D5ED01-98FE-4258-A355-DDA15ECAABEC}" srcId="{E77ADFB8-19E5-454A-9FB8-3CDC64FBFAC8}" destId="{79CC61E0-A2C5-4D3C-9B40-CC17FADFA892}" srcOrd="3" destOrd="0" parTransId="{7CB429F0-1655-4250-8F1B-067A9F729A1F}" sibTransId="{35FB12E9-F66B-48C0-961C-7E7CE68B4C62}"/>
    <dgm:cxn modelId="{DA8A080B-9835-424F-9A07-C9C014475540}" type="presOf" srcId="{EA9FDFED-FCAF-4CF2-AFAE-BF26E4CA90FB}" destId="{0EEA3685-CE3F-4C73-892E-E4ED30A28E06}" srcOrd="0" destOrd="0" presId="urn:microsoft.com/office/officeart/2005/8/layout/radial6#1"/>
    <dgm:cxn modelId="{D76B3C1D-C032-4C83-8D5E-65BAEFA8650E}" srcId="{E77ADFB8-19E5-454A-9FB8-3CDC64FBFAC8}" destId="{D0F77FFA-D3F0-4D9A-9E3F-4A763B9BD103}" srcOrd="1" destOrd="0" parTransId="{284E1BF7-4CDB-4F25-B180-F588E573D7F2}" sibTransId="{BACADE44-B71F-4875-8049-D907559559BC}"/>
    <dgm:cxn modelId="{48D1CE2B-1210-449A-A2EF-3199292393EE}" type="presOf" srcId="{5623B359-D97B-4C40-84DC-DC15E3266453}" destId="{330B8451-5DB3-421E-B3C6-289B70F6DD7F}" srcOrd="0" destOrd="0" presId="urn:microsoft.com/office/officeart/2005/8/layout/radial6#1"/>
    <dgm:cxn modelId="{C41A4E2D-8A73-4CB3-A98B-48F2C5873141}" srcId="{E77ADFB8-19E5-454A-9FB8-3CDC64FBFAC8}" destId="{22F75E59-6511-456C-8571-F3054F7447D1}" srcOrd="2" destOrd="0" parTransId="{BAAF3C4D-578A-47ED-B872-3B8F22F610D1}" sibTransId="{5623B359-D97B-4C40-84DC-DC15E3266453}"/>
    <dgm:cxn modelId="{F8ED6B64-C404-4F71-8282-59150F901821}" type="presOf" srcId="{35FB12E9-F66B-48C0-961C-7E7CE68B4C62}" destId="{E7BEE0EB-F82D-42FE-AD91-FDC4EE6FD49E}" srcOrd="0" destOrd="0" presId="urn:microsoft.com/office/officeart/2005/8/layout/radial6#1"/>
    <dgm:cxn modelId="{662ECA67-29E7-455D-9627-F2955D98702F}" srcId="{EA9FDFED-FCAF-4CF2-AFAE-BF26E4CA90FB}" destId="{E77ADFB8-19E5-454A-9FB8-3CDC64FBFAC8}" srcOrd="0" destOrd="0" parTransId="{690F4DF8-A5A0-4F05-88A3-D90FED9C6A5D}" sibTransId="{A2FEBBF8-0E84-49C5-8B3F-67A6ADE97F4B}"/>
    <dgm:cxn modelId="{2524CB50-B211-4FAE-AFE0-2C67DC110F71}" srcId="{E77ADFB8-19E5-454A-9FB8-3CDC64FBFAC8}" destId="{F24BF18B-768C-42B9-B715-395572C3FE19}" srcOrd="0" destOrd="0" parTransId="{6D2FF290-9100-4ADC-9732-AB63F79930B7}" sibTransId="{4D8C0658-C59A-4D3D-9AE4-CB0CB855A926}"/>
    <dgm:cxn modelId="{208D1655-C1AC-4E1B-9112-8AAC8990D435}" type="presOf" srcId="{D0F77FFA-D3F0-4D9A-9E3F-4A763B9BD103}" destId="{90085A5E-3E2A-4B06-A10F-38EC7D5E03E0}" srcOrd="0" destOrd="0" presId="urn:microsoft.com/office/officeart/2005/8/layout/radial6#1"/>
    <dgm:cxn modelId="{2A08DE57-9723-4556-B1F9-5FD390CB33C5}" type="presOf" srcId="{BACADE44-B71F-4875-8049-D907559559BC}" destId="{323ED8F0-F5CA-4BFC-984E-340C8EE43D00}" srcOrd="0" destOrd="0" presId="urn:microsoft.com/office/officeart/2005/8/layout/radial6#1"/>
    <dgm:cxn modelId="{568A9779-210A-45C9-9978-BC64753F420C}" type="presOf" srcId="{6F52BF8C-931A-4300-985B-283F49B5E629}" destId="{35C58347-E175-46C3-AD01-CFF7DAE5BA00}" srcOrd="0" destOrd="0" presId="urn:microsoft.com/office/officeart/2005/8/layout/radial6#1"/>
    <dgm:cxn modelId="{3C851A7D-185C-4FA5-946B-A8079A6BCA62}" type="presOf" srcId="{F24BF18B-768C-42B9-B715-395572C3FE19}" destId="{3F5BFD8C-A100-4288-9947-7737BFAEB6AC}" srcOrd="0" destOrd="0" presId="urn:microsoft.com/office/officeart/2005/8/layout/radial6#1"/>
    <dgm:cxn modelId="{6863A98F-E394-4EBC-AA6B-43D54420CB50}" type="presOf" srcId="{4D8C0658-C59A-4D3D-9AE4-CB0CB855A926}" destId="{DEF2EBC4-7B15-4616-AEE3-B29C8EF2C109}" srcOrd="0" destOrd="0" presId="urn:microsoft.com/office/officeart/2005/8/layout/radial6#1"/>
    <dgm:cxn modelId="{B65AF697-8424-4EB7-9437-875C87EE5433}" type="presOf" srcId="{79CC61E0-A2C5-4D3C-9B40-CC17FADFA892}" destId="{59F1683C-4865-4CF3-8E3C-1628D7AFCFFB}" srcOrd="0" destOrd="0" presId="urn:microsoft.com/office/officeart/2005/8/layout/radial6#1"/>
    <dgm:cxn modelId="{0B8823A9-50A4-408E-ADEF-37FF435EA819}" type="presOf" srcId="{22F75E59-6511-456C-8571-F3054F7447D1}" destId="{571A1427-E5EC-446E-9C65-9E6521612FB9}" srcOrd="0" destOrd="0" presId="urn:microsoft.com/office/officeart/2005/8/layout/radial6#1"/>
    <dgm:cxn modelId="{BD1763AA-674C-4690-9D86-8D26114DA13C}" srcId="{E77ADFB8-19E5-454A-9FB8-3CDC64FBFAC8}" destId="{EB5E49AF-3193-4406-A7E7-7590BC7F8344}" srcOrd="4" destOrd="0" parTransId="{30D534DE-5D47-4F52-B868-BB9090F48EF3}" sibTransId="{6F52BF8C-931A-4300-985B-283F49B5E629}"/>
    <dgm:cxn modelId="{B57F2FBC-205E-4A82-A3E5-EBBFAE35E5D7}" type="presOf" srcId="{EB5E49AF-3193-4406-A7E7-7590BC7F8344}" destId="{5845CD9E-2435-4464-8398-413AE09CAD60}" srcOrd="0" destOrd="0" presId="urn:microsoft.com/office/officeart/2005/8/layout/radial6#1"/>
    <dgm:cxn modelId="{12D5259A-8FEA-4C1D-A7D0-1A49BB770B9B}" type="presParOf" srcId="{0EEA3685-CE3F-4C73-892E-E4ED30A28E06}" destId="{4A7105F1-4F11-45E8-A285-0BFF6774F5A6}" srcOrd="0" destOrd="0" presId="urn:microsoft.com/office/officeart/2005/8/layout/radial6#1"/>
    <dgm:cxn modelId="{8B90F9DE-287B-4841-ACB2-F28B2A583802}" type="presParOf" srcId="{0EEA3685-CE3F-4C73-892E-E4ED30A28E06}" destId="{3F5BFD8C-A100-4288-9947-7737BFAEB6AC}" srcOrd="1" destOrd="0" presId="urn:microsoft.com/office/officeart/2005/8/layout/radial6#1"/>
    <dgm:cxn modelId="{36EAAD41-64F9-41B1-B167-64F454FC204C}" type="presParOf" srcId="{0EEA3685-CE3F-4C73-892E-E4ED30A28E06}" destId="{FBBD2DC6-1265-48D7-89D2-DBF3B25940CB}" srcOrd="2" destOrd="0" presId="urn:microsoft.com/office/officeart/2005/8/layout/radial6#1"/>
    <dgm:cxn modelId="{953C882A-917E-4F82-ACF1-02DC93FC3BD7}" type="presParOf" srcId="{0EEA3685-CE3F-4C73-892E-E4ED30A28E06}" destId="{DEF2EBC4-7B15-4616-AEE3-B29C8EF2C109}" srcOrd="3" destOrd="0" presId="urn:microsoft.com/office/officeart/2005/8/layout/radial6#1"/>
    <dgm:cxn modelId="{FE2AF366-1E08-4C20-982E-694E714E70CA}" type="presParOf" srcId="{0EEA3685-CE3F-4C73-892E-E4ED30A28E06}" destId="{90085A5E-3E2A-4B06-A10F-38EC7D5E03E0}" srcOrd="4" destOrd="0" presId="urn:microsoft.com/office/officeart/2005/8/layout/radial6#1"/>
    <dgm:cxn modelId="{D96AB2CC-F5DC-4902-BF81-4163FF62E269}" type="presParOf" srcId="{0EEA3685-CE3F-4C73-892E-E4ED30A28E06}" destId="{791232A4-1094-41B4-810F-4D3DB724276D}" srcOrd="5" destOrd="0" presId="urn:microsoft.com/office/officeart/2005/8/layout/radial6#1"/>
    <dgm:cxn modelId="{7A356F12-C329-49FA-9CC7-714425A48BB4}" type="presParOf" srcId="{0EEA3685-CE3F-4C73-892E-E4ED30A28E06}" destId="{323ED8F0-F5CA-4BFC-984E-340C8EE43D00}" srcOrd="6" destOrd="0" presId="urn:microsoft.com/office/officeart/2005/8/layout/radial6#1"/>
    <dgm:cxn modelId="{22CBDE35-7651-411A-9629-D22025705AD4}" type="presParOf" srcId="{0EEA3685-CE3F-4C73-892E-E4ED30A28E06}" destId="{571A1427-E5EC-446E-9C65-9E6521612FB9}" srcOrd="7" destOrd="0" presId="urn:microsoft.com/office/officeart/2005/8/layout/radial6#1"/>
    <dgm:cxn modelId="{D9029728-5A9C-4E3C-A796-AD31ADA07AB3}" type="presParOf" srcId="{0EEA3685-CE3F-4C73-892E-E4ED30A28E06}" destId="{C85D5023-12CF-43D1-AB20-005FC12B9454}" srcOrd="8" destOrd="0" presId="urn:microsoft.com/office/officeart/2005/8/layout/radial6#1"/>
    <dgm:cxn modelId="{ED135498-1918-41E5-95C3-4FCF701E2B87}" type="presParOf" srcId="{0EEA3685-CE3F-4C73-892E-E4ED30A28E06}" destId="{330B8451-5DB3-421E-B3C6-289B70F6DD7F}" srcOrd="9" destOrd="0" presId="urn:microsoft.com/office/officeart/2005/8/layout/radial6#1"/>
    <dgm:cxn modelId="{7654DEC6-D53F-45DF-8865-6C46082D7C6B}" type="presParOf" srcId="{0EEA3685-CE3F-4C73-892E-E4ED30A28E06}" destId="{59F1683C-4865-4CF3-8E3C-1628D7AFCFFB}" srcOrd="10" destOrd="0" presId="urn:microsoft.com/office/officeart/2005/8/layout/radial6#1"/>
    <dgm:cxn modelId="{53654942-BAFA-4B3C-B31F-30D769028E10}" type="presParOf" srcId="{0EEA3685-CE3F-4C73-892E-E4ED30A28E06}" destId="{6E66B668-4B69-4043-9BAA-C8578090FCBE}" srcOrd="11" destOrd="0" presId="urn:microsoft.com/office/officeart/2005/8/layout/radial6#1"/>
    <dgm:cxn modelId="{A5985723-2AD5-4D2B-B77B-5187B8DC2DC7}" type="presParOf" srcId="{0EEA3685-CE3F-4C73-892E-E4ED30A28E06}" destId="{E7BEE0EB-F82D-42FE-AD91-FDC4EE6FD49E}" srcOrd="12" destOrd="0" presId="urn:microsoft.com/office/officeart/2005/8/layout/radial6#1"/>
    <dgm:cxn modelId="{7F103305-264C-4C56-8EA7-3A835F27111B}" type="presParOf" srcId="{0EEA3685-CE3F-4C73-892E-E4ED30A28E06}" destId="{5845CD9E-2435-4464-8398-413AE09CAD60}" srcOrd="13" destOrd="0" presId="urn:microsoft.com/office/officeart/2005/8/layout/radial6#1"/>
    <dgm:cxn modelId="{F3F4EF31-C58D-4F5F-AD2E-BCC36F5F2ABF}" type="presParOf" srcId="{0EEA3685-CE3F-4C73-892E-E4ED30A28E06}" destId="{AF822A19-F75D-487B-84AA-FFCC127FBB80}" srcOrd="14" destOrd="0" presId="urn:microsoft.com/office/officeart/2005/8/layout/radial6#1"/>
    <dgm:cxn modelId="{AA972E61-B0DC-4F86-BC7A-FDB24B31C274}" type="presParOf" srcId="{0EEA3685-CE3F-4C73-892E-E4ED30A28E06}" destId="{35C58347-E175-46C3-AD01-CFF7DAE5BA00}" srcOrd="15" destOrd="0" presId="urn:microsoft.com/office/officeart/2005/8/layout/radial6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9FDFED-FCAF-4CF2-AFAE-BF26E4CA90FB}" type="doc">
      <dgm:prSet loTypeId="urn:microsoft.com/office/officeart/2005/8/layout/radial1#1" loCatId="relationship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E77ADFB8-19E5-454A-9FB8-3CDC64FBFAC8}">
      <dgm:prSet phldrT="[Text]"/>
      <dgm:spPr/>
      <dgm:t>
        <a:bodyPr/>
        <a:lstStyle/>
        <a:p>
          <a:r>
            <a:rPr lang="en-GB"/>
            <a:t>iPHC</a:t>
          </a:r>
        </a:p>
      </dgm:t>
    </dgm:pt>
    <dgm:pt modelId="{690F4DF8-A5A0-4F05-88A3-D90FED9C6A5D}" type="parTrans" cxnId="{662ECA67-29E7-455D-9627-F2955D98702F}">
      <dgm:prSet/>
      <dgm:spPr/>
      <dgm:t>
        <a:bodyPr/>
        <a:lstStyle/>
        <a:p>
          <a:endParaRPr lang="en-GB" sz="3600"/>
        </a:p>
      </dgm:t>
    </dgm:pt>
    <dgm:pt modelId="{A2FEBBF8-0E84-49C5-8B3F-67A6ADE97F4B}" type="sibTrans" cxnId="{662ECA67-29E7-455D-9627-F2955D98702F}">
      <dgm:prSet/>
      <dgm:spPr/>
      <dgm:t>
        <a:bodyPr/>
        <a:lstStyle/>
        <a:p>
          <a:endParaRPr lang="en-GB"/>
        </a:p>
      </dgm:t>
    </dgm:pt>
    <dgm:pt modelId="{F24BF18B-768C-42B9-B715-395572C3FE19}">
      <dgm:prSet phldrT="[Text]"/>
      <dgm:spPr/>
      <dgm:t>
        <a:bodyPr/>
        <a:lstStyle/>
        <a:p>
          <a:r>
            <a:rPr lang="en-GB"/>
            <a:t>Doctor</a:t>
          </a:r>
        </a:p>
      </dgm:t>
    </dgm:pt>
    <dgm:pt modelId="{6D2FF290-9100-4ADC-9732-AB63F79930B7}" type="parTrans" cxnId="{2524CB50-B211-4FAE-AFE0-2C67DC110F71}">
      <dgm:prSet/>
      <dgm:spPr/>
      <dgm:t>
        <a:bodyPr/>
        <a:lstStyle/>
        <a:p>
          <a:endParaRPr lang="en-GB" sz="3600"/>
        </a:p>
      </dgm:t>
    </dgm:pt>
    <dgm:pt modelId="{4D8C0658-C59A-4D3D-9AE4-CB0CB855A926}" type="sibTrans" cxnId="{2524CB50-B211-4FAE-AFE0-2C67DC110F71}">
      <dgm:prSet/>
      <dgm:spPr/>
      <dgm:t>
        <a:bodyPr/>
        <a:lstStyle/>
        <a:p>
          <a:endParaRPr lang="en-GB"/>
        </a:p>
      </dgm:t>
    </dgm:pt>
    <dgm:pt modelId="{D0F77FFA-D3F0-4D9A-9E3F-4A763B9BD103}">
      <dgm:prSet phldrT="[Text]"/>
      <dgm:spPr/>
      <dgm:t>
        <a:bodyPr/>
        <a:lstStyle/>
        <a:p>
          <a:r>
            <a:rPr lang="en-GB"/>
            <a:t>Midwife</a:t>
          </a:r>
        </a:p>
      </dgm:t>
    </dgm:pt>
    <dgm:pt modelId="{284E1BF7-4CDB-4F25-B180-F588E573D7F2}" type="parTrans" cxnId="{D76B3C1D-C032-4C83-8D5E-65BAEFA8650E}">
      <dgm:prSet/>
      <dgm:spPr/>
      <dgm:t>
        <a:bodyPr/>
        <a:lstStyle/>
        <a:p>
          <a:endParaRPr lang="en-GB" sz="3600"/>
        </a:p>
      </dgm:t>
    </dgm:pt>
    <dgm:pt modelId="{BACADE44-B71F-4875-8049-D907559559BC}" type="sibTrans" cxnId="{D76B3C1D-C032-4C83-8D5E-65BAEFA8650E}">
      <dgm:prSet/>
      <dgm:spPr/>
      <dgm:t>
        <a:bodyPr/>
        <a:lstStyle/>
        <a:p>
          <a:endParaRPr lang="en-GB"/>
        </a:p>
      </dgm:t>
    </dgm:pt>
    <dgm:pt modelId="{22F75E59-6511-456C-8571-F3054F7447D1}">
      <dgm:prSet phldrT="[Text]"/>
      <dgm:spPr/>
      <dgm:t>
        <a:bodyPr/>
        <a:lstStyle/>
        <a:p>
          <a:r>
            <a:rPr lang="en-GB"/>
            <a:t>Nurse</a:t>
          </a:r>
        </a:p>
      </dgm:t>
    </dgm:pt>
    <dgm:pt modelId="{BAAF3C4D-578A-47ED-B872-3B8F22F610D1}" type="parTrans" cxnId="{C41A4E2D-8A73-4CB3-A98B-48F2C5873141}">
      <dgm:prSet/>
      <dgm:spPr/>
      <dgm:t>
        <a:bodyPr/>
        <a:lstStyle/>
        <a:p>
          <a:endParaRPr lang="en-GB" sz="3600"/>
        </a:p>
      </dgm:t>
    </dgm:pt>
    <dgm:pt modelId="{5623B359-D97B-4C40-84DC-DC15E3266453}" type="sibTrans" cxnId="{C41A4E2D-8A73-4CB3-A98B-48F2C5873141}">
      <dgm:prSet/>
      <dgm:spPr/>
      <dgm:t>
        <a:bodyPr/>
        <a:lstStyle/>
        <a:p>
          <a:endParaRPr lang="en-GB"/>
        </a:p>
      </dgm:t>
    </dgm:pt>
    <dgm:pt modelId="{79CC61E0-A2C5-4D3C-9B40-CC17FADFA892}">
      <dgm:prSet phldrT="[Text]"/>
      <dgm:spPr/>
      <dgm:t>
        <a:bodyPr/>
        <a:lstStyle/>
        <a:p>
          <a:r>
            <a:rPr lang="en-GB"/>
            <a:t>Clinical Officer</a:t>
          </a:r>
        </a:p>
      </dgm:t>
    </dgm:pt>
    <dgm:pt modelId="{7CB429F0-1655-4250-8F1B-067A9F729A1F}" type="parTrans" cxnId="{19D5ED01-98FE-4258-A355-DDA15ECAABEC}">
      <dgm:prSet/>
      <dgm:spPr/>
      <dgm:t>
        <a:bodyPr/>
        <a:lstStyle/>
        <a:p>
          <a:endParaRPr lang="en-GB" sz="3600"/>
        </a:p>
      </dgm:t>
    </dgm:pt>
    <dgm:pt modelId="{35FB12E9-F66B-48C0-961C-7E7CE68B4C62}" type="sibTrans" cxnId="{19D5ED01-98FE-4258-A355-DDA15ECAABEC}">
      <dgm:prSet/>
      <dgm:spPr/>
      <dgm:t>
        <a:bodyPr/>
        <a:lstStyle/>
        <a:p>
          <a:endParaRPr lang="en-GB"/>
        </a:p>
      </dgm:t>
    </dgm:pt>
    <dgm:pt modelId="{DECF299A-B3F7-470C-ACFB-28257925FAC4}">
      <dgm:prSet phldrT="[Text]"/>
      <dgm:spPr/>
      <dgm:t>
        <a:bodyPr/>
        <a:lstStyle/>
        <a:p>
          <a:r>
            <a:rPr lang="en-GB"/>
            <a:t>Public Health Officer</a:t>
          </a:r>
        </a:p>
      </dgm:t>
    </dgm:pt>
    <dgm:pt modelId="{B5048736-0386-499A-BBD0-EEE0923C61E0}" type="parTrans" cxnId="{E9E368C2-5971-44B7-A4A7-7076A79AFBC6}">
      <dgm:prSet/>
      <dgm:spPr/>
      <dgm:t>
        <a:bodyPr/>
        <a:lstStyle/>
        <a:p>
          <a:endParaRPr lang="en-GB" sz="3600"/>
        </a:p>
      </dgm:t>
    </dgm:pt>
    <dgm:pt modelId="{50C25241-33AD-4AE8-80E7-81E486557218}" type="sibTrans" cxnId="{E9E368C2-5971-44B7-A4A7-7076A79AFBC6}">
      <dgm:prSet/>
      <dgm:spPr/>
      <dgm:t>
        <a:bodyPr/>
        <a:lstStyle/>
        <a:p>
          <a:endParaRPr lang="en-GB"/>
        </a:p>
      </dgm:t>
    </dgm:pt>
    <dgm:pt modelId="{C19374DD-DB19-4714-88BA-D0CCCE6EA656}">
      <dgm:prSet phldrT="[Text]"/>
      <dgm:spPr/>
      <dgm:t>
        <a:bodyPr/>
        <a:lstStyle/>
        <a:p>
          <a:r>
            <a:rPr lang="en-GB"/>
            <a:t>Health Visitor</a:t>
          </a:r>
        </a:p>
      </dgm:t>
    </dgm:pt>
    <dgm:pt modelId="{4B2D2EA2-3070-45D9-A995-A266BBDF7251}" type="parTrans" cxnId="{8DF73BEE-AEB7-4F46-BA5E-7E0137DFD333}">
      <dgm:prSet/>
      <dgm:spPr/>
      <dgm:t>
        <a:bodyPr/>
        <a:lstStyle/>
        <a:p>
          <a:endParaRPr lang="en-GB" sz="3600"/>
        </a:p>
      </dgm:t>
    </dgm:pt>
    <dgm:pt modelId="{DA5868B3-CC58-4FF9-866C-72A3D19A9CA7}" type="sibTrans" cxnId="{8DF73BEE-AEB7-4F46-BA5E-7E0137DFD333}">
      <dgm:prSet/>
      <dgm:spPr/>
      <dgm:t>
        <a:bodyPr/>
        <a:lstStyle/>
        <a:p>
          <a:endParaRPr lang="en-GB"/>
        </a:p>
      </dgm:t>
    </dgm:pt>
    <dgm:pt modelId="{E3E39DED-82C4-4DA6-9949-C612586716C8}">
      <dgm:prSet phldrT="[Text]"/>
      <dgm:spPr/>
      <dgm:t>
        <a:bodyPr/>
        <a:lstStyle/>
        <a:p>
          <a:r>
            <a:rPr lang="en-GB"/>
            <a:t>Lab Assistant</a:t>
          </a:r>
        </a:p>
      </dgm:t>
    </dgm:pt>
    <dgm:pt modelId="{49A04DE9-9EB9-4178-B9C1-E0672B37BA26}" type="parTrans" cxnId="{6FF66225-D6CA-43F1-BF63-07265D1EE7D7}">
      <dgm:prSet/>
      <dgm:spPr/>
      <dgm:t>
        <a:bodyPr/>
        <a:lstStyle/>
        <a:p>
          <a:endParaRPr lang="en-GB" sz="3600"/>
        </a:p>
      </dgm:t>
    </dgm:pt>
    <dgm:pt modelId="{DE3B9CDE-5197-4AD2-9132-748DC6B7190B}" type="sibTrans" cxnId="{6FF66225-D6CA-43F1-BF63-07265D1EE7D7}">
      <dgm:prSet/>
      <dgm:spPr/>
      <dgm:t>
        <a:bodyPr/>
        <a:lstStyle/>
        <a:p>
          <a:endParaRPr lang="en-GB"/>
        </a:p>
      </dgm:t>
    </dgm:pt>
    <dgm:pt modelId="{23C6A3EB-E407-4433-889B-0F1EB6B5783C}">
      <dgm:prSet phldrT="[Text]"/>
      <dgm:spPr/>
      <dgm:t>
        <a:bodyPr/>
        <a:lstStyle/>
        <a:p>
          <a:r>
            <a:rPr lang="en-GB"/>
            <a:t>Community Health Worker</a:t>
          </a:r>
        </a:p>
      </dgm:t>
    </dgm:pt>
    <dgm:pt modelId="{CA9ADA9A-1DC9-4D95-B2B7-C3D7E3FBE411}" type="parTrans" cxnId="{A084ABE8-F2C7-4AB3-992E-9402619F7A74}">
      <dgm:prSet/>
      <dgm:spPr/>
      <dgm:t>
        <a:bodyPr/>
        <a:lstStyle/>
        <a:p>
          <a:endParaRPr lang="en-GB" sz="3600"/>
        </a:p>
      </dgm:t>
    </dgm:pt>
    <dgm:pt modelId="{452162E0-7017-4C67-8DA2-9B2C4B581D2D}" type="sibTrans" cxnId="{A084ABE8-F2C7-4AB3-992E-9402619F7A74}">
      <dgm:prSet/>
      <dgm:spPr/>
      <dgm:t>
        <a:bodyPr/>
        <a:lstStyle/>
        <a:p>
          <a:endParaRPr lang="en-GB"/>
        </a:p>
      </dgm:t>
    </dgm:pt>
    <dgm:pt modelId="{4ECF4DD7-8ED5-4710-97D2-E989D165E7F5}">
      <dgm:prSet phldrT="[Text]"/>
      <dgm:spPr/>
      <dgm:t>
        <a:bodyPr/>
        <a:lstStyle/>
        <a:p>
          <a:r>
            <a:rPr lang="en-GB"/>
            <a:t>Manager</a:t>
          </a:r>
        </a:p>
      </dgm:t>
    </dgm:pt>
    <dgm:pt modelId="{DB03CDB6-C453-4BF5-B2E2-9BEAB27DD3A0}" type="parTrans" cxnId="{7C0845DB-DADB-4111-9928-30566D93147B}">
      <dgm:prSet/>
      <dgm:spPr/>
      <dgm:t>
        <a:bodyPr/>
        <a:lstStyle/>
        <a:p>
          <a:endParaRPr lang="en-GB" sz="3600"/>
        </a:p>
      </dgm:t>
    </dgm:pt>
    <dgm:pt modelId="{35E7C464-3A88-40AC-B104-71996817B45E}" type="sibTrans" cxnId="{7C0845DB-DADB-4111-9928-30566D93147B}">
      <dgm:prSet/>
      <dgm:spPr/>
      <dgm:t>
        <a:bodyPr/>
        <a:lstStyle/>
        <a:p>
          <a:endParaRPr lang="en-GB"/>
        </a:p>
      </dgm:t>
    </dgm:pt>
    <dgm:pt modelId="{48A76427-2B2A-4C8D-8367-4016C4A7F1C4}" type="pres">
      <dgm:prSet presAssocID="{EA9FDFED-FCAF-4CF2-AFAE-BF26E4CA90F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8487A1F-5FBB-4439-B4AC-329DF95A39CD}" type="pres">
      <dgm:prSet presAssocID="{E77ADFB8-19E5-454A-9FB8-3CDC64FBFAC8}" presName="centerShape" presStyleLbl="node0" presStyleIdx="0" presStyleCnt="1"/>
      <dgm:spPr/>
    </dgm:pt>
    <dgm:pt modelId="{53C2B4CD-E910-47DC-9958-ABE7864DFEE0}" type="pres">
      <dgm:prSet presAssocID="{6D2FF290-9100-4ADC-9732-AB63F79930B7}" presName="Name9" presStyleLbl="parChTrans1D2" presStyleIdx="0" presStyleCnt="9"/>
      <dgm:spPr/>
    </dgm:pt>
    <dgm:pt modelId="{34870135-BCB5-423A-A9C6-22371862DB2B}" type="pres">
      <dgm:prSet presAssocID="{6D2FF290-9100-4ADC-9732-AB63F79930B7}" presName="connTx" presStyleLbl="parChTrans1D2" presStyleIdx="0" presStyleCnt="9"/>
      <dgm:spPr/>
    </dgm:pt>
    <dgm:pt modelId="{FA076C3E-0AF7-4BA3-AAB8-A63D2B98C3D5}" type="pres">
      <dgm:prSet presAssocID="{F24BF18B-768C-42B9-B715-395572C3FE19}" presName="node" presStyleLbl="node1" presStyleIdx="0" presStyleCnt="9">
        <dgm:presLayoutVars>
          <dgm:bulletEnabled val="1"/>
        </dgm:presLayoutVars>
      </dgm:prSet>
      <dgm:spPr/>
    </dgm:pt>
    <dgm:pt modelId="{65931011-4988-4D9D-9AD3-27E009E9910E}" type="pres">
      <dgm:prSet presAssocID="{284E1BF7-4CDB-4F25-B180-F588E573D7F2}" presName="Name9" presStyleLbl="parChTrans1D2" presStyleIdx="1" presStyleCnt="9"/>
      <dgm:spPr/>
    </dgm:pt>
    <dgm:pt modelId="{9D180A86-8235-424C-96E4-81C553C5FE1C}" type="pres">
      <dgm:prSet presAssocID="{284E1BF7-4CDB-4F25-B180-F588E573D7F2}" presName="connTx" presStyleLbl="parChTrans1D2" presStyleIdx="1" presStyleCnt="9"/>
      <dgm:spPr/>
    </dgm:pt>
    <dgm:pt modelId="{B8F3448D-8AD6-4FDF-9CF4-A0690A5F2E04}" type="pres">
      <dgm:prSet presAssocID="{D0F77FFA-D3F0-4D9A-9E3F-4A763B9BD103}" presName="node" presStyleLbl="node1" presStyleIdx="1" presStyleCnt="9">
        <dgm:presLayoutVars>
          <dgm:bulletEnabled val="1"/>
        </dgm:presLayoutVars>
      </dgm:prSet>
      <dgm:spPr/>
    </dgm:pt>
    <dgm:pt modelId="{86C89702-A77F-434D-81C7-F13E34B7EA09}" type="pres">
      <dgm:prSet presAssocID="{BAAF3C4D-578A-47ED-B872-3B8F22F610D1}" presName="Name9" presStyleLbl="parChTrans1D2" presStyleIdx="2" presStyleCnt="9"/>
      <dgm:spPr/>
    </dgm:pt>
    <dgm:pt modelId="{913924AD-9BF7-49DE-A3CF-BC1330380F7A}" type="pres">
      <dgm:prSet presAssocID="{BAAF3C4D-578A-47ED-B872-3B8F22F610D1}" presName="connTx" presStyleLbl="parChTrans1D2" presStyleIdx="2" presStyleCnt="9"/>
      <dgm:spPr/>
    </dgm:pt>
    <dgm:pt modelId="{76EFAB60-BB8C-4453-8AC8-0D712400D82C}" type="pres">
      <dgm:prSet presAssocID="{22F75E59-6511-456C-8571-F3054F7447D1}" presName="node" presStyleLbl="node1" presStyleIdx="2" presStyleCnt="9">
        <dgm:presLayoutVars>
          <dgm:bulletEnabled val="1"/>
        </dgm:presLayoutVars>
      </dgm:prSet>
      <dgm:spPr/>
    </dgm:pt>
    <dgm:pt modelId="{76B3D756-D18E-4286-91E9-1C5F59AE93FC}" type="pres">
      <dgm:prSet presAssocID="{7CB429F0-1655-4250-8F1B-067A9F729A1F}" presName="Name9" presStyleLbl="parChTrans1D2" presStyleIdx="3" presStyleCnt="9"/>
      <dgm:spPr/>
    </dgm:pt>
    <dgm:pt modelId="{60E04318-0183-452E-9646-557FF9C1BD3C}" type="pres">
      <dgm:prSet presAssocID="{7CB429F0-1655-4250-8F1B-067A9F729A1F}" presName="connTx" presStyleLbl="parChTrans1D2" presStyleIdx="3" presStyleCnt="9"/>
      <dgm:spPr/>
    </dgm:pt>
    <dgm:pt modelId="{13E362F6-5769-4127-A89D-5F44BD90F33A}" type="pres">
      <dgm:prSet presAssocID="{79CC61E0-A2C5-4D3C-9B40-CC17FADFA892}" presName="node" presStyleLbl="node1" presStyleIdx="3" presStyleCnt="9">
        <dgm:presLayoutVars>
          <dgm:bulletEnabled val="1"/>
        </dgm:presLayoutVars>
      </dgm:prSet>
      <dgm:spPr/>
    </dgm:pt>
    <dgm:pt modelId="{5B244265-2FC7-40B8-89C4-EABBB4B285AD}" type="pres">
      <dgm:prSet presAssocID="{B5048736-0386-499A-BBD0-EEE0923C61E0}" presName="Name9" presStyleLbl="parChTrans1D2" presStyleIdx="4" presStyleCnt="9"/>
      <dgm:spPr/>
    </dgm:pt>
    <dgm:pt modelId="{CC8DF300-04EF-4FBD-B234-00158CB670AB}" type="pres">
      <dgm:prSet presAssocID="{B5048736-0386-499A-BBD0-EEE0923C61E0}" presName="connTx" presStyleLbl="parChTrans1D2" presStyleIdx="4" presStyleCnt="9"/>
      <dgm:spPr/>
    </dgm:pt>
    <dgm:pt modelId="{AFF90B12-134D-45A2-9F34-B2FFB8A5E443}" type="pres">
      <dgm:prSet presAssocID="{DECF299A-B3F7-470C-ACFB-28257925FAC4}" presName="node" presStyleLbl="node1" presStyleIdx="4" presStyleCnt="9">
        <dgm:presLayoutVars>
          <dgm:bulletEnabled val="1"/>
        </dgm:presLayoutVars>
      </dgm:prSet>
      <dgm:spPr/>
    </dgm:pt>
    <dgm:pt modelId="{813E4D30-E0C9-4532-848A-2E03D1EB30AD}" type="pres">
      <dgm:prSet presAssocID="{4B2D2EA2-3070-45D9-A995-A266BBDF7251}" presName="Name9" presStyleLbl="parChTrans1D2" presStyleIdx="5" presStyleCnt="9"/>
      <dgm:spPr/>
    </dgm:pt>
    <dgm:pt modelId="{DA14BDF9-65E5-4F98-86F8-1CECE49EAE89}" type="pres">
      <dgm:prSet presAssocID="{4B2D2EA2-3070-45D9-A995-A266BBDF7251}" presName="connTx" presStyleLbl="parChTrans1D2" presStyleIdx="5" presStyleCnt="9"/>
      <dgm:spPr/>
    </dgm:pt>
    <dgm:pt modelId="{C6F25049-1176-4ADA-AA4B-8D2FAEFACAFE}" type="pres">
      <dgm:prSet presAssocID="{C19374DD-DB19-4714-88BA-D0CCCE6EA656}" presName="node" presStyleLbl="node1" presStyleIdx="5" presStyleCnt="9">
        <dgm:presLayoutVars>
          <dgm:bulletEnabled val="1"/>
        </dgm:presLayoutVars>
      </dgm:prSet>
      <dgm:spPr/>
    </dgm:pt>
    <dgm:pt modelId="{F944621C-95FD-4E45-A17E-F0F110D07012}" type="pres">
      <dgm:prSet presAssocID="{49A04DE9-9EB9-4178-B9C1-E0672B37BA26}" presName="Name9" presStyleLbl="parChTrans1D2" presStyleIdx="6" presStyleCnt="9"/>
      <dgm:spPr/>
    </dgm:pt>
    <dgm:pt modelId="{13909DFA-44AB-4DFA-B3C9-B762505A6A6D}" type="pres">
      <dgm:prSet presAssocID="{49A04DE9-9EB9-4178-B9C1-E0672B37BA26}" presName="connTx" presStyleLbl="parChTrans1D2" presStyleIdx="6" presStyleCnt="9"/>
      <dgm:spPr/>
    </dgm:pt>
    <dgm:pt modelId="{76543668-0009-4397-B99B-BE886D921C54}" type="pres">
      <dgm:prSet presAssocID="{E3E39DED-82C4-4DA6-9949-C612586716C8}" presName="node" presStyleLbl="node1" presStyleIdx="6" presStyleCnt="9">
        <dgm:presLayoutVars>
          <dgm:bulletEnabled val="1"/>
        </dgm:presLayoutVars>
      </dgm:prSet>
      <dgm:spPr/>
    </dgm:pt>
    <dgm:pt modelId="{4377D984-2BA7-47EB-87BB-44B5D43D8B55}" type="pres">
      <dgm:prSet presAssocID="{CA9ADA9A-1DC9-4D95-B2B7-C3D7E3FBE411}" presName="Name9" presStyleLbl="parChTrans1D2" presStyleIdx="7" presStyleCnt="9"/>
      <dgm:spPr/>
    </dgm:pt>
    <dgm:pt modelId="{FB55779A-1781-49D8-9E80-77BDA6A4E80F}" type="pres">
      <dgm:prSet presAssocID="{CA9ADA9A-1DC9-4D95-B2B7-C3D7E3FBE411}" presName="connTx" presStyleLbl="parChTrans1D2" presStyleIdx="7" presStyleCnt="9"/>
      <dgm:spPr/>
    </dgm:pt>
    <dgm:pt modelId="{AF4F6CAB-AD30-45B4-A282-EF17309B7E33}" type="pres">
      <dgm:prSet presAssocID="{23C6A3EB-E407-4433-889B-0F1EB6B5783C}" presName="node" presStyleLbl="node1" presStyleIdx="7" presStyleCnt="9">
        <dgm:presLayoutVars>
          <dgm:bulletEnabled val="1"/>
        </dgm:presLayoutVars>
      </dgm:prSet>
      <dgm:spPr/>
    </dgm:pt>
    <dgm:pt modelId="{3DE0762C-AB32-4C01-B07B-A85B170011B1}" type="pres">
      <dgm:prSet presAssocID="{DB03CDB6-C453-4BF5-B2E2-9BEAB27DD3A0}" presName="Name9" presStyleLbl="parChTrans1D2" presStyleIdx="8" presStyleCnt="9"/>
      <dgm:spPr/>
    </dgm:pt>
    <dgm:pt modelId="{AA8E1293-565A-4EA9-98B9-5CEF5D9EB66A}" type="pres">
      <dgm:prSet presAssocID="{DB03CDB6-C453-4BF5-B2E2-9BEAB27DD3A0}" presName="connTx" presStyleLbl="parChTrans1D2" presStyleIdx="8" presStyleCnt="9"/>
      <dgm:spPr/>
    </dgm:pt>
    <dgm:pt modelId="{D592E676-6134-4367-91CD-C1F74C6C7E03}" type="pres">
      <dgm:prSet presAssocID="{4ECF4DD7-8ED5-4710-97D2-E989D165E7F5}" presName="node" presStyleLbl="node1" presStyleIdx="8" presStyleCnt="9">
        <dgm:presLayoutVars>
          <dgm:bulletEnabled val="1"/>
        </dgm:presLayoutVars>
      </dgm:prSet>
      <dgm:spPr/>
    </dgm:pt>
  </dgm:ptLst>
  <dgm:cxnLst>
    <dgm:cxn modelId="{19D5ED01-98FE-4258-A355-DDA15ECAABEC}" srcId="{E77ADFB8-19E5-454A-9FB8-3CDC64FBFAC8}" destId="{79CC61E0-A2C5-4D3C-9B40-CC17FADFA892}" srcOrd="3" destOrd="0" parTransId="{7CB429F0-1655-4250-8F1B-067A9F729A1F}" sibTransId="{35FB12E9-F66B-48C0-961C-7E7CE68B4C62}"/>
    <dgm:cxn modelId="{C2830806-DCE7-4274-B1C0-29747A2E0E60}" type="presOf" srcId="{4ECF4DD7-8ED5-4710-97D2-E989D165E7F5}" destId="{D592E676-6134-4367-91CD-C1F74C6C7E03}" srcOrd="0" destOrd="0" presId="urn:microsoft.com/office/officeart/2005/8/layout/radial1#1"/>
    <dgm:cxn modelId="{2CFEF80D-79E0-467B-BB8B-D7FDFF522469}" type="presOf" srcId="{22F75E59-6511-456C-8571-F3054F7447D1}" destId="{76EFAB60-BB8C-4453-8AC8-0D712400D82C}" srcOrd="0" destOrd="0" presId="urn:microsoft.com/office/officeart/2005/8/layout/radial1#1"/>
    <dgm:cxn modelId="{A3B46618-7C1A-4387-B779-004D31A0FCA9}" type="presOf" srcId="{284E1BF7-4CDB-4F25-B180-F588E573D7F2}" destId="{65931011-4988-4D9D-9AD3-27E009E9910E}" srcOrd="0" destOrd="0" presId="urn:microsoft.com/office/officeart/2005/8/layout/radial1#1"/>
    <dgm:cxn modelId="{D76B3C1D-C032-4C83-8D5E-65BAEFA8650E}" srcId="{E77ADFB8-19E5-454A-9FB8-3CDC64FBFAC8}" destId="{D0F77FFA-D3F0-4D9A-9E3F-4A763B9BD103}" srcOrd="1" destOrd="0" parTransId="{284E1BF7-4CDB-4F25-B180-F588E573D7F2}" sibTransId="{BACADE44-B71F-4875-8049-D907559559BC}"/>
    <dgm:cxn modelId="{6FF66225-D6CA-43F1-BF63-07265D1EE7D7}" srcId="{E77ADFB8-19E5-454A-9FB8-3CDC64FBFAC8}" destId="{E3E39DED-82C4-4DA6-9949-C612586716C8}" srcOrd="6" destOrd="0" parTransId="{49A04DE9-9EB9-4178-B9C1-E0672B37BA26}" sibTransId="{DE3B9CDE-5197-4AD2-9132-748DC6B7190B}"/>
    <dgm:cxn modelId="{C41A4E2D-8A73-4CB3-A98B-48F2C5873141}" srcId="{E77ADFB8-19E5-454A-9FB8-3CDC64FBFAC8}" destId="{22F75E59-6511-456C-8571-F3054F7447D1}" srcOrd="2" destOrd="0" parTransId="{BAAF3C4D-578A-47ED-B872-3B8F22F610D1}" sibTransId="{5623B359-D97B-4C40-84DC-DC15E3266453}"/>
    <dgm:cxn modelId="{5F4DCE2E-524B-47B2-B0DC-957C3B467356}" type="presOf" srcId="{E77ADFB8-19E5-454A-9FB8-3CDC64FBFAC8}" destId="{28487A1F-5FBB-4439-B4AC-329DF95A39CD}" srcOrd="0" destOrd="0" presId="urn:microsoft.com/office/officeart/2005/8/layout/radial1#1"/>
    <dgm:cxn modelId="{1D4A5230-FC47-4A1C-AC19-68865112FE62}" type="presOf" srcId="{49A04DE9-9EB9-4178-B9C1-E0672B37BA26}" destId="{13909DFA-44AB-4DFA-B3C9-B762505A6A6D}" srcOrd="1" destOrd="0" presId="urn:microsoft.com/office/officeart/2005/8/layout/radial1#1"/>
    <dgm:cxn modelId="{A5563335-6BB7-4F1A-91F2-BB994EEA960A}" type="presOf" srcId="{D0F77FFA-D3F0-4D9A-9E3F-4A763B9BD103}" destId="{B8F3448D-8AD6-4FDF-9CF4-A0690A5F2E04}" srcOrd="0" destOrd="0" presId="urn:microsoft.com/office/officeart/2005/8/layout/radial1#1"/>
    <dgm:cxn modelId="{4FDE9267-5AB1-43B4-A362-EE9AC85FD318}" type="presOf" srcId="{DB03CDB6-C453-4BF5-B2E2-9BEAB27DD3A0}" destId="{AA8E1293-565A-4EA9-98B9-5CEF5D9EB66A}" srcOrd="1" destOrd="0" presId="urn:microsoft.com/office/officeart/2005/8/layout/radial1#1"/>
    <dgm:cxn modelId="{662ECA67-29E7-455D-9627-F2955D98702F}" srcId="{EA9FDFED-FCAF-4CF2-AFAE-BF26E4CA90FB}" destId="{E77ADFB8-19E5-454A-9FB8-3CDC64FBFAC8}" srcOrd="0" destOrd="0" parTransId="{690F4DF8-A5A0-4F05-88A3-D90FED9C6A5D}" sibTransId="{A2FEBBF8-0E84-49C5-8B3F-67A6ADE97F4B}"/>
    <dgm:cxn modelId="{27019250-F7EE-4785-AB09-03CE402F8231}" type="presOf" srcId="{4B2D2EA2-3070-45D9-A995-A266BBDF7251}" destId="{813E4D30-E0C9-4532-848A-2E03D1EB30AD}" srcOrd="0" destOrd="0" presId="urn:microsoft.com/office/officeart/2005/8/layout/radial1#1"/>
    <dgm:cxn modelId="{2524CB50-B211-4FAE-AFE0-2C67DC110F71}" srcId="{E77ADFB8-19E5-454A-9FB8-3CDC64FBFAC8}" destId="{F24BF18B-768C-42B9-B715-395572C3FE19}" srcOrd="0" destOrd="0" parTransId="{6D2FF290-9100-4ADC-9732-AB63F79930B7}" sibTransId="{4D8C0658-C59A-4D3D-9AE4-CB0CB855A926}"/>
    <dgm:cxn modelId="{2447B373-CE4E-4655-9317-BC0E40F49C59}" type="presOf" srcId="{49A04DE9-9EB9-4178-B9C1-E0672B37BA26}" destId="{F944621C-95FD-4E45-A17E-F0F110D07012}" srcOrd="0" destOrd="0" presId="urn:microsoft.com/office/officeart/2005/8/layout/radial1#1"/>
    <dgm:cxn modelId="{1A85F157-5D13-4D68-9F67-94D28B84CC4B}" type="presOf" srcId="{284E1BF7-4CDB-4F25-B180-F588E573D7F2}" destId="{9D180A86-8235-424C-96E4-81C553C5FE1C}" srcOrd="1" destOrd="0" presId="urn:microsoft.com/office/officeart/2005/8/layout/radial1#1"/>
    <dgm:cxn modelId="{AE0A7478-F676-43CE-B390-93259307861A}" type="presOf" srcId="{79CC61E0-A2C5-4D3C-9B40-CC17FADFA892}" destId="{13E362F6-5769-4127-A89D-5F44BD90F33A}" srcOrd="0" destOrd="0" presId="urn:microsoft.com/office/officeart/2005/8/layout/radial1#1"/>
    <dgm:cxn modelId="{B53D9459-5BC6-4E22-AAD0-363A07DD6838}" type="presOf" srcId="{B5048736-0386-499A-BBD0-EEE0923C61E0}" destId="{CC8DF300-04EF-4FBD-B234-00158CB670AB}" srcOrd="1" destOrd="0" presId="urn:microsoft.com/office/officeart/2005/8/layout/radial1#1"/>
    <dgm:cxn modelId="{E153055A-037F-4D60-BAD5-FED85F14F65D}" type="presOf" srcId="{F24BF18B-768C-42B9-B715-395572C3FE19}" destId="{FA076C3E-0AF7-4BA3-AAB8-A63D2B98C3D5}" srcOrd="0" destOrd="0" presId="urn:microsoft.com/office/officeart/2005/8/layout/radial1#1"/>
    <dgm:cxn modelId="{76528C5A-F92A-4CD1-B001-16C3C6B2FBB2}" type="presOf" srcId="{CA9ADA9A-1DC9-4D95-B2B7-C3D7E3FBE411}" destId="{FB55779A-1781-49D8-9E80-77BDA6A4E80F}" srcOrd="1" destOrd="0" presId="urn:microsoft.com/office/officeart/2005/8/layout/radial1#1"/>
    <dgm:cxn modelId="{334C407F-DCEB-4E47-86EC-593E93AB6917}" type="presOf" srcId="{DECF299A-B3F7-470C-ACFB-28257925FAC4}" destId="{AFF90B12-134D-45A2-9F34-B2FFB8A5E443}" srcOrd="0" destOrd="0" presId="urn:microsoft.com/office/officeart/2005/8/layout/radial1#1"/>
    <dgm:cxn modelId="{6FBC1680-1D4D-4AD0-BB7A-2EB430D30834}" type="presOf" srcId="{6D2FF290-9100-4ADC-9732-AB63F79930B7}" destId="{34870135-BCB5-423A-A9C6-22371862DB2B}" srcOrd="1" destOrd="0" presId="urn:microsoft.com/office/officeart/2005/8/layout/radial1#1"/>
    <dgm:cxn modelId="{22CFB886-712D-4A11-A12C-177B90B9DB9A}" type="presOf" srcId="{4B2D2EA2-3070-45D9-A995-A266BBDF7251}" destId="{DA14BDF9-65E5-4F98-86F8-1CECE49EAE89}" srcOrd="1" destOrd="0" presId="urn:microsoft.com/office/officeart/2005/8/layout/radial1#1"/>
    <dgm:cxn modelId="{F5397995-8E89-47AE-A5FB-50077835EAD2}" type="presOf" srcId="{6D2FF290-9100-4ADC-9732-AB63F79930B7}" destId="{53C2B4CD-E910-47DC-9958-ABE7864DFEE0}" srcOrd="0" destOrd="0" presId="urn:microsoft.com/office/officeart/2005/8/layout/radial1#1"/>
    <dgm:cxn modelId="{387C49A4-A98E-4237-B053-15C0A161F953}" type="presOf" srcId="{BAAF3C4D-578A-47ED-B872-3B8F22F610D1}" destId="{86C89702-A77F-434D-81C7-F13E34B7EA09}" srcOrd="0" destOrd="0" presId="urn:microsoft.com/office/officeart/2005/8/layout/radial1#1"/>
    <dgm:cxn modelId="{760C82AB-C693-4240-BEAC-C3DE5E50B884}" type="presOf" srcId="{E3E39DED-82C4-4DA6-9949-C612586716C8}" destId="{76543668-0009-4397-B99B-BE886D921C54}" srcOrd="0" destOrd="0" presId="urn:microsoft.com/office/officeart/2005/8/layout/radial1#1"/>
    <dgm:cxn modelId="{5BF42BAE-97D9-42C8-953A-6205BC60F56C}" type="presOf" srcId="{B5048736-0386-499A-BBD0-EEE0923C61E0}" destId="{5B244265-2FC7-40B8-89C4-EABBB4B285AD}" srcOrd="0" destOrd="0" presId="urn:microsoft.com/office/officeart/2005/8/layout/radial1#1"/>
    <dgm:cxn modelId="{B9A955B4-36ED-4D20-9B06-D935C79E26D5}" type="presOf" srcId="{CA9ADA9A-1DC9-4D95-B2B7-C3D7E3FBE411}" destId="{4377D984-2BA7-47EB-87BB-44B5D43D8B55}" srcOrd="0" destOrd="0" presId="urn:microsoft.com/office/officeart/2005/8/layout/radial1#1"/>
    <dgm:cxn modelId="{E9E368C2-5971-44B7-A4A7-7076A79AFBC6}" srcId="{E77ADFB8-19E5-454A-9FB8-3CDC64FBFAC8}" destId="{DECF299A-B3F7-470C-ACFB-28257925FAC4}" srcOrd="4" destOrd="0" parTransId="{B5048736-0386-499A-BBD0-EEE0923C61E0}" sibTransId="{50C25241-33AD-4AE8-80E7-81E486557218}"/>
    <dgm:cxn modelId="{7C0845DB-DADB-4111-9928-30566D93147B}" srcId="{E77ADFB8-19E5-454A-9FB8-3CDC64FBFAC8}" destId="{4ECF4DD7-8ED5-4710-97D2-E989D165E7F5}" srcOrd="8" destOrd="0" parTransId="{DB03CDB6-C453-4BF5-B2E2-9BEAB27DD3A0}" sibTransId="{35E7C464-3A88-40AC-B104-71996817B45E}"/>
    <dgm:cxn modelId="{2A74DFE3-A4D8-48B2-8211-F818F8B8DD95}" type="presOf" srcId="{C19374DD-DB19-4714-88BA-D0CCCE6EA656}" destId="{C6F25049-1176-4ADA-AA4B-8D2FAEFACAFE}" srcOrd="0" destOrd="0" presId="urn:microsoft.com/office/officeart/2005/8/layout/radial1#1"/>
    <dgm:cxn modelId="{041038E8-2EA0-461B-8198-A12F81773BAF}" type="presOf" srcId="{EA9FDFED-FCAF-4CF2-AFAE-BF26E4CA90FB}" destId="{48A76427-2B2A-4C8D-8367-4016C4A7F1C4}" srcOrd="0" destOrd="0" presId="urn:microsoft.com/office/officeart/2005/8/layout/radial1#1"/>
    <dgm:cxn modelId="{A084ABE8-F2C7-4AB3-992E-9402619F7A74}" srcId="{E77ADFB8-19E5-454A-9FB8-3CDC64FBFAC8}" destId="{23C6A3EB-E407-4433-889B-0F1EB6B5783C}" srcOrd="7" destOrd="0" parTransId="{CA9ADA9A-1DC9-4D95-B2B7-C3D7E3FBE411}" sibTransId="{452162E0-7017-4C67-8DA2-9B2C4B581D2D}"/>
    <dgm:cxn modelId="{1B1703E9-7A4F-4FB2-8EE3-2E70B31DBA6B}" type="presOf" srcId="{BAAF3C4D-578A-47ED-B872-3B8F22F610D1}" destId="{913924AD-9BF7-49DE-A3CF-BC1330380F7A}" srcOrd="1" destOrd="0" presId="urn:microsoft.com/office/officeart/2005/8/layout/radial1#1"/>
    <dgm:cxn modelId="{A73A91ED-B623-4F24-9F37-11FE39DFC02D}" type="presOf" srcId="{7CB429F0-1655-4250-8F1B-067A9F729A1F}" destId="{60E04318-0183-452E-9646-557FF9C1BD3C}" srcOrd="1" destOrd="0" presId="urn:microsoft.com/office/officeart/2005/8/layout/radial1#1"/>
    <dgm:cxn modelId="{8DF73BEE-AEB7-4F46-BA5E-7E0137DFD333}" srcId="{E77ADFB8-19E5-454A-9FB8-3CDC64FBFAC8}" destId="{C19374DD-DB19-4714-88BA-D0CCCE6EA656}" srcOrd="5" destOrd="0" parTransId="{4B2D2EA2-3070-45D9-A995-A266BBDF7251}" sibTransId="{DA5868B3-CC58-4FF9-866C-72A3D19A9CA7}"/>
    <dgm:cxn modelId="{60446EF0-BE3F-4A63-9221-C66551AE260F}" type="presOf" srcId="{7CB429F0-1655-4250-8F1B-067A9F729A1F}" destId="{76B3D756-D18E-4286-91E9-1C5F59AE93FC}" srcOrd="0" destOrd="0" presId="urn:microsoft.com/office/officeart/2005/8/layout/radial1#1"/>
    <dgm:cxn modelId="{39EEBAF1-8773-48FD-90B8-86E0CB6A1054}" type="presOf" srcId="{23C6A3EB-E407-4433-889B-0F1EB6B5783C}" destId="{AF4F6CAB-AD30-45B4-A282-EF17309B7E33}" srcOrd="0" destOrd="0" presId="urn:microsoft.com/office/officeart/2005/8/layout/radial1#1"/>
    <dgm:cxn modelId="{B63933F3-F3DA-4D41-AB32-952076E55F4C}" type="presOf" srcId="{DB03CDB6-C453-4BF5-B2E2-9BEAB27DD3A0}" destId="{3DE0762C-AB32-4C01-B07B-A85B170011B1}" srcOrd="0" destOrd="0" presId="urn:microsoft.com/office/officeart/2005/8/layout/radial1#1"/>
    <dgm:cxn modelId="{3D7D95E5-4473-4AB1-92BF-20B13D70657A}" type="presParOf" srcId="{48A76427-2B2A-4C8D-8367-4016C4A7F1C4}" destId="{28487A1F-5FBB-4439-B4AC-329DF95A39CD}" srcOrd="0" destOrd="0" presId="urn:microsoft.com/office/officeart/2005/8/layout/radial1#1"/>
    <dgm:cxn modelId="{7BE4B043-B428-4121-9F40-2130635A25E7}" type="presParOf" srcId="{48A76427-2B2A-4C8D-8367-4016C4A7F1C4}" destId="{53C2B4CD-E910-47DC-9958-ABE7864DFEE0}" srcOrd="1" destOrd="0" presId="urn:microsoft.com/office/officeart/2005/8/layout/radial1#1"/>
    <dgm:cxn modelId="{E701FEEE-D40D-40E0-A5CD-84715A662E64}" type="presParOf" srcId="{53C2B4CD-E910-47DC-9958-ABE7864DFEE0}" destId="{34870135-BCB5-423A-A9C6-22371862DB2B}" srcOrd="0" destOrd="0" presId="urn:microsoft.com/office/officeart/2005/8/layout/radial1#1"/>
    <dgm:cxn modelId="{9DF11FFF-EAC2-4B6C-AEED-BCD4DE8912CA}" type="presParOf" srcId="{48A76427-2B2A-4C8D-8367-4016C4A7F1C4}" destId="{FA076C3E-0AF7-4BA3-AAB8-A63D2B98C3D5}" srcOrd="2" destOrd="0" presId="urn:microsoft.com/office/officeart/2005/8/layout/radial1#1"/>
    <dgm:cxn modelId="{AEDE2FAF-8D56-4C98-B5AD-0C9ECAAF20C3}" type="presParOf" srcId="{48A76427-2B2A-4C8D-8367-4016C4A7F1C4}" destId="{65931011-4988-4D9D-9AD3-27E009E9910E}" srcOrd="3" destOrd="0" presId="urn:microsoft.com/office/officeart/2005/8/layout/radial1#1"/>
    <dgm:cxn modelId="{C5EBF19D-C9E7-4D96-99F3-17D4B115D615}" type="presParOf" srcId="{65931011-4988-4D9D-9AD3-27E009E9910E}" destId="{9D180A86-8235-424C-96E4-81C553C5FE1C}" srcOrd="0" destOrd="0" presId="urn:microsoft.com/office/officeart/2005/8/layout/radial1#1"/>
    <dgm:cxn modelId="{754E9249-7E51-4267-A980-8A8E9774D30A}" type="presParOf" srcId="{48A76427-2B2A-4C8D-8367-4016C4A7F1C4}" destId="{B8F3448D-8AD6-4FDF-9CF4-A0690A5F2E04}" srcOrd="4" destOrd="0" presId="urn:microsoft.com/office/officeart/2005/8/layout/radial1#1"/>
    <dgm:cxn modelId="{BB7A0837-84AE-4CDA-B87B-72A73B28A3C0}" type="presParOf" srcId="{48A76427-2B2A-4C8D-8367-4016C4A7F1C4}" destId="{86C89702-A77F-434D-81C7-F13E34B7EA09}" srcOrd="5" destOrd="0" presId="urn:microsoft.com/office/officeart/2005/8/layout/radial1#1"/>
    <dgm:cxn modelId="{5E8D7C6C-C258-4C36-875D-DA0E60871795}" type="presParOf" srcId="{86C89702-A77F-434D-81C7-F13E34B7EA09}" destId="{913924AD-9BF7-49DE-A3CF-BC1330380F7A}" srcOrd="0" destOrd="0" presId="urn:microsoft.com/office/officeart/2005/8/layout/radial1#1"/>
    <dgm:cxn modelId="{B5DFD077-3C78-48A6-B94B-0686700E4919}" type="presParOf" srcId="{48A76427-2B2A-4C8D-8367-4016C4A7F1C4}" destId="{76EFAB60-BB8C-4453-8AC8-0D712400D82C}" srcOrd="6" destOrd="0" presId="urn:microsoft.com/office/officeart/2005/8/layout/radial1#1"/>
    <dgm:cxn modelId="{6B3B3CA5-59C4-4E14-9317-099D4D0AB8A1}" type="presParOf" srcId="{48A76427-2B2A-4C8D-8367-4016C4A7F1C4}" destId="{76B3D756-D18E-4286-91E9-1C5F59AE93FC}" srcOrd="7" destOrd="0" presId="urn:microsoft.com/office/officeart/2005/8/layout/radial1#1"/>
    <dgm:cxn modelId="{04E9F8F2-56F6-42A1-AC6D-ABCBA76C0C99}" type="presParOf" srcId="{76B3D756-D18E-4286-91E9-1C5F59AE93FC}" destId="{60E04318-0183-452E-9646-557FF9C1BD3C}" srcOrd="0" destOrd="0" presId="urn:microsoft.com/office/officeart/2005/8/layout/radial1#1"/>
    <dgm:cxn modelId="{62536D3C-2439-431B-AD30-D5F088D18539}" type="presParOf" srcId="{48A76427-2B2A-4C8D-8367-4016C4A7F1C4}" destId="{13E362F6-5769-4127-A89D-5F44BD90F33A}" srcOrd="8" destOrd="0" presId="urn:microsoft.com/office/officeart/2005/8/layout/radial1#1"/>
    <dgm:cxn modelId="{5087F686-1996-45F6-B1F2-982EF6F9F3CC}" type="presParOf" srcId="{48A76427-2B2A-4C8D-8367-4016C4A7F1C4}" destId="{5B244265-2FC7-40B8-89C4-EABBB4B285AD}" srcOrd="9" destOrd="0" presId="urn:microsoft.com/office/officeart/2005/8/layout/radial1#1"/>
    <dgm:cxn modelId="{0761D2DF-C874-4419-8B03-D0B8E05043DF}" type="presParOf" srcId="{5B244265-2FC7-40B8-89C4-EABBB4B285AD}" destId="{CC8DF300-04EF-4FBD-B234-00158CB670AB}" srcOrd="0" destOrd="0" presId="urn:microsoft.com/office/officeart/2005/8/layout/radial1#1"/>
    <dgm:cxn modelId="{6ACDEEEF-04C0-4D55-B125-35C5DE0E4B9C}" type="presParOf" srcId="{48A76427-2B2A-4C8D-8367-4016C4A7F1C4}" destId="{AFF90B12-134D-45A2-9F34-B2FFB8A5E443}" srcOrd="10" destOrd="0" presId="urn:microsoft.com/office/officeart/2005/8/layout/radial1#1"/>
    <dgm:cxn modelId="{E9D813F3-3973-48AE-B0EB-4454E639BD4D}" type="presParOf" srcId="{48A76427-2B2A-4C8D-8367-4016C4A7F1C4}" destId="{813E4D30-E0C9-4532-848A-2E03D1EB30AD}" srcOrd="11" destOrd="0" presId="urn:microsoft.com/office/officeart/2005/8/layout/radial1#1"/>
    <dgm:cxn modelId="{EB05ACD6-1DC1-448F-9F6A-A518E44AFE47}" type="presParOf" srcId="{813E4D30-E0C9-4532-848A-2E03D1EB30AD}" destId="{DA14BDF9-65E5-4F98-86F8-1CECE49EAE89}" srcOrd="0" destOrd="0" presId="urn:microsoft.com/office/officeart/2005/8/layout/radial1#1"/>
    <dgm:cxn modelId="{281CE982-403E-4988-BAE6-50818068FEAE}" type="presParOf" srcId="{48A76427-2B2A-4C8D-8367-4016C4A7F1C4}" destId="{C6F25049-1176-4ADA-AA4B-8D2FAEFACAFE}" srcOrd="12" destOrd="0" presId="urn:microsoft.com/office/officeart/2005/8/layout/radial1#1"/>
    <dgm:cxn modelId="{60699428-E21A-4C65-AB3A-7967514CF09D}" type="presParOf" srcId="{48A76427-2B2A-4C8D-8367-4016C4A7F1C4}" destId="{F944621C-95FD-4E45-A17E-F0F110D07012}" srcOrd="13" destOrd="0" presId="urn:microsoft.com/office/officeart/2005/8/layout/radial1#1"/>
    <dgm:cxn modelId="{ADC2DF72-BAB6-45FF-B947-0857CDA28F13}" type="presParOf" srcId="{F944621C-95FD-4E45-A17E-F0F110D07012}" destId="{13909DFA-44AB-4DFA-B3C9-B762505A6A6D}" srcOrd="0" destOrd="0" presId="urn:microsoft.com/office/officeart/2005/8/layout/radial1#1"/>
    <dgm:cxn modelId="{235CA513-F92F-40E8-897A-8B98CBCB0E59}" type="presParOf" srcId="{48A76427-2B2A-4C8D-8367-4016C4A7F1C4}" destId="{76543668-0009-4397-B99B-BE886D921C54}" srcOrd="14" destOrd="0" presId="urn:microsoft.com/office/officeart/2005/8/layout/radial1#1"/>
    <dgm:cxn modelId="{3A04F37A-E703-489E-BE36-D348B34E8A40}" type="presParOf" srcId="{48A76427-2B2A-4C8D-8367-4016C4A7F1C4}" destId="{4377D984-2BA7-47EB-87BB-44B5D43D8B55}" srcOrd="15" destOrd="0" presId="urn:microsoft.com/office/officeart/2005/8/layout/radial1#1"/>
    <dgm:cxn modelId="{E4BE9DD6-2FAF-4B66-8009-9ABDE72A590A}" type="presParOf" srcId="{4377D984-2BA7-47EB-87BB-44B5D43D8B55}" destId="{FB55779A-1781-49D8-9E80-77BDA6A4E80F}" srcOrd="0" destOrd="0" presId="urn:microsoft.com/office/officeart/2005/8/layout/radial1#1"/>
    <dgm:cxn modelId="{B9F59439-8BB8-48BD-A1F1-AB81DC6F64D2}" type="presParOf" srcId="{48A76427-2B2A-4C8D-8367-4016C4A7F1C4}" destId="{AF4F6CAB-AD30-45B4-A282-EF17309B7E33}" srcOrd="16" destOrd="0" presId="urn:microsoft.com/office/officeart/2005/8/layout/radial1#1"/>
    <dgm:cxn modelId="{C854080F-EFF4-4313-9B92-214004EC8D62}" type="presParOf" srcId="{48A76427-2B2A-4C8D-8367-4016C4A7F1C4}" destId="{3DE0762C-AB32-4C01-B07B-A85B170011B1}" srcOrd="17" destOrd="0" presId="urn:microsoft.com/office/officeart/2005/8/layout/radial1#1"/>
    <dgm:cxn modelId="{D3F3E5D5-0C84-4925-AC60-12B9F57ED8F2}" type="presParOf" srcId="{3DE0762C-AB32-4C01-B07B-A85B170011B1}" destId="{AA8E1293-565A-4EA9-98B9-5CEF5D9EB66A}" srcOrd="0" destOrd="0" presId="urn:microsoft.com/office/officeart/2005/8/layout/radial1#1"/>
    <dgm:cxn modelId="{29CE5898-F67C-41AD-A3D8-E1D873EC468B}" type="presParOf" srcId="{48A76427-2B2A-4C8D-8367-4016C4A7F1C4}" destId="{D592E676-6134-4367-91CD-C1F74C6C7E03}" srcOrd="18" destOrd="0" presId="urn:microsoft.com/office/officeart/2005/8/layout/radial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36D4B7-5D9E-43DA-AA11-5DFA7327477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746F233-9B02-4BF3-AD16-BC034C0B1400}">
      <dgm:prSet/>
      <dgm:spPr/>
      <dgm:t>
        <a:bodyPr/>
        <a:lstStyle/>
        <a:p>
          <a:r>
            <a:rPr lang="en-GB"/>
            <a:t>Agreeing priorities, standards, and outcomes</a:t>
          </a:r>
          <a:endParaRPr lang="en-US"/>
        </a:p>
      </dgm:t>
    </dgm:pt>
    <dgm:pt modelId="{A771A910-9988-4120-A137-D4F90392C842}" type="parTrans" cxnId="{41110295-EA5B-46D6-8AF0-FD70A2BF67A3}">
      <dgm:prSet/>
      <dgm:spPr/>
      <dgm:t>
        <a:bodyPr/>
        <a:lstStyle/>
        <a:p>
          <a:endParaRPr lang="en-US"/>
        </a:p>
      </dgm:t>
    </dgm:pt>
    <dgm:pt modelId="{377BB138-95C7-4759-BEFA-35722AB04666}" type="sibTrans" cxnId="{41110295-EA5B-46D6-8AF0-FD70A2BF67A3}">
      <dgm:prSet/>
      <dgm:spPr/>
      <dgm:t>
        <a:bodyPr/>
        <a:lstStyle/>
        <a:p>
          <a:endParaRPr lang="en-US"/>
        </a:p>
      </dgm:t>
    </dgm:pt>
    <dgm:pt modelId="{FA8FE918-2E22-4FD8-8302-A5F603F44C38}">
      <dgm:prSet/>
      <dgm:spPr/>
      <dgm:t>
        <a:bodyPr/>
        <a:lstStyle/>
        <a:p>
          <a:r>
            <a:rPr lang="en-GB"/>
            <a:t>Identification of current staff, and needs</a:t>
          </a:r>
          <a:endParaRPr lang="en-US"/>
        </a:p>
      </dgm:t>
    </dgm:pt>
    <dgm:pt modelId="{8163F79E-BF60-4E35-97C8-68F907B2BF21}" type="parTrans" cxnId="{86B3AD5B-3DDF-4F89-BD73-B465FC764626}">
      <dgm:prSet/>
      <dgm:spPr/>
      <dgm:t>
        <a:bodyPr/>
        <a:lstStyle/>
        <a:p>
          <a:endParaRPr lang="en-US"/>
        </a:p>
      </dgm:t>
    </dgm:pt>
    <dgm:pt modelId="{EDF21000-EBC2-4A91-BAE0-4E0310B2719A}" type="sibTrans" cxnId="{86B3AD5B-3DDF-4F89-BD73-B465FC764626}">
      <dgm:prSet/>
      <dgm:spPr/>
      <dgm:t>
        <a:bodyPr/>
        <a:lstStyle/>
        <a:p>
          <a:endParaRPr lang="en-US"/>
        </a:p>
      </dgm:t>
    </dgm:pt>
    <dgm:pt modelId="{513DF0EB-5FFE-4FD8-B7CC-5E57AA5DE7F8}">
      <dgm:prSet/>
      <dgm:spPr/>
      <dgm:t>
        <a:bodyPr/>
        <a:lstStyle/>
        <a:p>
          <a:r>
            <a:rPr lang="en-GB"/>
            <a:t>Agreeing job descriptions</a:t>
          </a:r>
          <a:endParaRPr lang="en-US"/>
        </a:p>
      </dgm:t>
    </dgm:pt>
    <dgm:pt modelId="{50CA2AB5-DC9A-447B-8923-720E9418C711}" type="parTrans" cxnId="{9A5C8D62-2D71-4DA7-9CCA-B91DDBBC684C}">
      <dgm:prSet/>
      <dgm:spPr/>
      <dgm:t>
        <a:bodyPr/>
        <a:lstStyle/>
        <a:p>
          <a:endParaRPr lang="en-US"/>
        </a:p>
      </dgm:t>
    </dgm:pt>
    <dgm:pt modelId="{ECF012AF-0C8C-4AE4-89D3-1FADC2F2E588}" type="sibTrans" cxnId="{9A5C8D62-2D71-4DA7-9CCA-B91DDBBC684C}">
      <dgm:prSet/>
      <dgm:spPr/>
      <dgm:t>
        <a:bodyPr/>
        <a:lstStyle/>
        <a:p>
          <a:endParaRPr lang="en-US"/>
        </a:p>
      </dgm:t>
    </dgm:pt>
    <dgm:pt modelId="{C7847B74-ECFF-4F50-8033-7C0A36734F97}">
      <dgm:prSet/>
      <dgm:spPr/>
      <dgm:t>
        <a:bodyPr/>
        <a:lstStyle/>
        <a:p>
          <a:r>
            <a:rPr lang="en-GB"/>
            <a:t>Training of staff</a:t>
          </a:r>
          <a:endParaRPr lang="en-US"/>
        </a:p>
      </dgm:t>
    </dgm:pt>
    <dgm:pt modelId="{9E1F6527-44A5-424C-B1A0-4D3B68FD5FD0}" type="parTrans" cxnId="{27510974-EC1F-4EC3-B7C7-8BFD14FD9245}">
      <dgm:prSet/>
      <dgm:spPr/>
      <dgm:t>
        <a:bodyPr/>
        <a:lstStyle/>
        <a:p>
          <a:endParaRPr lang="en-US"/>
        </a:p>
      </dgm:t>
    </dgm:pt>
    <dgm:pt modelId="{FEFF5D4D-E7FF-4C1B-B3E5-4FA70F9554CE}" type="sibTrans" cxnId="{27510974-EC1F-4EC3-B7C7-8BFD14FD9245}">
      <dgm:prSet/>
      <dgm:spPr/>
      <dgm:t>
        <a:bodyPr/>
        <a:lstStyle/>
        <a:p>
          <a:endParaRPr lang="en-US"/>
        </a:p>
      </dgm:t>
    </dgm:pt>
    <dgm:pt modelId="{1892F257-88D1-4364-88A2-F3001317E267}">
      <dgm:prSet/>
      <dgm:spPr/>
      <dgm:t>
        <a:bodyPr/>
        <a:lstStyle/>
        <a:p>
          <a:r>
            <a:rPr lang="en-GB"/>
            <a:t>Delivery of clinical services</a:t>
          </a:r>
          <a:endParaRPr lang="en-US"/>
        </a:p>
      </dgm:t>
    </dgm:pt>
    <dgm:pt modelId="{14820508-4503-4001-B03E-EDECAFF97837}" type="parTrans" cxnId="{D57A034C-77C6-4BA6-BFB0-581C578C6785}">
      <dgm:prSet/>
      <dgm:spPr/>
      <dgm:t>
        <a:bodyPr/>
        <a:lstStyle/>
        <a:p>
          <a:endParaRPr lang="en-US"/>
        </a:p>
      </dgm:t>
    </dgm:pt>
    <dgm:pt modelId="{A1A247DF-C13D-475B-9796-873506EBB02E}" type="sibTrans" cxnId="{D57A034C-77C6-4BA6-BFB0-581C578C6785}">
      <dgm:prSet/>
      <dgm:spPr/>
      <dgm:t>
        <a:bodyPr/>
        <a:lstStyle/>
        <a:p>
          <a:endParaRPr lang="en-US"/>
        </a:p>
      </dgm:t>
    </dgm:pt>
    <dgm:pt modelId="{AB10EDF9-755C-48F5-91DF-E502A3B6C2D0}">
      <dgm:prSet/>
      <dgm:spPr/>
      <dgm:t>
        <a:bodyPr/>
        <a:lstStyle/>
        <a:p>
          <a:r>
            <a:rPr lang="en-GB"/>
            <a:t>Regular audit, monitoring and evaluations</a:t>
          </a:r>
          <a:endParaRPr lang="en-US"/>
        </a:p>
      </dgm:t>
    </dgm:pt>
    <dgm:pt modelId="{787E1916-C348-4BFF-8F61-17FE9C15E33F}" type="parTrans" cxnId="{8535272F-2D36-42CA-BEF5-E16D495D6FBA}">
      <dgm:prSet/>
      <dgm:spPr/>
      <dgm:t>
        <a:bodyPr/>
        <a:lstStyle/>
        <a:p>
          <a:endParaRPr lang="en-US"/>
        </a:p>
      </dgm:t>
    </dgm:pt>
    <dgm:pt modelId="{AC511BCC-8C22-4467-AAFF-4D9BE930D1F0}" type="sibTrans" cxnId="{8535272F-2D36-42CA-BEF5-E16D495D6FBA}">
      <dgm:prSet/>
      <dgm:spPr/>
      <dgm:t>
        <a:bodyPr/>
        <a:lstStyle/>
        <a:p>
          <a:endParaRPr lang="en-US"/>
        </a:p>
      </dgm:t>
    </dgm:pt>
    <dgm:pt modelId="{8F627171-6D49-4810-985B-62694808FD42}" type="pres">
      <dgm:prSet presAssocID="{9B36D4B7-5D9E-43DA-AA11-5DFA73274779}" presName="root" presStyleCnt="0">
        <dgm:presLayoutVars>
          <dgm:dir/>
          <dgm:resizeHandles val="exact"/>
        </dgm:presLayoutVars>
      </dgm:prSet>
      <dgm:spPr/>
    </dgm:pt>
    <dgm:pt modelId="{EEBDE01E-BEE3-4A96-B641-63053ADA4FC8}" type="pres">
      <dgm:prSet presAssocID="{9B36D4B7-5D9E-43DA-AA11-5DFA73274779}" presName="container" presStyleCnt="0">
        <dgm:presLayoutVars>
          <dgm:dir/>
          <dgm:resizeHandles val="exact"/>
        </dgm:presLayoutVars>
      </dgm:prSet>
      <dgm:spPr/>
    </dgm:pt>
    <dgm:pt modelId="{CBECA639-9940-4AF3-B6BD-A7CEC85B6236}" type="pres">
      <dgm:prSet presAssocID="{1746F233-9B02-4BF3-AD16-BC034C0B1400}" presName="compNode" presStyleCnt="0"/>
      <dgm:spPr/>
    </dgm:pt>
    <dgm:pt modelId="{96A45F0D-0308-481D-A3BA-6A8DD17F07DF}" type="pres">
      <dgm:prSet presAssocID="{1746F233-9B02-4BF3-AD16-BC034C0B1400}" presName="iconBgRect" presStyleLbl="bgShp" presStyleIdx="0" presStyleCnt="6"/>
      <dgm:spPr/>
    </dgm:pt>
    <dgm:pt modelId="{958DBCDC-B2A0-4916-882E-4234A7460A2D}" type="pres">
      <dgm:prSet presAssocID="{1746F233-9B02-4BF3-AD16-BC034C0B1400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3BF19D3D-26BD-4956-BF4D-EC0C97DA52B3}" type="pres">
      <dgm:prSet presAssocID="{1746F233-9B02-4BF3-AD16-BC034C0B1400}" presName="spaceRect" presStyleCnt="0"/>
      <dgm:spPr/>
    </dgm:pt>
    <dgm:pt modelId="{46AFF153-E1CF-4E72-96B1-BBC8B3346F32}" type="pres">
      <dgm:prSet presAssocID="{1746F233-9B02-4BF3-AD16-BC034C0B1400}" presName="textRect" presStyleLbl="revTx" presStyleIdx="0" presStyleCnt="6">
        <dgm:presLayoutVars>
          <dgm:chMax val="1"/>
          <dgm:chPref val="1"/>
        </dgm:presLayoutVars>
      </dgm:prSet>
      <dgm:spPr/>
    </dgm:pt>
    <dgm:pt modelId="{874B5527-C451-4ED7-92B3-15E8AB51A899}" type="pres">
      <dgm:prSet presAssocID="{377BB138-95C7-4759-BEFA-35722AB04666}" presName="sibTrans" presStyleLbl="sibTrans2D1" presStyleIdx="0" presStyleCnt="0"/>
      <dgm:spPr/>
    </dgm:pt>
    <dgm:pt modelId="{A2450064-4C19-43B5-9AF0-7E948B06B89C}" type="pres">
      <dgm:prSet presAssocID="{FA8FE918-2E22-4FD8-8302-A5F603F44C38}" presName="compNode" presStyleCnt="0"/>
      <dgm:spPr/>
    </dgm:pt>
    <dgm:pt modelId="{64DE6602-2A76-4AA4-9B5E-8F10D103A4B7}" type="pres">
      <dgm:prSet presAssocID="{FA8FE918-2E22-4FD8-8302-A5F603F44C38}" presName="iconBgRect" presStyleLbl="bgShp" presStyleIdx="1" presStyleCnt="6"/>
      <dgm:spPr/>
    </dgm:pt>
    <dgm:pt modelId="{8E8EB212-CBAA-490E-B59D-6A1AE3DF484C}" type="pres">
      <dgm:prSet presAssocID="{FA8FE918-2E22-4FD8-8302-A5F603F44C3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C8A86D5A-37C7-4B0F-B2E7-1830B1481D37}" type="pres">
      <dgm:prSet presAssocID="{FA8FE918-2E22-4FD8-8302-A5F603F44C38}" presName="spaceRect" presStyleCnt="0"/>
      <dgm:spPr/>
    </dgm:pt>
    <dgm:pt modelId="{9A8002A2-F4DC-43E5-BB43-8CA65850740D}" type="pres">
      <dgm:prSet presAssocID="{FA8FE918-2E22-4FD8-8302-A5F603F44C38}" presName="textRect" presStyleLbl="revTx" presStyleIdx="1" presStyleCnt="6">
        <dgm:presLayoutVars>
          <dgm:chMax val="1"/>
          <dgm:chPref val="1"/>
        </dgm:presLayoutVars>
      </dgm:prSet>
      <dgm:spPr/>
    </dgm:pt>
    <dgm:pt modelId="{F605CB60-9853-41DC-8FB8-A1E84851047E}" type="pres">
      <dgm:prSet presAssocID="{EDF21000-EBC2-4A91-BAE0-4E0310B2719A}" presName="sibTrans" presStyleLbl="sibTrans2D1" presStyleIdx="0" presStyleCnt="0"/>
      <dgm:spPr/>
    </dgm:pt>
    <dgm:pt modelId="{C3220D27-42FE-4250-A93C-388598517C28}" type="pres">
      <dgm:prSet presAssocID="{513DF0EB-5FFE-4FD8-B7CC-5E57AA5DE7F8}" presName="compNode" presStyleCnt="0"/>
      <dgm:spPr/>
    </dgm:pt>
    <dgm:pt modelId="{B88B77C4-291A-4ED3-9ED8-B8D5E580696D}" type="pres">
      <dgm:prSet presAssocID="{513DF0EB-5FFE-4FD8-B7CC-5E57AA5DE7F8}" presName="iconBgRect" presStyleLbl="bgShp" presStyleIdx="2" presStyleCnt="6"/>
      <dgm:spPr/>
    </dgm:pt>
    <dgm:pt modelId="{5EBA6C83-9F2D-474F-A41D-85A593955FDE}" type="pres">
      <dgm:prSet presAssocID="{513DF0EB-5FFE-4FD8-B7CC-5E57AA5DE7F8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615AC325-DEDE-4086-8612-327E1179717F}" type="pres">
      <dgm:prSet presAssocID="{513DF0EB-5FFE-4FD8-B7CC-5E57AA5DE7F8}" presName="spaceRect" presStyleCnt="0"/>
      <dgm:spPr/>
    </dgm:pt>
    <dgm:pt modelId="{75B6CA98-7309-4A0E-9E2C-A48DE61343E3}" type="pres">
      <dgm:prSet presAssocID="{513DF0EB-5FFE-4FD8-B7CC-5E57AA5DE7F8}" presName="textRect" presStyleLbl="revTx" presStyleIdx="2" presStyleCnt="6">
        <dgm:presLayoutVars>
          <dgm:chMax val="1"/>
          <dgm:chPref val="1"/>
        </dgm:presLayoutVars>
      </dgm:prSet>
      <dgm:spPr/>
    </dgm:pt>
    <dgm:pt modelId="{F58E268F-102D-4BB3-82E9-37E706C3988F}" type="pres">
      <dgm:prSet presAssocID="{ECF012AF-0C8C-4AE4-89D3-1FADC2F2E588}" presName="sibTrans" presStyleLbl="sibTrans2D1" presStyleIdx="0" presStyleCnt="0"/>
      <dgm:spPr/>
    </dgm:pt>
    <dgm:pt modelId="{98985D06-46D1-4D40-84FC-AEC0A5DD196A}" type="pres">
      <dgm:prSet presAssocID="{C7847B74-ECFF-4F50-8033-7C0A36734F97}" presName="compNode" presStyleCnt="0"/>
      <dgm:spPr/>
    </dgm:pt>
    <dgm:pt modelId="{6EA3F8DD-65F3-48FA-A01C-81F2E30C32AE}" type="pres">
      <dgm:prSet presAssocID="{C7847B74-ECFF-4F50-8033-7C0A36734F97}" presName="iconBgRect" presStyleLbl="bgShp" presStyleIdx="3" presStyleCnt="6"/>
      <dgm:spPr/>
    </dgm:pt>
    <dgm:pt modelId="{53BC963E-95E4-46A0-90A4-EDC57E73FC2C}" type="pres">
      <dgm:prSet presAssocID="{C7847B74-ECFF-4F50-8033-7C0A36734F97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EBFADB65-63C7-41E5-A238-02EFB1DD9BF5}" type="pres">
      <dgm:prSet presAssocID="{C7847B74-ECFF-4F50-8033-7C0A36734F97}" presName="spaceRect" presStyleCnt="0"/>
      <dgm:spPr/>
    </dgm:pt>
    <dgm:pt modelId="{4F939C69-6C2F-40CA-9B65-1557C785EAEB}" type="pres">
      <dgm:prSet presAssocID="{C7847B74-ECFF-4F50-8033-7C0A36734F97}" presName="textRect" presStyleLbl="revTx" presStyleIdx="3" presStyleCnt="6">
        <dgm:presLayoutVars>
          <dgm:chMax val="1"/>
          <dgm:chPref val="1"/>
        </dgm:presLayoutVars>
      </dgm:prSet>
      <dgm:spPr/>
    </dgm:pt>
    <dgm:pt modelId="{536A4ED1-0102-487F-BDEB-20CB51440697}" type="pres">
      <dgm:prSet presAssocID="{FEFF5D4D-E7FF-4C1B-B3E5-4FA70F9554CE}" presName="sibTrans" presStyleLbl="sibTrans2D1" presStyleIdx="0" presStyleCnt="0"/>
      <dgm:spPr/>
    </dgm:pt>
    <dgm:pt modelId="{E0232FB8-2AFF-4E5B-AD0E-FA3A3AD7611A}" type="pres">
      <dgm:prSet presAssocID="{1892F257-88D1-4364-88A2-F3001317E267}" presName="compNode" presStyleCnt="0"/>
      <dgm:spPr/>
    </dgm:pt>
    <dgm:pt modelId="{DC0FF916-0326-44D2-9B45-787B7DE55611}" type="pres">
      <dgm:prSet presAssocID="{1892F257-88D1-4364-88A2-F3001317E267}" presName="iconBgRect" presStyleLbl="bgShp" presStyleIdx="4" presStyleCnt="6"/>
      <dgm:spPr/>
    </dgm:pt>
    <dgm:pt modelId="{7914FA39-32D1-40E4-94A7-ADE9C456C1D6}" type="pres">
      <dgm:prSet presAssocID="{1892F257-88D1-4364-88A2-F3001317E267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517DEA1E-620B-4BB9-9FD8-0C60FD864D90}" type="pres">
      <dgm:prSet presAssocID="{1892F257-88D1-4364-88A2-F3001317E267}" presName="spaceRect" presStyleCnt="0"/>
      <dgm:spPr/>
    </dgm:pt>
    <dgm:pt modelId="{B66AE2B3-17DE-48B5-B643-A9889DB658BA}" type="pres">
      <dgm:prSet presAssocID="{1892F257-88D1-4364-88A2-F3001317E267}" presName="textRect" presStyleLbl="revTx" presStyleIdx="4" presStyleCnt="6">
        <dgm:presLayoutVars>
          <dgm:chMax val="1"/>
          <dgm:chPref val="1"/>
        </dgm:presLayoutVars>
      </dgm:prSet>
      <dgm:spPr/>
    </dgm:pt>
    <dgm:pt modelId="{851FB468-2C84-49F8-ADB0-38A70334F5A5}" type="pres">
      <dgm:prSet presAssocID="{A1A247DF-C13D-475B-9796-873506EBB02E}" presName="sibTrans" presStyleLbl="sibTrans2D1" presStyleIdx="0" presStyleCnt="0"/>
      <dgm:spPr/>
    </dgm:pt>
    <dgm:pt modelId="{FA943EAD-FF81-4650-9778-3B6BA06412A3}" type="pres">
      <dgm:prSet presAssocID="{AB10EDF9-755C-48F5-91DF-E502A3B6C2D0}" presName="compNode" presStyleCnt="0"/>
      <dgm:spPr/>
    </dgm:pt>
    <dgm:pt modelId="{12AE5C0F-EE8C-46B2-8F2B-E6E911969BC4}" type="pres">
      <dgm:prSet presAssocID="{AB10EDF9-755C-48F5-91DF-E502A3B6C2D0}" presName="iconBgRect" presStyleLbl="bgShp" presStyleIdx="5" presStyleCnt="6"/>
      <dgm:spPr/>
    </dgm:pt>
    <dgm:pt modelId="{759E8C23-9691-412C-81C7-EE82C817A63B}" type="pres">
      <dgm:prSet presAssocID="{AB10EDF9-755C-48F5-91DF-E502A3B6C2D0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C3820762-94E8-402A-9911-B2E1BBEB5870}" type="pres">
      <dgm:prSet presAssocID="{AB10EDF9-755C-48F5-91DF-E502A3B6C2D0}" presName="spaceRect" presStyleCnt="0"/>
      <dgm:spPr/>
    </dgm:pt>
    <dgm:pt modelId="{11DD5183-AE8C-4552-AABF-149FAC82BCE5}" type="pres">
      <dgm:prSet presAssocID="{AB10EDF9-755C-48F5-91DF-E502A3B6C2D0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4C8FE819-9816-4F43-BED5-6C6414ACF90C}" type="presOf" srcId="{1892F257-88D1-4364-88A2-F3001317E267}" destId="{B66AE2B3-17DE-48B5-B643-A9889DB658BA}" srcOrd="0" destOrd="0" presId="urn:microsoft.com/office/officeart/2018/2/layout/IconCircleList"/>
    <dgm:cxn modelId="{60BC5520-8519-4611-830A-D590102D9830}" type="presOf" srcId="{A1A247DF-C13D-475B-9796-873506EBB02E}" destId="{851FB468-2C84-49F8-ADB0-38A70334F5A5}" srcOrd="0" destOrd="0" presId="urn:microsoft.com/office/officeart/2018/2/layout/IconCircleList"/>
    <dgm:cxn modelId="{8535272F-2D36-42CA-BEF5-E16D495D6FBA}" srcId="{9B36D4B7-5D9E-43DA-AA11-5DFA73274779}" destId="{AB10EDF9-755C-48F5-91DF-E502A3B6C2D0}" srcOrd="5" destOrd="0" parTransId="{787E1916-C348-4BFF-8F61-17FE9C15E33F}" sibTransId="{AC511BCC-8C22-4467-AAFF-4D9BE930D1F0}"/>
    <dgm:cxn modelId="{86B3AD5B-3DDF-4F89-BD73-B465FC764626}" srcId="{9B36D4B7-5D9E-43DA-AA11-5DFA73274779}" destId="{FA8FE918-2E22-4FD8-8302-A5F603F44C38}" srcOrd="1" destOrd="0" parTransId="{8163F79E-BF60-4E35-97C8-68F907B2BF21}" sibTransId="{EDF21000-EBC2-4A91-BAE0-4E0310B2719A}"/>
    <dgm:cxn modelId="{9A5C8D62-2D71-4DA7-9CCA-B91DDBBC684C}" srcId="{9B36D4B7-5D9E-43DA-AA11-5DFA73274779}" destId="{513DF0EB-5FFE-4FD8-B7CC-5E57AA5DE7F8}" srcOrd="2" destOrd="0" parTransId="{50CA2AB5-DC9A-447B-8923-720E9418C711}" sibTransId="{ECF012AF-0C8C-4AE4-89D3-1FADC2F2E588}"/>
    <dgm:cxn modelId="{7D65F869-CC9E-4526-A611-1BAD59FF5AB2}" type="presOf" srcId="{1746F233-9B02-4BF3-AD16-BC034C0B1400}" destId="{46AFF153-E1CF-4E72-96B1-BBC8B3346F32}" srcOrd="0" destOrd="0" presId="urn:microsoft.com/office/officeart/2018/2/layout/IconCircleList"/>
    <dgm:cxn modelId="{D57A034C-77C6-4BA6-BFB0-581C578C6785}" srcId="{9B36D4B7-5D9E-43DA-AA11-5DFA73274779}" destId="{1892F257-88D1-4364-88A2-F3001317E267}" srcOrd="4" destOrd="0" parTransId="{14820508-4503-4001-B03E-EDECAFF97837}" sibTransId="{A1A247DF-C13D-475B-9796-873506EBB02E}"/>
    <dgm:cxn modelId="{0256A26C-36A4-42C9-A7D7-162C5C9EA02C}" type="presOf" srcId="{FA8FE918-2E22-4FD8-8302-A5F603F44C38}" destId="{9A8002A2-F4DC-43E5-BB43-8CA65850740D}" srcOrd="0" destOrd="0" presId="urn:microsoft.com/office/officeart/2018/2/layout/IconCircleList"/>
    <dgm:cxn modelId="{C060C570-16E3-4B87-91E7-E25FB1634FA5}" type="presOf" srcId="{EDF21000-EBC2-4A91-BAE0-4E0310B2719A}" destId="{F605CB60-9853-41DC-8FB8-A1E84851047E}" srcOrd="0" destOrd="0" presId="urn:microsoft.com/office/officeart/2018/2/layout/IconCircleList"/>
    <dgm:cxn modelId="{27510974-EC1F-4EC3-B7C7-8BFD14FD9245}" srcId="{9B36D4B7-5D9E-43DA-AA11-5DFA73274779}" destId="{C7847B74-ECFF-4F50-8033-7C0A36734F97}" srcOrd="3" destOrd="0" parTransId="{9E1F6527-44A5-424C-B1A0-4D3B68FD5FD0}" sibTransId="{FEFF5D4D-E7FF-4C1B-B3E5-4FA70F9554CE}"/>
    <dgm:cxn modelId="{A8800655-4ED1-4C24-B378-D4F00790CB9E}" type="presOf" srcId="{513DF0EB-5FFE-4FD8-B7CC-5E57AA5DE7F8}" destId="{75B6CA98-7309-4A0E-9E2C-A48DE61343E3}" srcOrd="0" destOrd="0" presId="urn:microsoft.com/office/officeart/2018/2/layout/IconCircleList"/>
    <dgm:cxn modelId="{837F1F81-1B10-4E17-8F62-28EFBD83C299}" type="presOf" srcId="{9B36D4B7-5D9E-43DA-AA11-5DFA73274779}" destId="{8F627171-6D49-4810-985B-62694808FD42}" srcOrd="0" destOrd="0" presId="urn:microsoft.com/office/officeart/2018/2/layout/IconCircleList"/>
    <dgm:cxn modelId="{25FAF681-AF77-414F-ABD8-E22B02B29A04}" type="presOf" srcId="{FEFF5D4D-E7FF-4C1B-B3E5-4FA70F9554CE}" destId="{536A4ED1-0102-487F-BDEB-20CB51440697}" srcOrd="0" destOrd="0" presId="urn:microsoft.com/office/officeart/2018/2/layout/IconCircleList"/>
    <dgm:cxn modelId="{20E99794-7DB5-4DA3-81AB-8C530187B900}" type="presOf" srcId="{C7847B74-ECFF-4F50-8033-7C0A36734F97}" destId="{4F939C69-6C2F-40CA-9B65-1557C785EAEB}" srcOrd="0" destOrd="0" presId="urn:microsoft.com/office/officeart/2018/2/layout/IconCircleList"/>
    <dgm:cxn modelId="{41110295-EA5B-46D6-8AF0-FD70A2BF67A3}" srcId="{9B36D4B7-5D9E-43DA-AA11-5DFA73274779}" destId="{1746F233-9B02-4BF3-AD16-BC034C0B1400}" srcOrd="0" destOrd="0" parTransId="{A771A910-9988-4120-A137-D4F90392C842}" sibTransId="{377BB138-95C7-4759-BEFA-35722AB04666}"/>
    <dgm:cxn modelId="{A07C09C8-822B-4E94-88CA-88A12382E102}" type="presOf" srcId="{ECF012AF-0C8C-4AE4-89D3-1FADC2F2E588}" destId="{F58E268F-102D-4BB3-82E9-37E706C3988F}" srcOrd="0" destOrd="0" presId="urn:microsoft.com/office/officeart/2018/2/layout/IconCircleList"/>
    <dgm:cxn modelId="{B82175D1-A8E3-42FA-9F78-85BFAA1BBE31}" type="presOf" srcId="{377BB138-95C7-4759-BEFA-35722AB04666}" destId="{874B5527-C451-4ED7-92B3-15E8AB51A899}" srcOrd="0" destOrd="0" presId="urn:microsoft.com/office/officeart/2018/2/layout/IconCircleList"/>
    <dgm:cxn modelId="{F6AD94E3-08EE-4DDB-B5F2-E4A271C280C1}" type="presOf" srcId="{AB10EDF9-755C-48F5-91DF-E502A3B6C2D0}" destId="{11DD5183-AE8C-4552-AABF-149FAC82BCE5}" srcOrd="0" destOrd="0" presId="urn:microsoft.com/office/officeart/2018/2/layout/IconCircleList"/>
    <dgm:cxn modelId="{3C8A4013-9C5F-4231-9A02-A8065716338B}" type="presParOf" srcId="{8F627171-6D49-4810-985B-62694808FD42}" destId="{EEBDE01E-BEE3-4A96-B641-63053ADA4FC8}" srcOrd="0" destOrd="0" presId="urn:microsoft.com/office/officeart/2018/2/layout/IconCircleList"/>
    <dgm:cxn modelId="{82B5D4BF-02AE-4128-AE20-F24D1FE10E8E}" type="presParOf" srcId="{EEBDE01E-BEE3-4A96-B641-63053ADA4FC8}" destId="{CBECA639-9940-4AF3-B6BD-A7CEC85B6236}" srcOrd="0" destOrd="0" presId="urn:microsoft.com/office/officeart/2018/2/layout/IconCircleList"/>
    <dgm:cxn modelId="{5200EFD6-A2F9-4CDF-8CFB-266D0F25DC56}" type="presParOf" srcId="{CBECA639-9940-4AF3-B6BD-A7CEC85B6236}" destId="{96A45F0D-0308-481D-A3BA-6A8DD17F07DF}" srcOrd="0" destOrd="0" presId="urn:microsoft.com/office/officeart/2018/2/layout/IconCircleList"/>
    <dgm:cxn modelId="{523FD168-E2C5-4583-B9BA-8D4785FDEAE7}" type="presParOf" srcId="{CBECA639-9940-4AF3-B6BD-A7CEC85B6236}" destId="{958DBCDC-B2A0-4916-882E-4234A7460A2D}" srcOrd="1" destOrd="0" presId="urn:microsoft.com/office/officeart/2018/2/layout/IconCircleList"/>
    <dgm:cxn modelId="{8C41B309-E4CF-47C7-9E8C-1E2B71400423}" type="presParOf" srcId="{CBECA639-9940-4AF3-B6BD-A7CEC85B6236}" destId="{3BF19D3D-26BD-4956-BF4D-EC0C97DA52B3}" srcOrd="2" destOrd="0" presId="urn:microsoft.com/office/officeart/2018/2/layout/IconCircleList"/>
    <dgm:cxn modelId="{FA54C092-0E3F-4D42-BD0C-5673B98A3CDE}" type="presParOf" srcId="{CBECA639-9940-4AF3-B6BD-A7CEC85B6236}" destId="{46AFF153-E1CF-4E72-96B1-BBC8B3346F32}" srcOrd="3" destOrd="0" presId="urn:microsoft.com/office/officeart/2018/2/layout/IconCircleList"/>
    <dgm:cxn modelId="{312A5A0E-374E-423B-82F0-617E460FF249}" type="presParOf" srcId="{EEBDE01E-BEE3-4A96-B641-63053ADA4FC8}" destId="{874B5527-C451-4ED7-92B3-15E8AB51A899}" srcOrd="1" destOrd="0" presId="urn:microsoft.com/office/officeart/2018/2/layout/IconCircleList"/>
    <dgm:cxn modelId="{F0C6BB42-64F2-4628-B672-1C31CA8D2874}" type="presParOf" srcId="{EEBDE01E-BEE3-4A96-B641-63053ADA4FC8}" destId="{A2450064-4C19-43B5-9AF0-7E948B06B89C}" srcOrd="2" destOrd="0" presId="urn:microsoft.com/office/officeart/2018/2/layout/IconCircleList"/>
    <dgm:cxn modelId="{5D75B22C-B6B0-460A-8DAE-FBF8E4B1974C}" type="presParOf" srcId="{A2450064-4C19-43B5-9AF0-7E948B06B89C}" destId="{64DE6602-2A76-4AA4-9B5E-8F10D103A4B7}" srcOrd="0" destOrd="0" presId="urn:microsoft.com/office/officeart/2018/2/layout/IconCircleList"/>
    <dgm:cxn modelId="{384749A7-6D5A-474C-9E8E-B296C00963B1}" type="presParOf" srcId="{A2450064-4C19-43B5-9AF0-7E948B06B89C}" destId="{8E8EB212-CBAA-490E-B59D-6A1AE3DF484C}" srcOrd="1" destOrd="0" presId="urn:microsoft.com/office/officeart/2018/2/layout/IconCircleList"/>
    <dgm:cxn modelId="{130DE368-BECC-478D-8D6E-C21E230AE00F}" type="presParOf" srcId="{A2450064-4C19-43B5-9AF0-7E948B06B89C}" destId="{C8A86D5A-37C7-4B0F-B2E7-1830B1481D37}" srcOrd="2" destOrd="0" presId="urn:microsoft.com/office/officeart/2018/2/layout/IconCircleList"/>
    <dgm:cxn modelId="{C927E1DE-51E1-4A98-B05A-B37309558ACD}" type="presParOf" srcId="{A2450064-4C19-43B5-9AF0-7E948B06B89C}" destId="{9A8002A2-F4DC-43E5-BB43-8CA65850740D}" srcOrd="3" destOrd="0" presId="urn:microsoft.com/office/officeart/2018/2/layout/IconCircleList"/>
    <dgm:cxn modelId="{6AD35A17-75C4-498C-A640-3613B83A3DAE}" type="presParOf" srcId="{EEBDE01E-BEE3-4A96-B641-63053ADA4FC8}" destId="{F605CB60-9853-41DC-8FB8-A1E84851047E}" srcOrd="3" destOrd="0" presId="urn:microsoft.com/office/officeart/2018/2/layout/IconCircleList"/>
    <dgm:cxn modelId="{B19985F3-6BDD-4281-83DA-008A9B5BB152}" type="presParOf" srcId="{EEBDE01E-BEE3-4A96-B641-63053ADA4FC8}" destId="{C3220D27-42FE-4250-A93C-388598517C28}" srcOrd="4" destOrd="0" presId="urn:microsoft.com/office/officeart/2018/2/layout/IconCircleList"/>
    <dgm:cxn modelId="{2182C19B-992E-4CA4-BD52-4A91599DA401}" type="presParOf" srcId="{C3220D27-42FE-4250-A93C-388598517C28}" destId="{B88B77C4-291A-4ED3-9ED8-B8D5E580696D}" srcOrd="0" destOrd="0" presId="urn:microsoft.com/office/officeart/2018/2/layout/IconCircleList"/>
    <dgm:cxn modelId="{0AE01487-E198-4C56-AA72-63AA0386AEA2}" type="presParOf" srcId="{C3220D27-42FE-4250-A93C-388598517C28}" destId="{5EBA6C83-9F2D-474F-A41D-85A593955FDE}" srcOrd="1" destOrd="0" presId="urn:microsoft.com/office/officeart/2018/2/layout/IconCircleList"/>
    <dgm:cxn modelId="{7A2DDB71-B51C-402D-ACC1-D4E1B80CE6DD}" type="presParOf" srcId="{C3220D27-42FE-4250-A93C-388598517C28}" destId="{615AC325-DEDE-4086-8612-327E1179717F}" srcOrd="2" destOrd="0" presId="urn:microsoft.com/office/officeart/2018/2/layout/IconCircleList"/>
    <dgm:cxn modelId="{EB105E88-4DC8-4CFF-982F-13CA0B15C594}" type="presParOf" srcId="{C3220D27-42FE-4250-A93C-388598517C28}" destId="{75B6CA98-7309-4A0E-9E2C-A48DE61343E3}" srcOrd="3" destOrd="0" presId="urn:microsoft.com/office/officeart/2018/2/layout/IconCircleList"/>
    <dgm:cxn modelId="{0EE725A8-F53B-46F9-B718-8A5A8DBEA7E7}" type="presParOf" srcId="{EEBDE01E-BEE3-4A96-B641-63053ADA4FC8}" destId="{F58E268F-102D-4BB3-82E9-37E706C3988F}" srcOrd="5" destOrd="0" presId="urn:microsoft.com/office/officeart/2018/2/layout/IconCircleList"/>
    <dgm:cxn modelId="{FA5286ED-6639-4071-90C0-9D8DA16342E2}" type="presParOf" srcId="{EEBDE01E-BEE3-4A96-B641-63053ADA4FC8}" destId="{98985D06-46D1-4D40-84FC-AEC0A5DD196A}" srcOrd="6" destOrd="0" presId="urn:microsoft.com/office/officeart/2018/2/layout/IconCircleList"/>
    <dgm:cxn modelId="{EA8D3050-D76A-4BDF-85FA-C3377BEFF22D}" type="presParOf" srcId="{98985D06-46D1-4D40-84FC-AEC0A5DD196A}" destId="{6EA3F8DD-65F3-48FA-A01C-81F2E30C32AE}" srcOrd="0" destOrd="0" presId="urn:microsoft.com/office/officeart/2018/2/layout/IconCircleList"/>
    <dgm:cxn modelId="{34411875-FBDB-4190-B20E-AFD9FF9687A3}" type="presParOf" srcId="{98985D06-46D1-4D40-84FC-AEC0A5DD196A}" destId="{53BC963E-95E4-46A0-90A4-EDC57E73FC2C}" srcOrd="1" destOrd="0" presId="urn:microsoft.com/office/officeart/2018/2/layout/IconCircleList"/>
    <dgm:cxn modelId="{FE73ED16-A5FE-4040-8847-412BE2869BD0}" type="presParOf" srcId="{98985D06-46D1-4D40-84FC-AEC0A5DD196A}" destId="{EBFADB65-63C7-41E5-A238-02EFB1DD9BF5}" srcOrd="2" destOrd="0" presId="urn:microsoft.com/office/officeart/2018/2/layout/IconCircleList"/>
    <dgm:cxn modelId="{D4062F8B-C29D-4373-9172-0B1BA9587D1D}" type="presParOf" srcId="{98985D06-46D1-4D40-84FC-AEC0A5DD196A}" destId="{4F939C69-6C2F-40CA-9B65-1557C785EAEB}" srcOrd="3" destOrd="0" presId="urn:microsoft.com/office/officeart/2018/2/layout/IconCircleList"/>
    <dgm:cxn modelId="{9C9EAF0E-D1FB-467D-A80E-02C0FCE6666F}" type="presParOf" srcId="{EEBDE01E-BEE3-4A96-B641-63053ADA4FC8}" destId="{536A4ED1-0102-487F-BDEB-20CB51440697}" srcOrd="7" destOrd="0" presId="urn:microsoft.com/office/officeart/2018/2/layout/IconCircleList"/>
    <dgm:cxn modelId="{B2889672-623A-4AAB-AF2B-78845E062933}" type="presParOf" srcId="{EEBDE01E-BEE3-4A96-B641-63053ADA4FC8}" destId="{E0232FB8-2AFF-4E5B-AD0E-FA3A3AD7611A}" srcOrd="8" destOrd="0" presId="urn:microsoft.com/office/officeart/2018/2/layout/IconCircleList"/>
    <dgm:cxn modelId="{D1E2F7F3-9F8E-484A-B696-2B8827FD7B7D}" type="presParOf" srcId="{E0232FB8-2AFF-4E5B-AD0E-FA3A3AD7611A}" destId="{DC0FF916-0326-44D2-9B45-787B7DE55611}" srcOrd="0" destOrd="0" presId="urn:microsoft.com/office/officeart/2018/2/layout/IconCircleList"/>
    <dgm:cxn modelId="{8A384381-477C-4E71-A4EC-38586634A8E9}" type="presParOf" srcId="{E0232FB8-2AFF-4E5B-AD0E-FA3A3AD7611A}" destId="{7914FA39-32D1-40E4-94A7-ADE9C456C1D6}" srcOrd="1" destOrd="0" presId="urn:microsoft.com/office/officeart/2018/2/layout/IconCircleList"/>
    <dgm:cxn modelId="{C8238074-40F3-4F73-B60A-A053C810DB6A}" type="presParOf" srcId="{E0232FB8-2AFF-4E5B-AD0E-FA3A3AD7611A}" destId="{517DEA1E-620B-4BB9-9FD8-0C60FD864D90}" srcOrd="2" destOrd="0" presId="urn:microsoft.com/office/officeart/2018/2/layout/IconCircleList"/>
    <dgm:cxn modelId="{A8281ED8-2ABF-4F54-989B-99D41D8BECF7}" type="presParOf" srcId="{E0232FB8-2AFF-4E5B-AD0E-FA3A3AD7611A}" destId="{B66AE2B3-17DE-48B5-B643-A9889DB658BA}" srcOrd="3" destOrd="0" presId="urn:microsoft.com/office/officeart/2018/2/layout/IconCircleList"/>
    <dgm:cxn modelId="{23AB24A7-F9C4-4A88-BFD8-89449FC63A66}" type="presParOf" srcId="{EEBDE01E-BEE3-4A96-B641-63053ADA4FC8}" destId="{851FB468-2C84-49F8-ADB0-38A70334F5A5}" srcOrd="9" destOrd="0" presId="urn:microsoft.com/office/officeart/2018/2/layout/IconCircleList"/>
    <dgm:cxn modelId="{99086586-81FD-4885-A920-EB510E269E78}" type="presParOf" srcId="{EEBDE01E-BEE3-4A96-B641-63053ADA4FC8}" destId="{FA943EAD-FF81-4650-9778-3B6BA06412A3}" srcOrd="10" destOrd="0" presId="urn:microsoft.com/office/officeart/2018/2/layout/IconCircleList"/>
    <dgm:cxn modelId="{1FFFD0F1-147D-4FCF-A9D5-EBAB35BCBB13}" type="presParOf" srcId="{FA943EAD-FF81-4650-9778-3B6BA06412A3}" destId="{12AE5C0F-EE8C-46B2-8F2B-E6E911969BC4}" srcOrd="0" destOrd="0" presId="urn:microsoft.com/office/officeart/2018/2/layout/IconCircleList"/>
    <dgm:cxn modelId="{2132B5CC-AAE9-4E80-87CF-6FA17589EE38}" type="presParOf" srcId="{FA943EAD-FF81-4650-9778-3B6BA06412A3}" destId="{759E8C23-9691-412C-81C7-EE82C817A63B}" srcOrd="1" destOrd="0" presId="urn:microsoft.com/office/officeart/2018/2/layout/IconCircleList"/>
    <dgm:cxn modelId="{4C322A3A-6CC9-4F8C-8DBB-B616A7209E97}" type="presParOf" srcId="{FA943EAD-FF81-4650-9778-3B6BA06412A3}" destId="{C3820762-94E8-402A-9911-B2E1BBEB5870}" srcOrd="2" destOrd="0" presId="urn:microsoft.com/office/officeart/2018/2/layout/IconCircleList"/>
    <dgm:cxn modelId="{8A17D7AB-0B2F-43D3-A48F-3D7A7267700B}" type="presParOf" srcId="{FA943EAD-FF81-4650-9778-3B6BA06412A3}" destId="{11DD5183-AE8C-4552-AABF-149FAC82BCE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543D69-2382-4154-BC13-C5A6E954BF4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42EC30B-9902-4E5B-864E-D534D10A6D47}">
      <dgm:prSet/>
      <dgm:spPr/>
      <dgm:t>
        <a:bodyPr/>
        <a:lstStyle/>
        <a:p>
          <a:r>
            <a:rPr lang="en-GB" b="0" i="0" baseline="0"/>
            <a:t>Emergency care: out-patient department</a:t>
          </a:r>
          <a:endParaRPr lang="en-US"/>
        </a:p>
      </dgm:t>
    </dgm:pt>
    <dgm:pt modelId="{CD857114-58D8-4D9D-B72E-B0D6883CE9A8}" type="parTrans" cxnId="{B8807FB2-6F0D-44C7-BF10-15E799B03B49}">
      <dgm:prSet/>
      <dgm:spPr/>
      <dgm:t>
        <a:bodyPr/>
        <a:lstStyle/>
        <a:p>
          <a:endParaRPr lang="en-US"/>
        </a:p>
      </dgm:t>
    </dgm:pt>
    <dgm:pt modelId="{056993BE-1CFA-45CE-9FC7-C79ABBA206A0}" type="sibTrans" cxnId="{B8807FB2-6F0D-44C7-BF10-15E799B03B49}">
      <dgm:prSet/>
      <dgm:spPr/>
      <dgm:t>
        <a:bodyPr/>
        <a:lstStyle/>
        <a:p>
          <a:endParaRPr lang="en-US"/>
        </a:p>
      </dgm:t>
    </dgm:pt>
    <dgm:pt modelId="{E884AFAF-AC1E-425B-9D92-E15A8A983471}">
      <dgm:prSet/>
      <dgm:spPr/>
      <dgm:t>
        <a:bodyPr/>
        <a:lstStyle/>
        <a:p>
          <a:r>
            <a:rPr lang="en-GB" b="0" i="0" baseline="0"/>
            <a:t>Antenatal clinic</a:t>
          </a:r>
          <a:endParaRPr lang="en-US"/>
        </a:p>
      </dgm:t>
    </dgm:pt>
    <dgm:pt modelId="{0048DFC7-5D98-4627-8B09-3B82A14E9FAD}" type="parTrans" cxnId="{15A0BAE0-B24C-405F-8C38-30A0B91F8B2F}">
      <dgm:prSet/>
      <dgm:spPr/>
      <dgm:t>
        <a:bodyPr/>
        <a:lstStyle/>
        <a:p>
          <a:endParaRPr lang="en-US"/>
        </a:p>
      </dgm:t>
    </dgm:pt>
    <dgm:pt modelId="{0FE905AC-7F38-4A73-9F0D-7F972B870CB8}" type="sibTrans" cxnId="{15A0BAE0-B24C-405F-8C38-30A0B91F8B2F}">
      <dgm:prSet/>
      <dgm:spPr/>
      <dgm:t>
        <a:bodyPr/>
        <a:lstStyle/>
        <a:p>
          <a:endParaRPr lang="en-US"/>
        </a:p>
      </dgm:t>
    </dgm:pt>
    <dgm:pt modelId="{8AAFFDA8-53C6-43A9-9682-9F4B31733FA6}">
      <dgm:prSet/>
      <dgm:spPr/>
      <dgm:t>
        <a:bodyPr/>
        <a:lstStyle/>
        <a:p>
          <a:r>
            <a:rPr lang="en-GB" b="0" i="0" baseline="0"/>
            <a:t>Pharmacy</a:t>
          </a:r>
          <a:endParaRPr lang="en-US"/>
        </a:p>
      </dgm:t>
    </dgm:pt>
    <dgm:pt modelId="{6053A300-5023-4BE5-BEA1-F70D8279A744}" type="parTrans" cxnId="{CF1C4784-66F6-4A7B-8E4F-04D593699509}">
      <dgm:prSet/>
      <dgm:spPr/>
      <dgm:t>
        <a:bodyPr/>
        <a:lstStyle/>
        <a:p>
          <a:endParaRPr lang="en-US"/>
        </a:p>
      </dgm:t>
    </dgm:pt>
    <dgm:pt modelId="{F20EDB63-EF37-479F-AEAC-DF6F19D3221F}" type="sibTrans" cxnId="{CF1C4784-66F6-4A7B-8E4F-04D593699509}">
      <dgm:prSet/>
      <dgm:spPr/>
      <dgm:t>
        <a:bodyPr/>
        <a:lstStyle/>
        <a:p>
          <a:endParaRPr lang="en-US"/>
        </a:p>
      </dgm:t>
    </dgm:pt>
    <dgm:pt modelId="{7CD1A7C5-FA09-4444-A6DC-7FAC070C2BCD}">
      <dgm:prSet/>
      <dgm:spPr/>
      <dgm:t>
        <a:bodyPr/>
        <a:lstStyle/>
        <a:p>
          <a:r>
            <a:rPr lang="en-GB" b="0" i="0" baseline="0"/>
            <a:t>Minor surgery e.g. wound care</a:t>
          </a:r>
          <a:endParaRPr lang="en-US"/>
        </a:p>
      </dgm:t>
    </dgm:pt>
    <dgm:pt modelId="{8141D22C-973E-4FA7-B18E-28E8E0CA9733}" type="parTrans" cxnId="{7E86E461-742F-4733-8B91-5F1BBB26FE3D}">
      <dgm:prSet/>
      <dgm:spPr/>
      <dgm:t>
        <a:bodyPr/>
        <a:lstStyle/>
        <a:p>
          <a:endParaRPr lang="en-US"/>
        </a:p>
      </dgm:t>
    </dgm:pt>
    <dgm:pt modelId="{1D109716-C6EB-4B7E-807A-3C3F4BD1EAB8}" type="sibTrans" cxnId="{7E86E461-742F-4733-8B91-5F1BBB26FE3D}">
      <dgm:prSet/>
      <dgm:spPr/>
      <dgm:t>
        <a:bodyPr/>
        <a:lstStyle/>
        <a:p>
          <a:endParaRPr lang="en-US"/>
        </a:p>
      </dgm:t>
    </dgm:pt>
    <dgm:pt modelId="{F5C34111-253D-422C-AC24-19275D076CC1}">
      <dgm:prSet/>
      <dgm:spPr/>
      <dgm:t>
        <a:bodyPr/>
        <a:lstStyle/>
        <a:p>
          <a:r>
            <a:rPr lang="en-GB" b="0" i="0" baseline="0"/>
            <a:t>Laboratory</a:t>
          </a:r>
          <a:endParaRPr lang="en-US"/>
        </a:p>
      </dgm:t>
    </dgm:pt>
    <dgm:pt modelId="{7065851F-4998-407C-8C8F-9D1F114610B3}" type="parTrans" cxnId="{9229D497-BEBF-457A-92DB-1CAD6F8A75D6}">
      <dgm:prSet/>
      <dgm:spPr/>
      <dgm:t>
        <a:bodyPr/>
        <a:lstStyle/>
        <a:p>
          <a:endParaRPr lang="en-US"/>
        </a:p>
      </dgm:t>
    </dgm:pt>
    <dgm:pt modelId="{71EA494F-AFA7-4B6C-AF64-9C192103B783}" type="sibTrans" cxnId="{9229D497-BEBF-457A-92DB-1CAD6F8A75D6}">
      <dgm:prSet/>
      <dgm:spPr/>
      <dgm:t>
        <a:bodyPr/>
        <a:lstStyle/>
        <a:p>
          <a:endParaRPr lang="en-US"/>
        </a:p>
      </dgm:t>
    </dgm:pt>
    <dgm:pt modelId="{5CDDCF57-24DA-4681-94E5-FC28DE56E39D}">
      <dgm:prSet/>
      <dgm:spPr/>
      <dgm:t>
        <a:bodyPr/>
        <a:lstStyle/>
        <a:p>
          <a:r>
            <a:rPr lang="en-GB" b="0" i="0" baseline="0"/>
            <a:t>Multidisciplinary team meeting</a:t>
          </a:r>
          <a:endParaRPr lang="en-US"/>
        </a:p>
      </dgm:t>
    </dgm:pt>
    <dgm:pt modelId="{8358565A-6EB7-40C8-97F5-C4F7408FD945}" type="parTrans" cxnId="{B596670E-C4EB-4924-B0AE-25C249E1DB99}">
      <dgm:prSet/>
      <dgm:spPr/>
      <dgm:t>
        <a:bodyPr/>
        <a:lstStyle/>
        <a:p>
          <a:endParaRPr lang="en-US"/>
        </a:p>
      </dgm:t>
    </dgm:pt>
    <dgm:pt modelId="{3A6B4908-91C8-4C60-9F6D-C86428B1E72D}" type="sibTrans" cxnId="{B596670E-C4EB-4924-B0AE-25C249E1DB99}">
      <dgm:prSet/>
      <dgm:spPr/>
      <dgm:t>
        <a:bodyPr/>
        <a:lstStyle/>
        <a:p>
          <a:endParaRPr lang="en-US"/>
        </a:p>
      </dgm:t>
    </dgm:pt>
    <dgm:pt modelId="{2FFE8656-7515-41F3-973E-13C0EB73CA7A}" type="pres">
      <dgm:prSet presAssocID="{61543D69-2382-4154-BC13-C5A6E954BF4D}" presName="diagram" presStyleCnt="0">
        <dgm:presLayoutVars>
          <dgm:dir/>
          <dgm:resizeHandles val="exact"/>
        </dgm:presLayoutVars>
      </dgm:prSet>
      <dgm:spPr/>
    </dgm:pt>
    <dgm:pt modelId="{D4726414-FE51-4A9E-ABF7-C9848123EDBB}" type="pres">
      <dgm:prSet presAssocID="{A42EC30B-9902-4E5B-864E-D534D10A6D47}" presName="node" presStyleLbl="node1" presStyleIdx="0" presStyleCnt="6">
        <dgm:presLayoutVars>
          <dgm:bulletEnabled val="1"/>
        </dgm:presLayoutVars>
      </dgm:prSet>
      <dgm:spPr/>
    </dgm:pt>
    <dgm:pt modelId="{BF129CAE-FDC3-477F-A96E-CBA55DAB1CAC}" type="pres">
      <dgm:prSet presAssocID="{056993BE-1CFA-45CE-9FC7-C79ABBA206A0}" presName="sibTrans" presStyleCnt="0"/>
      <dgm:spPr/>
    </dgm:pt>
    <dgm:pt modelId="{C3F3B1BA-95C9-4B67-8AD6-2659F3444229}" type="pres">
      <dgm:prSet presAssocID="{E884AFAF-AC1E-425B-9D92-E15A8A983471}" presName="node" presStyleLbl="node1" presStyleIdx="1" presStyleCnt="6">
        <dgm:presLayoutVars>
          <dgm:bulletEnabled val="1"/>
        </dgm:presLayoutVars>
      </dgm:prSet>
      <dgm:spPr/>
    </dgm:pt>
    <dgm:pt modelId="{E81A9FD4-E959-4F23-A307-1E9C94AAC094}" type="pres">
      <dgm:prSet presAssocID="{0FE905AC-7F38-4A73-9F0D-7F972B870CB8}" presName="sibTrans" presStyleCnt="0"/>
      <dgm:spPr/>
    </dgm:pt>
    <dgm:pt modelId="{14CC6A40-D1BD-42EE-A57C-6AE460D2BA39}" type="pres">
      <dgm:prSet presAssocID="{8AAFFDA8-53C6-43A9-9682-9F4B31733FA6}" presName="node" presStyleLbl="node1" presStyleIdx="2" presStyleCnt="6">
        <dgm:presLayoutVars>
          <dgm:bulletEnabled val="1"/>
        </dgm:presLayoutVars>
      </dgm:prSet>
      <dgm:spPr/>
    </dgm:pt>
    <dgm:pt modelId="{8178AC34-D4E0-40F9-B1DB-1D79DF012758}" type="pres">
      <dgm:prSet presAssocID="{F20EDB63-EF37-479F-AEAC-DF6F19D3221F}" presName="sibTrans" presStyleCnt="0"/>
      <dgm:spPr/>
    </dgm:pt>
    <dgm:pt modelId="{90C58D22-FD4B-4B69-AA0A-AFC5FFF2C4EA}" type="pres">
      <dgm:prSet presAssocID="{7CD1A7C5-FA09-4444-A6DC-7FAC070C2BCD}" presName="node" presStyleLbl="node1" presStyleIdx="3" presStyleCnt="6">
        <dgm:presLayoutVars>
          <dgm:bulletEnabled val="1"/>
        </dgm:presLayoutVars>
      </dgm:prSet>
      <dgm:spPr/>
    </dgm:pt>
    <dgm:pt modelId="{C3642B21-E2E1-49D8-9D80-97237E9EDCCF}" type="pres">
      <dgm:prSet presAssocID="{1D109716-C6EB-4B7E-807A-3C3F4BD1EAB8}" presName="sibTrans" presStyleCnt="0"/>
      <dgm:spPr/>
    </dgm:pt>
    <dgm:pt modelId="{755C5C5F-882C-4508-BF3A-166E60CC0B79}" type="pres">
      <dgm:prSet presAssocID="{F5C34111-253D-422C-AC24-19275D076CC1}" presName="node" presStyleLbl="node1" presStyleIdx="4" presStyleCnt="6">
        <dgm:presLayoutVars>
          <dgm:bulletEnabled val="1"/>
        </dgm:presLayoutVars>
      </dgm:prSet>
      <dgm:spPr/>
    </dgm:pt>
    <dgm:pt modelId="{41B17D03-21B9-4B4C-9B89-C7069A629B1D}" type="pres">
      <dgm:prSet presAssocID="{71EA494F-AFA7-4B6C-AF64-9C192103B783}" presName="sibTrans" presStyleCnt="0"/>
      <dgm:spPr/>
    </dgm:pt>
    <dgm:pt modelId="{9F091E27-BAAD-4EA7-AC34-3936B5786786}" type="pres">
      <dgm:prSet presAssocID="{5CDDCF57-24DA-4681-94E5-FC28DE56E39D}" presName="node" presStyleLbl="node1" presStyleIdx="5" presStyleCnt="6">
        <dgm:presLayoutVars>
          <dgm:bulletEnabled val="1"/>
        </dgm:presLayoutVars>
      </dgm:prSet>
      <dgm:spPr/>
    </dgm:pt>
  </dgm:ptLst>
  <dgm:cxnLst>
    <dgm:cxn modelId="{B596670E-C4EB-4924-B0AE-25C249E1DB99}" srcId="{61543D69-2382-4154-BC13-C5A6E954BF4D}" destId="{5CDDCF57-24DA-4681-94E5-FC28DE56E39D}" srcOrd="5" destOrd="0" parTransId="{8358565A-6EB7-40C8-97F5-C4F7408FD945}" sibTransId="{3A6B4908-91C8-4C60-9F6D-C86428B1E72D}"/>
    <dgm:cxn modelId="{6E155836-475E-4FBD-A988-D428CDAD8524}" type="presOf" srcId="{7CD1A7C5-FA09-4444-A6DC-7FAC070C2BCD}" destId="{90C58D22-FD4B-4B69-AA0A-AFC5FFF2C4EA}" srcOrd="0" destOrd="0" presId="urn:microsoft.com/office/officeart/2005/8/layout/default"/>
    <dgm:cxn modelId="{7E86E461-742F-4733-8B91-5F1BBB26FE3D}" srcId="{61543D69-2382-4154-BC13-C5A6E954BF4D}" destId="{7CD1A7C5-FA09-4444-A6DC-7FAC070C2BCD}" srcOrd="3" destOrd="0" parTransId="{8141D22C-973E-4FA7-B18E-28E8E0CA9733}" sibTransId="{1D109716-C6EB-4B7E-807A-3C3F4BD1EAB8}"/>
    <dgm:cxn modelId="{CF1C4784-66F6-4A7B-8E4F-04D593699509}" srcId="{61543D69-2382-4154-BC13-C5A6E954BF4D}" destId="{8AAFFDA8-53C6-43A9-9682-9F4B31733FA6}" srcOrd="2" destOrd="0" parTransId="{6053A300-5023-4BE5-BEA1-F70D8279A744}" sibTransId="{F20EDB63-EF37-479F-AEAC-DF6F19D3221F}"/>
    <dgm:cxn modelId="{639EE684-2A94-4A9B-84D2-0A6D571C0E02}" type="presOf" srcId="{61543D69-2382-4154-BC13-C5A6E954BF4D}" destId="{2FFE8656-7515-41F3-973E-13C0EB73CA7A}" srcOrd="0" destOrd="0" presId="urn:microsoft.com/office/officeart/2005/8/layout/default"/>
    <dgm:cxn modelId="{E93B978E-F61F-4706-833E-B991D8958DE4}" type="presOf" srcId="{8AAFFDA8-53C6-43A9-9682-9F4B31733FA6}" destId="{14CC6A40-D1BD-42EE-A57C-6AE460D2BA39}" srcOrd="0" destOrd="0" presId="urn:microsoft.com/office/officeart/2005/8/layout/default"/>
    <dgm:cxn modelId="{C11DB28E-596C-4A27-84AB-FD37C76D1368}" type="presOf" srcId="{F5C34111-253D-422C-AC24-19275D076CC1}" destId="{755C5C5F-882C-4508-BF3A-166E60CC0B79}" srcOrd="0" destOrd="0" presId="urn:microsoft.com/office/officeart/2005/8/layout/default"/>
    <dgm:cxn modelId="{9229D497-BEBF-457A-92DB-1CAD6F8A75D6}" srcId="{61543D69-2382-4154-BC13-C5A6E954BF4D}" destId="{F5C34111-253D-422C-AC24-19275D076CC1}" srcOrd="4" destOrd="0" parTransId="{7065851F-4998-407C-8C8F-9D1F114610B3}" sibTransId="{71EA494F-AFA7-4B6C-AF64-9C192103B783}"/>
    <dgm:cxn modelId="{E06263A6-939B-42B1-A7B5-F8FE5FF07265}" type="presOf" srcId="{E884AFAF-AC1E-425B-9D92-E15A8A983471}" destId="{C3F3B1BA-95C9-4B67-8AD6-2659F3444229}" srcOrd="0" destOrd="0" presId="urn:microsoft.com/office/officeart/2005/8/layout/default"/>
    <dgm:cxn modelId="{B8807FB2-6F0D-44C7-BF10-15E799B03B49}" srcId="{61543D69-2382-4154-BC13-C5A6E954BF4D}" destId="{A42EC30B-9902-4E5B-864E-D534D10A6D47}" srcOrd="0" destOrd="0" parTransId="{CD857114-58D8-4D9D-B72E-B0D6883CE9A8}" sibTransId="{056993BE-1CFA-45CE-9FC7-C79ABBA206A0}"/>
    <dgm:cxn modelId="{189A12D5-9ECE-46E7-BF75-7488846F6C87}" type="presOf" srcId="{A42EC30B-9902-4E5B-864E-D534D10A6D47}" destId="{D4726414-FE51-4A9E-ABF7-C9848123EDBB}" srcOrd="0" destOrd="0" presId="urn:microsoft.com/office/officeart/2005/8/layout/default"/>
    <dgm:cxn modelId="{15A0BAE0-B24C-405F-8C38-30A0B91F8B2F}" srcId="{61543D69-2382-4154-BC13-C5A6E954BF4D}" destId="{E884AFAF-AC1E-425B-9D92-E15A8A983471}" srcOrd="1" destOrd="0" parTransId="{0048DFC7-5D98-4627-8B09-3B82A14E9FAD}" sibTransId="{0FE905AC-7F38-4A73-9F0D-7F972B870CB8}"/>
    <dgm:cxn modelId="{EF31FEE4-AE98-4900-A391-C795EA6F5479}" type="presOf" srcId="{5CDDCF57-24DA-4681-94E5-FC28DE56E39D}" destId="{9F091E27-BAAD-4EA7-AC34-3936B5786786}" srcOrd="0" destOrd="0" presId="urn:microsoft.com/office/officeart/2005/8/layout/default"/>
    <dgm:cxn modelId="{E7B2AE67-3DA2-455B-B490-4E92A4247196}" type="presParOf" srcId="{2FFE8656-7515-41F3-973E-13C0EB73CA7A}" destId="{D4726414-FE51-4A9E-ABF7-C9848123EDBB}" srcOrd="0" destOrd="0" presId="urn:microsoft.com/office/officeart/2005/8/layout/default"/>
    <dgm:cxn modelId="{A2F9D451-E01C-4982-9E17-A4D58D747A4A}" type="presParOf" srcId="{2FFE8656-7515-41F3-973E-13C0EB73CA7A}" destId="{BF129CAE-FDC3-477F-A96E-CBA55DAB1CAC}" srcOrd="1" destOrd="0" presId="urn:microsoft.com/office/officeart/2005/8/layout/default"/>
    <dgm:cxn modelId="{9564E381-B449-4356-B490-16E7156A333A}" type="presParOf" srcId="{2FFE8656-7515-41F3-973E-13C0EB73CA7A}" destId="{C3F3B1BA-95C9-4B67-8AD6-2659F3444229}" srcOrd="2" destOrd="0" presId="urn:microsoft.com/office/officeart/2005/8/layout/default"/>
    <dgm:cxn modelId="{BB8B0B54-9D6A-44A0-BFA2-2D9E3F608A9A}" type="presParOf" srcId="{2FFE8656-7515-41F3-973E-13C0EB73CA7A}" destId="{E81A9FD4-E959-4F23-A307-1E9C94AAC094}" srcOrd="3" destOrd="0" presId="urn:microsoft.com/office/officeart/2005/8/layout/default"/>
    <dgm:cxn modelId="{13B747A9-20DB-4378-B1EE-1EA1C38C77EC}" type="presParOf" srcId="{2FFE8656-7515-41F3-973E-13C0EB73CA7A}" destId="{14CC6A40-D1BD-42EE-A57C-6AE460D2BA39}" srcOrd="4" destOrd="0" presId="urn:microsoft.com/office/officeart/2005/8/layout/default"/>
    <dgm:cxn modelId="{599BB26D-E7B3-4AFD-BCD8-4678B5A7F070}" type="presParOf" srcId="{2FFE8656-7515-41F3-973E-13C0EB73CA7A}" destId="{8178AC34-D4E0-40F9-B1DB-1D79DF012758}" srcOrd="5" destOrd="0" presId="urn:microsoft.com/office/officeart/2005/8/layout/default"/>
    <dgm:cxn modelId="{361AC631-BDA3-44D5-BBDE-0332168755D4}" type="presParOf" srcId="{2FFE8656-7515-41F3-973E-13C0EB73CA7A}" destId="{90C58D22-FD4B-4B69-AA0A-AFC5FFF2C4EA}" srcOrd="6" destOrd="0" presId="urn:microsoft.com/office/officeart/2005/8/layout/default"/>
    <dgm:cxn modelId="{7D625906-F330-4822-9F11-E8E7B2734CA7}" type="presParOf" srcId="{2FFE8656-7515-41F3-973E-13C0EB73CA7A}" destId="{C3642B21-E2E1-49D8-9D80-97237E9EDCCF}" srcOrd="7" destOrd="0" presId="urn:microsoft.com/office/officeart/2005/8/layout/default"/>
    <dgm:cxn modelId="{C921A600-4897-4152-AF1B-D917BAA79B93}" type="presParOf" srcId="{2FFE8656-7515-41F3-973E-13C0EB73CA7A}" destId="{755C5C5F-882C-4508-BF3A-166E60CC0B79}" srcOrd="8" destOrd="0" presId="urn:microsoft.com/office/officeart/2005/8/layout/default"/>
    <dgm:cxn modelId="{717724B2-26E4-4A2B-A40C-0928D22AE6D4}" type="presParOf" srcId="{2FFE8656-7515-41F3-973E-13C0EB73CA7A}" destId="{41B17D03-21B9-4B4C-9B89-C7069A629B1D}" srcOrd="9" destOrd="0" presId="urn:microsoft.com/office/officeart/2005/8/layout/default"/>
    <dgm:cxn modelId="{662F9B4D-3406-4B84-9792-2E9B79193E27}" type="presParOf" srcId="{2FFE8656-7515-41F3-973E-13C0EB73CA7A}" destId="{9F091E27-BAAD-4EA7-AC34-3936B578678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3D8F1F-34E7-41E8-B24F-98F880B6573C}" type="doc">
      <dgm:prSet loTypeId="urn:microsoft.com/office/officeart/2005/8/layout/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F9006ABA-6786-45F2-9DF6-EB881380A6DF}">
      <dgm:prSet/>
      <dgm:spPr/>
      <dgm:t>
        <a:bodyPr/>
        <a:lstStyle/>
        <a:p>
          <a:r>
            <a:rPr lang="en-GB"/>
            <a:t>Community needs assessment and priorities</a:t>
          </a:r>
          <a:endParaRPr lang="en-US"/>
        </a:p>
      </dgm:t>
    </dgm:pt>
    <dgm:pt modelId="{84226FD7-5EA8-407D-A116-96B95999489C}" type="parTrans" cxnId="{125070F8-8C70-42F1-BC49-137859E955DE}">
      <dgm:prSet/>
      <dgm:spPr/>
      <dgm:t>
        <a:bodyPr/>
        <a:lstStyle/>
        <a:p>
          <a:endParaRPr lang="en-US"/>
        </a:p>
      </dgm:t>
    </dgm:pt>
    <dgm:pt modelId="{AB4ADA76-DB78-418E-8544-B17C73ACFAF6}" type="sibTrans" cxnId="{125070F8-8C70-42F1-BC49-137859E955DE}">
      <dgm:prSet/>
      <dgm:spPr/>
      <dgm:t>
        <a:bodyPr/>
        <a:lstStyle/>
        <a:p>
          <a:endParaRPr lang="en-US"/>
        </a:p>
      </dgm:t>
    </dgm:pt>
    <dgm:pt modelId="{3026F6C6-E1D6-46FA-8833-BF04FACF6756}">
      <dgm:prSet/>
      <dgm:spPr/>
      <dgm:t>
        <a:bodyPr/>
        <a:lstStyle/>
        <a:p>
          <a:r>
            <a:rPr lang="en-GB" dirty="0"/>
            <a:t>Develop health strategy for the Village/District/County e.g.</a:t>
          </a:r>
          <a:endParaRPr lang="en-US" dirty="0"/>
        </a:p>
      </dgm:t>
    </dgm:pt>
    <dgm:pt modelId="{00CC5E3E-3992-463F-8C8D-CB0568061082}" type="parTrans" cxnId="{A613B638-0FAB-4CF1-AFF8-27384E971F90}">
      <dgm:prSet/>
      <dgm:spPr/>
      <dgm:t>
        <a:bodyPr/>
        <a:lstStyle/>
        <a:p>
          <a:endParaRPr lang="en-US"/>
        </a:p>
      </dgm:t>
    </dgm:pt>
    <dgm:pt modelId="{018C56E2-22AE-42BE-AE4E-70C65683A6AB}" type="sibTrans" cxnId="{A613B638-0FAB-4CF1-AFF8-27384E971F90}">
      <dgm:prSet/>
      <dgm:spPr/>
      <dgm:t>
        <a:bodyPr/>
        <a:lstStyle/>
        <a:p>
          <a:endParaRPr lang="en-US"/>
        </a:p>
      </dgm:t>
    </dgm:pt>
    <dgm:pt modelId="{D509B1C2-B6DC-4623-B534-9821E1D921F4}">
      <dgm:prSet/>
      <dgm:spPr/>
      <dgm:t>
        <a:bodyPr/>
        <a:lstStyle/>
        <a:p>
          <a:r>
            <a:rPr lang="en-GB"/>
            <a:t>Immunisations</a:t>
          </a:r>
          <a:endParaRPr lang="en-US"/>
        </a:p>
      </dgm:t>
    </dgm:pt>
    <dgm:pt modelId="{F5D6C265-23E0-4D6C-9C25-22BF32F9E52B}" type="parTrans" cxnId="{61E246C5-2F5A-45EB-AC32-527C997B67E1}">
      <dgm:prSet/>
      <dgm:spPr/>
      <dgm:t>
        <a:bodyPr/>
        <a:lstStyle/>
        <a:p>
          <a:endParaRPr lang="en-US"/>
        </a:p>
      </dgm:t>
    </dgm:pt>
    <dgm:pt modelId="{DA00697F-1C5E-4578-9E0F-5DE836F824C6}" type="sibTrans" cxnId="{61E246C5-2F5A-45EB-AC32-527C997B67E1}">
      <dgm:prSet/>
      <dgm:spPr/>
      <dgm:t>
        <a:bodyPr/>
        <a:lstStyle/>
        <a:p>
          <a:endParaRPr lang="en-US"/>
        </a:p>
      </dgm:t>
    </dgm:pt>
    <dgm:pt modelId="{74074799-C696-4BBD-A45D-80D6CE4AED8A}">
      <dgm:prSet/>
      <dgm:spPr/>
      <dgm:t>
        <a:bodyPr/>
        <a:lstStyle/>
        <a:p>
          <a:r>
            <a:rPr lang="en-GB"/>
            <a:t>School health</a:t>
          </a:r>
          <a:endParaRPr lang="en-US"/>
        </a:p>
      </dgm:t>
    </dgm:pt>
    <dgm:pt modelId="{7412B7A7-BE31-4943-843C-C9C1ABF1BA84}" type="parTrans" cxnId="{FC7E3752-ACB4-487E-92C9-BCF99B0FF01D}">
      <dgm:prSet/>
      <dgm:spPr/>
      <dgm:t>
        <a:bodyPr/>
        <a:lstStyle/>
        <a:p>
          <a:endParaRPr lang="en-US"/>
        </a:p>
      </dgm:t>
    </dgm:pt>
    <dgm:pt modelId="{B1EBA2AB-3830-459E-98DC-FDAF73445FFC}" type="sibTrans" cxnId="{FC7E3752-ACB4-487E-92C9-BCF99B0FF01D}">
      <dgm:prSet/>
      <dgm:spPr/>
      <dgm:t>
        <a:bodyPr/>
        <a:lstStyle/>
        <a:p>
          <a:endParaRPr lang="en-US"/>
        </a:p>
      </dgm:t>
    </dgm:pt>
    <dgm:pt modelId="{22D4DC15-ECEA-4B3F-91D5-FA1A4AF53BAD}">
      <dgm:prSet/>
      <dgm:spPr/>
      <dgm:t>
        <a:bodyPr/>
        <a:lstStyle/>
        <a:p>
          <a:r>
            <a:rPr lang="en-GB"/>
            <a:t>Sanitation and water</a:t>
          </a:r>
          <a:endParaRPr lang="en-US"/>
        </a:p>
      </dgm:t>
    </dgm:pt>
    <dgm:pt modelId="{8BE0C4D8-0A88-4138-BE3A-93D12B1DD407}" type="parTrans" cxnId="{30400E02-761F-4B6D-8D29-A63884D888F0}">
      <dgm:prSet/>
      <dgm:spPr/>
      <dgm:t>
        <a:bodyPr/>
        <a:lstStyle/>
        <a:p>
          <a:endParaRPr lang="en-US"/>
        </a:p>
      </dgm:t>
    </dgm:pt>
    <dgm:pt modelId="{CD06C6A5-8D17-4638-8F51-FE2DA4C9233F}" type="sibTrans" cxnId="{30400E02-761F-4B6D-8D29-A63884D888F0}">
      <dgm:prSet/>
      <dgm:spPr/>
      <dgm:t>
        <a:bodyPr/>
        <a:lstStyle/>
        <a:p>
          <a:endParaRPr lang="en-US"/>
        </a:p>
      </dgm:t>
    </dgm:pt>
    <dgm:pt modelId="{F1FF6C07-FBB1-42A8-9040-BA16B772CF5B}">
      <dgm:prSet/>
      <dgm:spPr/>
      <dgm:t>
        <a:bodyPr/>
        <a:lstStyle/>
        <a:p>
          <a:r>
            <a:rPr lang="en-GB" dirty="0"/>
            <a:t>Annual public health report for the Village/District/County</a:t>
          </a:r>
          <a:endParaRPr lang="en-US" dirty="0"/>
        </a:p>
      </dgm:t>
    </dgm:pt>
    <dgm:pt modelId="{E118B99E-FE2B-46AB-A693-4EBE198AD91B}" type="parTrans" cxnId="{7035F15B-8799-4377-8348-48E5C060C2A5}">
      <dgm:prSet/>
      <dgm:spPr/>
      <dgm:t>
        <a:bodyPr/>
        <a:lstStyle/>
        <a:p>
          <a:endParaRPr lang="en-US"/>
        </a:p>
      </dgm:t>
    </dgm:pt>
    <dgm:pt modelId="{67CAA198-603F-415D-BFD6-55C19A605076}" type="sibTrans" cxnId="{7035F15B-8799-4377-8348-48E5C060C2A5}">
      <dgm:prSet/>
      <dgm:spPr/>
      <dgm:t>
        <a:bodyPr/>
        <a:lstStyle/>
        <a:p>
          <a:endParaRPr lang="en-US"/>
        </a:p>
      </dgm:t>
    </dgm:pt>
    <dgm:pt modelId="{06EBACB2-496E-4FA7-A397-A6C1CF487D2C}">
      <dgm:prSet/>
      <dgm:spPr/>
      <dgm:t>
        <a:bodyPr/>
        <a:lstStyle/>
        <a:p>
          <a:r>
            <a:rPr lang="en-GB"/>
            <a:t>Disease surveillance</a:t>
          </a:r>
          <a:endParaRPr lang="en-US"/>
        </a:p>
      </dgm:t>
    </dgm:pt>
    <dgm:pt modelId="{697AAE49-AA5C-4DD8-B2BF-45FD23022F49}" type="parTrans" cxnId="{E76F6ACC-5303-4C6C-9DA6-00D64141BFFB}">
      <dgm:prSet/>
      <dgm:spPr/>
      <dgm:t>
        <a:bodyPr/>
        <a:lstStyle/>
        <a:p>
          <a:endParaRPr lang="en-US"/>
        </a:p>
      </dgm:t>
    </dgm:pt>
    <dgm:pt modelId="{6C72F88F-1696-4C42-9F7E-E100CC0BAC61}" type="sibTrans" cxnId="{E76F6ACC-5303-4C6C-9DA6-00D64141BFFB}">
      <dgm:prSet/>
      <dgm:spPr/>
      <dgm:t>
        <a:bodyPr/>
        <a:lstStyle/>
        <a:p>
          <a:endParaRPr lang="en-US"/>
        </a:p>
      </dgm:t>
    </dgm:pt>
    <dgm:pt modelId="{F738ADC8-D605-4D86-8C34-027B7D8834EA}" type="pres">
      <dgm:prSet presAssocID="{323D8F1F-34E7-41E8-B24F-98F880B6573C}" presName="linear" presStyleCnt="0">
        <dgm:presLayoutVars>
          <dgm:dir/>
          <dgm:animLvl val="lvl"/>
          <dgm:resizeHandles val="exact"/>
        </dgm:presLayoutVars>
      </dgm:prSet>
      <dgm:spPr/>
    </dgm:pt>
    <dgm:pt modelId="{FFB10417-66EC-43A8-AF52-CA0A5AE57A30}" type="pres">
      <dgm:prSet presAssocID="{F9006ABA-6786-45F2-9DF6-EB881380A6DF}" presName="parentLin" presStyleCnt="0"/>
      <dgm:spPr/>
    </dgm:pt>
    <dgm:pt modelId="{0F9B6CBA-1415-4ECB-95C5-54EE5FC8CD60}" type="pres">
      <dgm:prSet presAssocID="{F9006ABA-6786-45F2-9DF6-EB881380A6DF}" presName="parentLeftMargin" presStyleLbl="node1" presStyleIdx="0" presStyleCnt="4"/>
      <dgm:spPr/>
    </dgm:pt>
    <dgm:pt modelId="{7F582908-7225-4FD8-ACC4-12B6E60F1BEE}" type="pres">
      <dgm:prSet presAssocID="{F9006ABA-6786-45F2-9DF6-EB881380A6D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1AC2918-B736-4816-8690-DEA4FF4F1B5D}" type="pres">
      <dgm:prSet presAssocID="{F9006ABA-6786-45F2-9DF6-EB881380A6DF}" presName="negativeSpace" presStyleCnt="0"/>
      <dgm:spPr/>
    </dgm:pt>
    <dgm:pt modelId="{5BAF6B1D-F096-4B8B-8064-F4AE6EBDB778}" type="pres">
      <dgm:prSet presAssocID="{F9006ABA-6786-45F2-9DF6-EB881380A6DF}" presName="childText" presStyleLbl="conFgAcc1" presStyleIdx="0" presStyleCnt="4">
        <dgm:presLayoutVars>
          <dgm:bulletEnabled val="1"/>
        </dgm:presLayoutVars>
      </dgm:prSet>
      <dgm:spPr/>
    </dgm:pt>
    <dgm:pt modelId="{6967D956-E8C8-44D0-AEFC-D3E634AEF021}" type="pres">
      <dgm:prSet presAssocID="{AB4ADA76-DB78-418E-8544-B17C73ACFAF6}" presName="spaceBetweenRectangles" presStyleCnt="0"/>
      <dgm:spPr/>
    </dgm:pt>
    <dgm:pt modelId="{28D9C084-EB08-4C3A-9583-0E398B7B6519}" type="pres">
      <dgm:prSet presAssocID="{3026F6C6-E1D6-46FA-8833-BF04FACF6756}" presName="parentLin" presStyleCnt="0"/>
      <dgm:spPr/>
    </dgm:pt>
    <dgm:pt modelId="{CA7B1077-A92F-4728-9D22-D86C4891FF5B}" type="pres">
      <dgm:prSet presAssocID="{3026F6C6-E1D6-46FA-8833-BF04FACF6756}" presName="parentLeftMargin" presStyleLbl="node1" presStyleIdx="0" presStyleCnt="4"/>
      <dgm:spPr/>
    </dgm:pt>
    <dgm:pt modelId="{4A8E252A-1C0D-4076-93F5-7FF52C7894C7}" type="pres">
      <dgm:prSet presAssocID="{3026F6C6-E1D6-46FA-8833-BF04FACF675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226CC39-9063-42AF-AD1B-DD8FD43BB60D}" type="pres">
      <dgm:prSet presAssocID="{3026F6C6-E1D6-46FA-8833-BF04FACF6756}" presName="negativeSpace" presStyleCnt="0"/>
      <dgm:spPr/>
    </dgm:pt>
    <dgm:pt modelId="{796A1FDE-68EB-49AD-A632-988BDFB7D568}" type="pres">
      <dgm:prSet presAssocID="{3026F6C6-E1D6-46FA-8833-BF04FACF6756}" presName="childText" presStyleLbl="conFgAcc1" presStyleIdx="1" presStyleCnt="4">
        <dgm:presLayoutVars>
          <dgm:bulletEnabled val="1"/>
        </dgm:presLayoutVars>
      </dgm:prSet>
      <dgm:spPr/>
    </dgm:pt>
    <dgm:pt modelId="{45CCC1FC-CB00-4644-9F57-22D2D26BF920}" type="pres">
      <dgm:prSet presAssocID="{018C56E2-22AE-42BE-AE4E-70C65683A6AB}" presName="spaceBetweenRectangles" presStyleCnt="0"/>
      <dgm:spPr/>
    </dgm:pt>
    <dgm:pt modelId="{25C8BC40-C60B-476C-9CFB-A814E3076CFE}" type="pres">
      <dgm:prSet presAssocID="{F1FF6C07-FBB1-42A8-9040-BA16B772CF5B}" presName="parentLin" presStyleCnt="0"/>
      <dgm:spPr/>
    </dgm:pt>
    <dgm:pt modelId="{E1B6CE87-429F-451F-9A0E-D49D2D206366}" type="pres">
      <dgm:prSet presAssocID="{F1FF6C07-FBB1-42A8-9040-BA16B772CF5B}" presName="parentLeftMargin" presStyleLbl="node1" presStyleIdx="1" presStyleCnt="4"/>
      <dgm:spPr/>
    </dgm:pt>
    <dgm:pt modelId="{DA77D7AF-F57F-4AD3-8180-BC46F52F18B4}" type="pres">
      <dgm:prSet presAssocID="{F1FF6C07-FBB1-42A8-9040-BA16B772CF5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41C1B88-B9E7-49DD-9890-7A8B47254FCC}" type="pres">
      <dgm:prSet presAssocID="{F1FF6C07-FBB1-42A8-9040-BA16B772CF5B}" presName="negativeSpace" presStyleCnt="0"/>
      <dgm:spPr/>
    </dgm:pt>
    <dgm:pt modelId="{BF489005-F26D-451C-9BB5-1B77489947CE}" type="pres">
      <dgm:prSet presAssocID="{F1FF6C07-FBB1-42A8-9040-BA16B772CF5B}" presName="childText" presStyleLbl="conFgAcc1" presStyleIdx="2" presStyleCnt="4">
        <dgm:presLayoutVars>
          <dgm:bulletEnabled val="1"/>
        </dgm:presLayoutVars>
      </dgm:prSet>
      <dgm:spPr/>
    </dgm:pt>
    <dgm:pt modelId="{32EF3471-EBD8-432A-9AF4-D5544141E366}" type="pres">
      <dgm:prSet presAssocID="{67CAA198-603F-415D-BFD6-55C19A605076}" presName="spaceBetweenRectangles" presStyleCnt="0"/>
      <dgm:spPr/>
    </dgm:pt>
    <dgm:pt modelId="{6AE50425-3071-449B-8EEF-78BE6DFC62B2}" type="pres">
      <dgm:prSet presAssocID="{06EBACB2-496E-4FA7-A397-A6C1CF487D2C}" presName="parentLin" presStyleCnt="0"/>
      <dgm:spPr/>
    </dgm:pt>
    <dgm:pt modelId="{48EB54FF-C817-42ED-ACD2-421E95D35D02}" type="pres">
      <dgm:prSet presAssocID="{06EBACB2-496E-4FA7-A397-A6C1CF487D2C}" presName="parentLeftMargin" presStyleLbl="node1" presStyleIdx="2" presStyleCnt="4"/>
      <dgm:spPr/>
    </dgm:pt>
    <dgm:pt modelId="{996CC6CA-EDF0-4DF6-B91B-5CD6116D071B}" type="pres">
      <dgm:prSet presAssocID="{06EBACB2-496E-4FA7-A397-A6C1CF487D2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DFD6019-99F4-45A7-AA98-3B7A0C7429B1}" type="pres">
      <dgm:prSet presAssocID="{06EBACB2-496E-4FA7-A397-A6C1CF487D2C}" presName="negativeSpace" presStyleCnt="0"/>
      <dgm:spPr/>
    </dgm:pt>
    <dgm:pt modelId="{5C90EA1A-5359-4D15-9AD0-BC74B18B1D81}" type="pres">
      <dgm:prSet presAssocID="{06EBACB2-496E-4FA7-A397-A6C1CF487D2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0400E02-761F-4B6D-8D29-A63884D888F0}" srcId="{3026F6C6-E1D6-46FA-8833-BF04FACF6756}" destId="{22D4DC15-ECEA-4B3F-91D5-FA1A4AF53BAD}" srcOrd="2" destOrd="0" parTransId="{8BE0C4D8-0A88-4138-BE3A-93D12B1DD407}" sibTransId="{CD06C6A5-8D17-4638-8F51-FE2DA4C9233F}"/>
    <dgm:cxn modelId="{E4075015-6BF5-4321-BB9D-4AF5BB9FD0BA}" type="presOf" srcId="{F9006ABA-6786-45F2-9DF6-EB881380A6DF}" destId="{0F9B6CBA-1415-4ECB-95C5-54EE5FC8CD60}" srcOrd="0" destOrd="0" presId="urn:microsoft.com/office/officeart/2005/8/layout/list1"/>
    <dgm:cxn modelId="{10922817-E523-499C-8935-7772762810DA}" type="presOf" srcId="{F9006ABA-6786-45F2-9DF6-EB881380A6DF}" destId="{7F582908-7225-4FD8-ACC4-12B6E60F1BEE}" srcOrd="1" destOrd="0" presId="urn:microsoft.com/office/officeart/2005/8/layout/list1"/>
    <dgm:cxn modelId="{A613B638-0FAB-4CF1-AFF8-27384E971F90}" srcId="{323D8F1F-34E7-41E8-B24F-98F880B6573C}" destId="{3026F6C6-E1D6-46FA-8833-BF04FACF6756}" srcOrd="1" destOrd="0" parTransId="{00CC5E3E-3992-463F-8C8D-CB0568061082}" sibTransId="{018C56E2-22AE-42BE-AE4E-70C65683A6AB}"/>
    <dgm:cxn modelId="{919A5A3C-865B-416D-9A80-D224AA5074DA}" type="presOf" srcId="{F1FF6C07-FBB1-42A8-9040-BA16B772CF5B}" destId="{E1B6CE87-429F-451F-9A0E-D49D2D206366}" srcOrd="0" destOrd="0" presId="urn:microsoft.com/office/officeart/2005/8/layout/list1"/>
    <dgm:cxn modelId="{61991140-D252-4240-AF68-2E63008E5933}" type="presOf" srcId="{3026F6C6-E1D6-46FA-8833-BF04FACF6756}" destId="{CA7B1077-A92F-4728-9D22-D86C4891FF5B}" srcOrd="0" destOrd="0" presId="urn:microsoft.com/office/officeart/2005/8/layout/list1"/>
    <dgm:cxn modelId="{7035F15B-8799-4377-8348-48E5C060C2A5}" srcId="{323D8F1F-34E7-41E8-B24F-98F880B6573C}" destId="{F1FF6C07-FBB1-42A8-9040-BA16B772CF5B}" srcOrd="2" destOrd="0" parTransId="{E118B99E-FE2B-46AB-A693-4EBE198AD91B}" sibTransId="{67CAA198-603F-415D-BFD6-55C19A605076}"/>
    <dgm:cxn modelId="{DFF2DA5D-3233-4165-BE82-6CA8A4660948}" type="presOf" srcId="{F1FF6C07-FBB1-42A8-9040-BA16B772CF5B}" destId="{DA77D7AF-F57F-4AD3-8180-BC46F52F18B4}" srcOrd="1" destOrd="0" presId="urn:microsoft.com/office/officeart/2005/8/layout/list1"/>
    <dgm:cxn modelId="{281B7461-D1D1-415C-89A3-D93E1FE4D62E}" type="presOf" srcId="{22D4DC15-ECEA-4B3F-91D5-FA1A4AF53BAD}" destId="{796A1FDE-68EB-49AD-A632-988BDFB7D568}" srcOrd="0" destOrd="2" presId="urn:microsoft.com/office/officeart/2005/8/layout/list1"/>
    <dgm:cxn modelId="{365D3149-6A8D-4F3C-B214-ABA7751FFC59}" type="presOf" srcId="{3026F6C6-E1D6-46FA-8833-BF04FACF6756}" destId="{4A8E252A-1C0D-4076-93F5-7FF52C7894C7}" srcOrd="1" destOrd="0" presId="urn:microsoft.com/office/officeart/2005/8/layout/list1"/>
    <dgm:cxn modelId="{5461C86A-C5F4-4EFB-91B6-48491CED918E}" type="presOf" srcId="{74074799-C696-4BBD-A45D-80D6CE4AED8A}" destId="{796A1FDE-68EB-49AD-A632-988BDFB7D568}" srcOrd="0" destOrd="1" presId="urn:microsoft.com/office/officeart/2005/8/layout/list1"/>
    <dgm:cxn modelId="{FC7E3752-ACB4-487E-92C9-BCF99B0FF01D}" srcId="{3026F6C6-E1D6-46FA-8833-BF04FACF6756}" destId="{74074799-C696-4BBD-A45D-80D6CE4AED8A}" srcOrd="1" destOrd="0" parTransId="{7412B7A7-BE31-4943-843C-C9C1ABF1BA84}" sibTransId="{B1EBA2AB-3830-459E-98DC-FDAF73445FFC}"/>
    <dgm:cxn modelId="{07FEAB9C-FD90-4677-B1A0-24E54BF105F7}" type="presOf" srcId="{323D8F1F-34E7-41E8-B24F-98F880B6573C}" destId="{F738ADC8-D605-4D86-8C34-027B7D8834EA}" srcOrd="0" destOrd="0" presId="urn:microsoft.com/office/officeart/2005/8/layout/list1"/>
    <dgm:cxn modelId="{7D10A0B6-84DC-49D8-A1C8-BBE75DCA2638}" type="presOf" srcId="{D509B1C2-B6DC-4623-B534-9821E1D921F4}" destId="{796A1FDE-68EB-49AD-A632-988BDFB7D568}" srcOrd="0" destOrd="0" presId="urn:microsoft.com/office/officeart/2005/8/layout/list1"/>
    <dgm:cxn modelId="{F9A7E6C3-FD21-4426-A3C4-21E79D474478}" type="presOf" srcId="{06EBACB2-496E-4FA7-A397-A6C1CF487D2C}" destId="{996CC6CA-EDF0-4DF6-B91B-5CD6116D071B}" srcOrd="1" destOrd="0" presId="urn:microsoft.com/office/officeart/2005/8/layout/list1"/>
    <dgm:cxn modelId="{61E246C5-2F5A-45EB-AC32-527C997B67E1}" srcId="{3026F6C6-E1D6-46FA-8833-BF04FACF6756}" destId="{D509B1C2-B6DC-4623-B534-9821E1D921F4}" srcOrd="0" destOrd="0" parTransId="{F5D6C265-23E0-4D6C-9C25-22BF32F9E52B}" sibTransId="{DA00697F-1C5E-4578-9E0F-5DE836F824C6}"/>
    <dgm:cxn modelId="{E76F6ACC-5303-4C6C-9DA6-00D64141BFFB}" srcId="{323D8F1F-34E7-41E8-B24F-98F880B6573C}" destId="{06EBACB2-496E-4FA7-A397-A6C1CF487D2C}" srcOrd="3" destOrd="0" parTransId="{697AAE49-AA5C-4DD8-B2BF-45FD23022F49}" sibTransId="{6C72F88F-1696-4C42-9F7E-E100CC0BAC61}"/>
    <dgm:cxn modelId="{DEB8EEE3-6D73-44F0-BBC3-D2C1688EAD88}" type="presOf" srcId="{06EBACB2-496E-4FA7-A397-A6C1CF487D2C}" destId="{48EB54FF-C817-42ED-ACD2-421E95D35D02}" srcOrd="0" destOrd="0" presId="urn:microsoft.com/office/officeart/2005/8/layout/list1"/>
    <dgm:cxn modelId="{125070F8-8C70-42F1-BC49-137859E955DE}" srcId="{323D8F1F-34E7-41E8-B24F-98F880B6573C}" destId="{F9006ABA-6786-45F2-9DF6-EB881380A6DF}" srcOrd="0" destOrd="0" parTransId="{84226FD7-5EA8-407D-A116-96B95999489C}" sibTransId="{AB4ADA76-DB78-418E-8544-B17C73ACFAF6}"/>
    <dgm:cxn modelId="{D82F1AAF-859F-4DB8-9285-167EFDB9700C}" type="presParOf" srcId="{F738ADC8-D605-4D86-8C34-027B7D8834EA}" destId="{FFB10417-66EC-43A8-AF52-CA0A5AE57A30}" srcOrd="0" destOrd="0" presId="urn:microsoft.com/office/officeart/2005/8/layout/list1"/>
    <dgm:cxn modelId="{C0C47407-EBA1-4C62-8F71-0291ACA98FD9}" type="presParOf" srcId="{FFB10417-66EC-43A8-AF52-CA0A5AE57A30}" destId="{0F9B6CBA-1415-4ECB-95C5-54EE5FC8CD60}" srcOrd="0" destOrd="0" presId="urn:microsoft.com/office/officeart/2005/8/layout/list1"/>
    <dgm:cxn modelId="{B9952205-F4AB-46AF-BD20-9AAA3A7D353A}" type="presParOf" srcId="{FFB10417-66EC-43A8-AF52-CA0A5AE57A30}" destId="{7F582908-7225-4FD8-ACC4-12B6E60F1BEE}" srcOrd="1" destOrd="0" presId="urn:microsoft.com/office/officeart/2005/8/layout/list1"/>
    <dgm:cxn modelId="{AED60FDC-FC1E-4F0A-8A07-38F293639DAE}" type="presParOf" srcId="{F738ADC8-D605-4D86-8C34-027B7D8834EA}" destId="{21AC2918-B736-4816-8690-DEA4FF4F1B5D}" srcOrd="1" destOrd="0" presId="urn:microsoft.com/office/officeart/2005/8/layout/list1"/>
    <dgm:cxn modelId="{233E5489-6B59-45DF-BE7B-870C7D4F7421}" type="presParOf" srcId="{F738ADC8-D605-4D86-8C34-027B7D8834EA}" destId="{5BAF6B1D-F096-4B8B-8064-F4AE6EBDB778}" srcOrd="2" destOrd="0" presId="urn:microsoft.com/office/officeart/2005/8/layout/list1"/>
    <dgm:cxn modelId="{15EA9A9F-62F4-4BF0-B2B0-7D93DEA9CCBC}" type="presParOf" srcId="{F738ADC8-D605-4D86-8C34-027B7D8834EA}" destId="{6967D956-E8C8-44D0-AEFC-D3E634AEF021}" srcOrd="3" destOrd="0" presId="urn:microsoft.com/office/officeart/2005/8/layout/list1"/>
    <dgm:cxn modelId="{BC9C2DCD-5D9D-46BB-AB83-CAA75022658B}" type="presParOf" srcId="{F738ADC8-D605-4D86-8C34-027B7D8834EA}" destId="{28D9C084-EB08-4C3A-9583-0E398B7B6519}" srcOrd="4" destOrd="0" presId="urn:microsoft.com/office/officeart/2005/8/layout/list1"/>
    <dgm:cxn modelId="{D2DFE347-5517-4896-ACA8-B9E6984EDC57}" type="presParOf" srcId="{28D9C084-EB08-4C3A-9583-0E398B7B6519}" destId="{CA7B1077-A92F-4728-9D22-D86C4891FF5B}" srcOrd="0" destOrd="0" presId="urn:microsoft.com/office/officeart/2005/8/layout/list1"/>
    <dgm:cxn modelId="{08241086-535D-46A5-8461-EAD02E67CFB5}" type="presParOf" srcId="{28D9C084-EB08-4C3A-9583-0E398B7B6519}" destId="{4A8E252A-1C0D-4076-93F5-7FF52C7894C7}" srcOrd="1" destOrd="0" presId="urn:microsoft.com/office/officeart/2005/8/layout/list1"/>
    <dgm:cxn modelId="{0CE3F104-3A2A-4709-B431-10CF5CAFFDFD}" type="presParOf" srcId="{F738ADC8-D605-4D86-8C34-027B7D8834EA}" destId="{3226CC39-9063-42AF-AD1B-DD8FD43BB60D}" srcOrd="5" destOrd="0" presId="urn:microsoft.com/office/officeart/2005/8/layout/list1"/>
    <dgm:cxn modelId="{4D8A8D1D-8C47-4D82-8CD4-1B42B7946D8E}" type="presParOf" srcId="{F738ADC8-D605-4D86-8C34-027B7D8834EA}" destId="{796A1FDE-68EB-49AD-A632-988BDFB7D568}" srcOrd="6" destOrd="0" presId="urn:microsoft.com/office/officeart/2005/8/layout/list1"/>
    <dgm:cxn modelId="{2DC96B37-05AD-4B95-94CB-22133AFFAF48}" type="presParOf" srcId="{F738ADC8-D605-4D86-8C34-027B7D8834EA}" destId="{45CCC1FC-CB00-4644-9F57-22D2D26BF920}" srcOrd="7" destOrd="0" presId="urn:microsoft.com/office/officeart/2005/8/layout/list1"/>
    <dgm:cxn modelId="{E3F1C56A-5537-4966-93C8-0658474D71EC}" type="presParOf" srcId="{F738ADC8-D605-4D86-8C34-027B7D8834EA}" destId="{25C8BC40-C60B-476C-9CFB-A814E3076CFE}" srcOrd="8" destOrd="0" presId="urn:microsoft.com/office/officeart/2005/8/layout/list1"/>
    <dgm:cxn modelId="{CC0F24ED-C1C9-4C24-AB09-F59EF822CC17}" type="presParOf" srcId="{25C8BC40-C60B-476C-9CFB-A814E3076CFE}" destId="{E1B6CE87-429F-451F-9A0E-D49D2D206366}" srcOrd="0" destOrd="0" presId="urn:microsoft.com/office/officeart/2005/8/layout/list1"/>
    <dgm:cxn modelId="{A5D39630-5579-4E56-867C-D16460B03C72}" type="presParOf" srcId="{25C8BC40-C60B-476C-9CFB-A814E3076CFE}" destId="{DA77D7AF-F57F-4AD3-8180-BC46F52F18B4}" srcOrd="1" destOrd="0" presId="urn:microsoft.com/office/officeart/2005/8/layout/list1"/>
    <dgm:cxn modelId="{1888108C-08E8-4937-8722-91A8BE83C17E}" type="presParOf" srcId="{F738ADC8-D605-4D86-8C34-027B7D8834EA}" destId="{641C1B88-B9E7-49DD-9890-7A8B47254FCC}" srcOrd="9" destOrd="0" presId="urn:microsoft.com/office/officeart/2005/8/layout/list1"/>
    <dgm:cxn modelId="{F4F54D50-9E6F-426E-A6D2-90C7E0911F59}" type="presParOf" srcId="{F738ADC8-D605-4D86-8C34-027B7D8834EA}" destId="{BF489005-F26D-451C-9BB5-1B77489947CE}" srcOrd="10" destOrd="0" presId="urn:microsoft.com/office/officeart/2005/8/layout/list1"/>
    <dgm:cxn modelId="{C5BD6292-263A-4C90-B6BB-B163F5216B40}" type="presParOf" srcId="{F738ADC8-D605-4D86-8C34-027B7D8834EA}" destId="{32EF3471-EBD8-432A-9AF4-D5544141E366}" srcOrd="11" destOrd="0" presId="urn:microsoft.com/office/officeart/2005/8/layout/list1"/>
    <dgm:cxn modelId="{563DA034-8FF4-494F-823D-6075E19C7AE1}" type="presParOf" srcId="{F738ADC8-D605-4D86-8C34-027B7D8834EA}" destId="{6AE50425-3071-449B-8EEF-78BE6DFC62B2}" srcOrd="12" destOrd="0" presId="urn:microsoft.com/office/officeart/2005/8/layout/list1"/>
    <dgm:cxn modelId="{25852BB8-2F08-474B-B43E-BEB7571BF477}" type="presParOf" srcId="{6AE50425-3071-449B-8EEF-78BE6DFC62B2}" destId="{48EB54FF-C817-42ED-ACD2-421E95D35D02}" srcOrd="0" destOrd="0" presId="urn:microsoft.com/office/officeart/2005/8/layout/list1"/>
    <dgm:cxn modelId="{1347CC46-0F25-4E41-8A3B-F86EDF089371}" type="presParOf" srcId="{6AE50425-3071-449B-8EEF-78BE6DFC62B2}" destId="{996CC6CA-EDF0-4DF6-B91B-5CD6116D071B}" srcOrd="1" destOrd="0" presId="urn:microsoft.com/office/officeart/2005/8/layout/list1"/>
    <dgm:cxn modelId="{81FBECE5-64D6-4037-BFF5-FA0FD6F6D068}" type="presParOf" srcId="{F738ADC8-D605-4D86-8C34-027B7D8834EA}" destId="{6DFD6019-99F4-45A7-AA98-3B7A0C7429B1}" srcOrd="13" destOrd="0" presId="urn:microsoft.com/office/officeart/2005/8/layout/list1"/>
    <dgm:cxn modelId="{95492952-F8B3-4E0D-9596-CD7F7AC0DF3A}" type="presParOf" srcId="{F738ADC8-D605-4D86-8C34-027B7D8834EA}" destId="{5C90EA1A-5359-4D15-9AD0-BC74B18B1D8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A0D688-32FF-4B20-A1A8-FD5F9EEF931A}" type="doc">
      <dgm:prSet loTypeId="urn:microsoft.com/office/officeart/2005/8/layout/orgChart1#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6C4EC635-B1E9-4134-8AA6-98D4D222BA8D}">
      <dgm:prSet phldrT="[Text]"/>
      <dgm:spPr/>
      <dgm:t>
        <a:bodyPr/>
        <a:lstStyle/>
        <a:p>
          <a:r>
            <a:rPr lang="en-GB" dirty="0"/>
            <a:t>Director of Public Health</a:t>
          </a:r>
        </a:p>
      </dgm:t>
    </dgm:pt>
    <dgm:pt modelId="{F52031AE-EE89-4369-A0D3-D553EC3A6262}" type="parTrans" cxnId="{9F3F53B4-F6E1-4A67-82EB-5A040DCBCDC9}">
      <dgm:prSet/>
      <dgm:spPr/>
      <dgm:t>
        <a:bodyPr/>
        <a:lstStyle/>
        <a:p>
          <a:endParaRPr lang="en-GB"/>
        </a:p>
      </dgm:t>
    </dgm:pt>
    <dgm:pt modelId="{C2945BB1-A068-42E8-96B2-58E0103AE426}" type="sibTrans" cxnId="{9F3F53B4-F6E1-4A67-82EB-5A040DCBCDC9}">
      <dgm:prSet/>
      <dgm:spPr/>
      <dgm:t>
        <a:bodyPr/>
        <a:lstStyle/>
        <a:p>
          <a:endParaRPr lang="en-GB"/>
        </a:p>
      </dgm:t>
    </dgm:pt>
    <dgm:pt modelId="{54C06E79-0223-4220-AAF0-1A9186F85693}">
      <dgm:prSet phldrT="[Text]"/>
      <dgm:spPr/>
      <dgm:t>
        <a:bodyPr/>
        <a:lstStyle/>
        <a:p>
          <a:r>
            <a:rPr lang="en-GB" dirty="0"/>
            <a:t>Public Health Officer</a:t>
          </a:r>
        </a:p>
      </dgm:t>
    </dgm:pt>
    <dgm:pt modelId="{A4C9CD80-5B90-4364-A32D-AF3730CC4E7E}" type="parTrans" cxnId="{4AC3C374-399B-437E-8723-EE19F353415A}">
      <dgm:prSet/>
      <dgm:spPr/>
      <dgm:t>
        <a:bodyPr/>
        <a:lstStyle/>
        <a:p>
          <a:endParaRPr lang="en-GB"/>
        </a:p>
      </dgm:t>
    </dgm:pt>
    <dgm:pt modelId="{2EB81502-709B-4CCF-8C99-FFC4BEE8F949}" type="sibTrans" cxnId="{4AC3C374-399B-437E-8723-EE19F353415A}">
      <dgm:prSet/>
      <dgm:spPr/>
      <dgm:t>
        <a:bodyPr/>
        <a:lstStyle/>
        <a:p>
          <a:endParaRPr lang="en-GB"/>
        </a:p>
      </dgm:t>
    </dgm:pt>
    <dgm:pt modelId="{8C634772-0156-4B73-93B3-1CB582FD79E8}">
      <dgm:prSet phldrT="[Text]"/>
      <dgm:spPr/>
      <dgm:t>
        <a:bodyPr/>
        <a:lstStyle/>
        <a:p>
          <a:r>
            <a:rPr lang="en-GB" dirty="0"/>
            <a:t>Public Health Officer</a:t>
          </a:r>
        </a:p>
      </dgm:t>
    </dgm:pt>
    <dgm:pt modelId="{D8D62EB3-B2F4-4569-B90B-9DAD141936C6}" type="parTrans" cxnId="{646DBADC-7D00-4F24-B198-479C012F7A18}">
      <dgm:prSet/>
      <dgm:spPr/>
      <dgm:t>
        <a:bodyPr/>
        <a:lstStyle/>
        <a:p>
          <a:endParaRPr lang="en-GB"/>
        </a:p>
      </dgm:t>
    </dgm:pt>
    <dgm:pt modelId="{E9E35696-84C6-4FF5-B52F-F39BE5E3F8A0}" type="sibTrans" cxnId="{646DBADC-7D00-4F24-B198-479C012F7A18}">
      <dgm:prSet/>
      <dgm:spPr/>
      <dgm:t>
        <a:bodyPr/>
        <a:lstStyle/>
        <a:p>
          <a:endParaRPr lang="en-GB"/>
        </a:p>
      </dgm:t>
    </dgm:pt>
    <dgm:pt modelId="{BF0B7B2E-65C5-48EE-87F4-EEDCE8551649}">
      <dgm:prSet phldrT="[Text]"/>
      <dgm:spPr/>
      <dgm:t>
        <a:bodyPr/>
        <a:lstStyle/>
        <a:p>
          <a:r>
            <a:rPr lang="en-GB" dirty="0"/>
            <a:t>Public Health Officer</a:t>
          </a:r>
        </a:p>
      </dgm:t>
    </dgm:pt>
    <dgm:pt modelId="{7E63A0D2-F8EB-4C8E-A60B-E064D00217A1}" type="parTrans" cxnId="{ECF0C404-D4B3-4E26-A85A-79B78C95DE99}">
      <dgm:prSet/>
      <dgm:spPr/>
      <dgm:t>
        <a:bodyPr/>
        <a:lstStyle/>
        <a:p>
          <a:endParaRPr lang="en-GB"/>
        </a:p>
      </dgm:t>
    </dgm:pt>
    <dgm:pt modelId="{B6D7BB85-4991-424A-AD0E-DB327E06E7D0}" type="sibTrans" cxnId="{ECF0C404-D4B3-4E26-A85A-79B78C95DE99}">
      <dgm:prSet/>
      <dgm:spPr/>
      <dgm:t>
        <a:bodyPr/>
        <a:lstStyle/>
        <a:p>
          <a:endParaRPr lang="en-GB"/>
        </a:p>
      </dgm:t>
    </dgm:pt>
    <dgm:pt modelId="{5A3C5CB6-E8A2-4326-91CF-6F42ED12445C}">
      <dgm:prSet phldrT="[Text]"/>
      <dgm:spPr/>
      <dgm:t>
        <a:bodyPr/>
        <a:lstStyle/>
        <a:p>
          <a:r>
            <a:rPr lang="en-GB" dirty="0"/>
            <a:t>Community Development Worker</a:t>
          </a:r>
        </a:p>
      </dgm:t>
    </dgm:pt>
    <dgm:pt modelId="{522F8B3D-DF9A-4AD6-9EE9-FC356DA103F1}" type="parTrans" cxnId="{504E40CE-4850-4A98-9868-86A1E0CDD0D8}">
      <dgm:prSet/>
      <dgm:spPr/>
      <dgm:t>
        <a:bodyPr/>
        <a:lstStyle/>
        <a:p>
          <a:endParaRPr lang="en-GB"/>
        </a:p>
      </dgm:t>
    </dgm:pt>
    <dgm:pt modelId="{31D8BB05-0C33-4CF9-A76E-3211B2BAC506}" type="sibTrans" cxnId="{504E40CE-4850-4A98-9868-86A1E0CDD0D8}">
      <dgm:prSet/>
      <dgm:spPr/>
      <dgm:t>
        <a:bodyPr/>
        <a:lstStyle/>
        <a:p>
          <a:endParaRPr lang="en-GB"/>
        </a:p>
      </dgm:t>
    </dgm:pt>
    <dgm:pt modelId="{22FD262F-0928-4735-AE77-0E67253D9BB4}">
      <dgm:prSet phldrT="[Text]"/>
      <dgm:spPr/>
      <dgm:t>
        <a:bodyPr/>
        <a:lstStyle/>
        <a:p>
          <a:r>
            <a:rPr lang="en-GB" dirty="0"/>
            <a:t>Community Development Worker</a:t>
          </a:r>
        </a:p>
      </dgm:t>
    </dgm:pt>
    <dgm:pt modelId="{E2F6AFCE-CB11-43BF-99FE-22AFA9E5762F}" type="parTrans" cxnId="{CE3A7902-287A-4A84-B743-06A2E9ED2053}">
      <dgm:prSet/>
      <dgm:spPr/>
      <dgm:t>
        <a:bodyPr/>
        <a:lstStyle/>
        <a:p>
          <a:endParaRPr lang="en-GB"/>
        </a:p>
      </dgm:t>
    </dgm:pt>
    <dgm:pt modelId="{F90C10BA-DB2C-4973-A011-557C3D20A637}" type="sibTrans" cxnId="{CE3A7902-287A-4A84-B743-06A2E9ED2053}">
      <dgm:prSet/>
      <dgm:spPr/>
      <dgm:t>
        <a:bodyPr/>
        <a:lstStyle/>
        <a:p>
          <a:endParaRPr lang="en-GB"/>
        </a:p>
      </dgm:t>
    </dgm:pt>
    <dgm:pt modelId="{618C17E0-FA60-4226-B5B3-ED65EEF0EB19}">
      <dgm:prSet phldrT="[Text]"/>
      <dgm:spPr/>
      <dgm:t>
        <a:bodyPr/>
        <a:lstStyle/>
        <a:p>
          <a:r>
            <a:rPr lang="en-GB" dirty="0"/>
            <a:t>Community Development Worker</a:t>
          </a:r>
        </a:p>
      </dgm:t>
    </dgm:pt>
    <dgm:pt modelId="{0085DEFF-62F5-456A-B961-6657EF48A8FA}" type="parTrans" cxnId="{616B47EC-7AE6-4EE6-B208-815916C5E125}">
      <dgm:prSet/>
      <dgm:spPr/>
      <dgm:t>
        <a:bodyPr/>
        <a:lstStyle/>
        <a:p>
          <a:endParaRPr lang="en-GB"/>
        </a:p>
      </dgm:t>
    </dgm:pt>
    <dgm:pt modelId="{900E9570-DFD8-4BB9-9CA1-4C1668E492A4}" type="sibTrans" cxnId="{616B47EC-7AE6-4EE6-B208-815916C5E125}">
      <dgm:prSet/>
      <dgm:spPr/>
      <dgm:t>
        <a:bodyPr/>
        <a:lstStyle/>
        <a:p>
          <a:endParaRPr lang="en-GB"/>
        </a:p>
      </dgm:t>
    </dgm:pt>
    <dgm:pt modelId="{67FE6451-841D-492D-A057-372C8F2F3D51}" type="pres">
      <dgm:prSet presAssocID="{E9A0D688-32FF-4B20-A1A8-FD5F9EEF931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4F2967-0651-4E2E-834C-5580A4BC9EB5}" type="pres">
      <dgm:prSet presAssocID="{6C4EC635-B1E9-4134-8AA6-98D4D222BA8D}" presName="hierRoot1" presStyleCnt="0">
        <dgm:presLayoutVars>
          <dgm:hierBranch val="init"/>
        </dgm:presLayoutVars>
      </dgm:prSet>
      <dgm:spPr/>
    </dgm:pt>
    <dgm:pt modelId="{FE8E8223-6524-4DF5-A24C-FE9D789004B3}" type="pres">
      <dgm:prSet presAssocID="{6C4EC635-B1E9-4134-8AA6-98D4D222BA8D}" presName="rootComposite1" presStyleCnt="0"/>
      <dgm:spPr/>
    </dgm:pt>
    <dgm:pt modelId="{241EA056-A1CF-4061-9FF5-457A4197B469}" type="pres">
      <dgm:prSet presAssocID="{6C4EC635-B1E9-4134-8AA6-98D4D222BA8D}" presName="rootText1" presStyleLbl="node0" presStyleIdx="0" presStyleCnt="1">
        <dgm:presLayoutVars>
          <dgm:chPref val="3"/>
        </dgm:presLayoutVars>
      </dgm:prSet>
      <dgm:spPr/>
    </dgm:pt>
    <dgm:pt modelId="{B57D667A-DA97-4A32-ADBC-5BB883BEC58A}" type="pres">
      <dgm:prSet presAssocID="{6C4EC635-B1E9-4134-8AA6-98D4D222BA8D}" presName="rootConnector1" presStyleLbl="node1" presStyleIdx="0" presStyleCnt="0"/>
      <dgm:spPr/>
    </dgm:pt>
    <dgm:pt modelId="{BEF0133A-3F90-469B-AC20-EEBC6CDEF29F}" type="pres">
      <dgm:prSet presAssocID="{6C4EC635-B1E9-4134-8AA6-98D4D222BA8D}" presName="hierChild2" presStyleCnt="0"/>
      <dgm:spPr/>
    </dgm:pt>
    <dgm:pt modelId="{6064C26B-F9F6-4819-8DE7-CB654EB797C3}" type="pres">
      <dgm:prSet presAssocID="{A4C9CD80-5B90-4364-A32D-AF3730CC4E7E}" presName="Name37" presStyleLbl="parChTrans1D2" presStyleIdx="0" presStyleCnt="3"/>
      <dgm:spPr/>
    </dgm:pt>
    <dgm:pt modelId="{CB02D46B-8D7A-46B1-8E2F-034A10DE40E7}" type="pres">
      <dgm:prSet presAssocID="{54C06E79-0223-4220-AAF0-1A9186F85693}" presName="hierRoot2" presStyleCnt="0">
        <dgm:presLayoutVars>
          <dgm:hierBranch val="init"/>
        </dgm:presLayoutVars>
      </dgm:prSet>
      <dgm:spPr/>
    </dgm:pt>
    <dgm:pt modelId="{B13F5050-7A39-4FD7-A073-7AE9839F0A6C}" type="pres">
      <dgm:prSet presAssocID="{54C06E79-0223-4220-AAF0-1A9186F85693}" presName="rootComposite" presStyleCnt="0"/>
      <dgm:spPr/>
    </dgm:pt>
    <dgm:pt modelId="{A6467DF2-8429-4C4D-A51E-7514A4D72BA8}" type="pres">
      <dgm:prSet presAssocID="{54C06E79-0223-4220-AAF0-1A9186F85693}" presName="rootText" presStyleLbl="node2" presStyleIdx="0" presStyleCnt="3">
        <dgm:presLayoutVars>
          <dgm:chPref val="3"/>
        </dgm:presLayoutVars>
      </dgm:prSet>
      <dgm:spPr/>
    </dgm:pt>
    <dgm:pt modelId="{9377F763-77A3-4865-AE85-829EC1658D05}" type="pres">
      <dgm:prSet presAssocID="{54C06E79-0223-4220-AAF0-1A9186F85693}" presName="rootConnector" presStyleLbl="node2" presStyleIdx="0" presStyleCnt="3"/>
      <dgm:spPr/>
    </dgm:pt>
    <dgm:pt modelId="{43A3B8E2-C631-45D7-AD3A-7BD2B19E6B34}" type="pres">
      <dgm:prSet presAssocID="{54C06E79-0223-4220-AAF0-1A9186F85693}" presName="hierChild4" presStyleCnt="0"/>
      <dgm:spPr/>
    </dgm:pt>
    <dgm:pt modelId="{20DBA80D-DAB0-4A32-85F1-E2B47745C56C}" type="pres">
      <dgm:prSet presAssocID="{54C06E79-0223-4220-AAF0-1A9186F85693}" presName="hierChild5" presStyleCnt="0"/>
      <dgm:spPr/>
    </dgm:pt>
    <dgm:pt modelId="{9A09AE9F-016C-4257-BE68-A9887D1C3BFF}" type="pres">
      <dgm:prSet presAssocID="{D8D62EB3-B2F4-4569-B90B-9DAD141936C6}" presName="Name37" presStyleLbl="parChTrans1D2" presStyleIdx="1" presStyleCnt="3"/>
      <dgm:spPr/>
    </dgm:pt>
    <dgm:pt modelId="{4CA3826F-06CD-4E3D-8654-C84CAAC4BACA}" type="pres">
      <dgm:prSet presAssocID="{8C634772-0156-4B73-93B3-1CB582FD79E8}" presName="hierRoot2" presStyleCnt="0">
        <dgm:presLayoutVars>
          <dgm:hierBranch val="init"/>
        </dgm:presLayoutVars>
      </dgm:prSet>
      <dgm:spPr/>
    </dgm:pt>
    <dgm:pt modelId="{4208661F-580A-4EFB-B7D9-F988D6224AE9}" type="pres">
      <dgm:prSet presAssocID="{8C634772-0156-4B73-93B3-1CB582FD79E8}" presName="rootComposite" presStyleCnt="0"/>
      <dgm:spPr/>
    </dgm:pt>
    <dgm:pt modelId="{1401FB94-C8C9-4ECF-9A83-47DC03621216}" type="pres">
      <dgm:prSet presAssocID="{8C634772-0156-4B73-93B3-1CB582FD79E8}" presName="rootText" presStyleLbl="node2" presStyleIdx="1" presStyleCnt="3">
        <dgm:presLayoutVars>
          <dgm:chPref val="3"/>
        </dgm:presLayoutVars>
      </dgm:prSet>
      <dgm:spPr/>
    </dgm:pt>
    <dgm:pt modelId="{FF8DF2A4-4A1B-4A8A-B6CC-F57B90BF9A39}" type="pres">
      <dgm:prSet presAssocID="{8C634772-0156-4B73-93B3-1CB582FD79E8}" presName="rootConnector" presStyleLbl="node2" presStyleIdx="1" presStyleCnt="3"/>
      <dgm:spPr/>
    </dgm:pt>
    <dgm:pt modelId="{471663A1-EC6A-4395-B240-ECCA213F6FFB}" type="pres">
      <dgm:prSet presAssocID="{8C634772-0156-4B73-93B3-1CB582FD79E8}" presName="hierChild4" presStyleCnt="0"/>
      <dgm:spPr/>
    </dgm:pt>
    <dgm:pt modelId="{EC31C929-172B-4490-8605-E78986253863}" type="pres">
      <dgm:prSet presAssocID="{522F8B3D-DF9A-4AD6-9EE9-FC356DA103F1}" presName="Name37" presStyleLbl="parChTrans1D3" presStyleIdx="0" presStyleCnt="3"/>
      <dgm:spPr/>
    </dgm:pt>
    <dgm:pt modelId="{F53582CB-347D-4425-800E-26B016FD6D92}" type="pres">
      <dgm:prSet presAssocID="{5A3C5CB6-E8A2-4326-91CF-6F42ED12445C}" presName="hierRoot2" presStyleCnt="0">
        <dgm:presLayoutVars>
          <dgm:hierBranch val="init"/>
        </dgm:presLayoutVars>
      </dgm:prSet>
      <dgm:spPr/>
    </dgm:pt>
    <dgm:pt modelId="{B76F193E-38A9-42D5-9C70-83C38323CEA3}" type="pres">
      <dgm:prSet presAssocID="{5A3C5CB6-E8A2-4326-91CF-6F42ED12445C}" presName="rootComposite" presStyleCnt="0"/>
      <dgm:spPr/>
    </dgm:pt>
    <dgm:pt modelId="{3D1F6728-0091-486D-BBAD-47D4E31956E3}" type="pres">
      <dgm:prSet presAssocID="{5A3C5CB6-E8A2-4326-91CF-6F42ED12445C}" presName="rootText" presStyleLbl="node3" presStyleIdx="0" presStyleCnt="3">
        <dgm:presLayoutVars>
          <dgm:chPref val="3"/>
        </dgm:presLayoutVars>
      </dgm:prSet>
      <dgm:spPr/>
    </dgm:pt>
    <dgm:pt modelId="{E0A147C9-023B-48E6-B616-CE0315A06131}" type="pres">
      <dgm:prSet presAssocID="{5A3C5CB6-E8A2-4326-91CF-6F42ED12445C}" presName="rootConnector" presStyleLbl="node3" presStyleIdx="0" presStyleCnt="3"/>
      <dgm:spPr/>
    </dgm:pt>
    <dgm:pt modelId="{FA1DA6DC-D62B-45B7-B5E4-61D3471FC7FE}" type="pres">
      <dgm:prSet presAssocID="{5A3C5CB6-E8A2-4326-91CF-6F42ED12445C}" presName="hierChild4" presStyleCnt="0"/>
      <dgm:spPr/>
    </dgm:pt>
    <dgm:pt modelId="{6A1ED761-AAFB-4BFE-9EA9-ED85E4B82F5B}" type="pres">
      <dgm:prSet presAssocID="{5A3C5CB6-E8A2-4326-91CF-6F42ED12445C}" presName="hierChild5" presStyleCnt="0"/>
      <dgm:spPr/>
    </dgm:pt>
    <dgm:pt modelId="{6FBC6FD8-D781-483C-BAA8-054003FBB29F}" type="pres">
      <dgm:prSet presAssocID="{E2F6AFCE-CB11-43BF-99FE-22AFA9E5762F}" presName="Name37" presStyleLbl="parChTrans1D3" presStyleIdx="1" presStyleCnt="3"/>
      <dgm:spPr/>
    </dgm:pt>
    <dgm:pt modelId="{60FA4945-4F1E-4B1F-BFF6-25783C315DC4}" type="pres">
      <dgm:prSet presAssocID="{22FD262F-0928-4735-AE77-0E67253D9BB4}" presName="hierRoot2" presStyleCnt="0">
        <dgm:presLayoutVars>
          <dgm:hierBranch val="init"/>
        </dgm:presLayoutVars>
      </dgm:prSet>
      <dgm:spPr/>
    </dgm:pt>
    <dgm:pt modelId="{AB54CCAB-B362-400F-A3C3-F1F4E9ABA78C}" type="pres">
      <dgm:prSet presAssocID="{22FD262F-0928-4735-AE77-0E67253D9BB4}" presName="rootComposite" presStyleCnt="0"/>
      <dgm:spPr/>
    </dgm:pt>
    <dgm:pt modelId="{74549579-8182-43E8-ACF0-42BE3398530E}" type="pres">
      <dgm:prSet presAssocID="{22FD262F-0928-4735-AE77-0E67253D9BB4}" presName="rootText" presStyleLbl="node3" presStyleIdx="1" presStyleCnt="3">
        <dgm:presLayoutVars>
          <dgm:chPref val="3"/>
        </dgm:presLayoutVars>
      </dgm:prSet>
      <dgm:spPr/>
    </dgm:pt>
    <dgm:pt modelId="{8DDB9B64-71B5-4E86-A4A3-6DA0D21FBB42}" type="pres">
      <dgm:prSet presAssocID="{22FD262F-0928-4735-AE77-0E67253D9BB4}" presName="rootConnector" presStyleLbl="node3" presStyleIdx="1" presStyleCnt="3"/>
      <dgm:spPr/>
    </dgm:pt>
    <dgm:pt modelId="{A3DE10DC-629B-472E-9170-1A3B899D2D37}" type="pres">
      <dgm:prSet presAssocID="{22FD262F-0928-4735-AE77-0E67253D9BB4}" presName="hierChild4" presStyleCnt="0"/>
      <dgm:spPr/>
    </dgm:pt>
    <dgm:pt modelId="{B14BA167-DDCE-478D-BF14-1A7FE5154805}" type="pres">
      <dgm:prSet presAssocID="{22FD262F-0928-4735-AE77-0E67253D9BB4}" presName="hierChild5" presStyleCnt="0"/>
      <dgm:spPr/>
    </dgm:pt>
    <dgm:pt modelId="{D410AF06-F4BD-4963-B476-8F63EA8FC558}" type="pres">
      <dgm:prSet presAssocID="{0085DEFF-62F5-456A-B961-6657EF48A8FA}" presName="Name37" presStyleLbl="parChTrans1D3" presStyleIdx="2" presStyleCnt="3"/>
      <dgm:spPr/>
    </dgm:pt>
    <dgm:pt modelId="{81E9DD12-6AF1-4AA5-AFA3-01C690A4FBBF}" type="pres">
      <dgm:prSet presAssocID="{618C17E0-FA60-4226-B5B3-ED65EEF0EB19}" presName="hierRoot2" presStyleCnt="0">
        <dgm:presLayoutVars>
          <dgm:hierBranch val="init"/>
        </dgm:presLayoutVars>
      </dgm:prSet>
      <dgm:spPr/>
    </dgm:pt>
    <dgm:pt modelId="{9EDA6DEC-AB81-4013-8370-3B10E0BE3A62}" type="pres">
      <dgm:prSet presAssocID="{618C17E0-FA60-4226-B5B3-ED65EEF0EB19}" presName="rootComposite" presStyleCnt="0"/>
      <dgm:spPr/>
    </dgm:pt>
    <dgm:pt modelId="{10653A68-92E9-4C87-83A5-23D95EC73EC5}" type="pres">
      <dgm:prSet presAssocID="{618C17E0-FA60-4226-B5B3-ED65EEF0EB19}" presName="rootText" presStyleLbl="node3" presStyleIdx="2" presStyleCnt="3">
        <dgm:presLayoutVars>
          <dgm:chPref val="3"/>
        </dgm:presLayoutVars>
      </dgm:prSet>
      <dgm:spPr/>
    </dgm:pt>
    <dgm:pt modelId="{18FB2593-9295-4B12-A677-9D9A1FF34975}" type="pres">
      <dgm:prSet presAssocID="{618C17E0-FA60-4226-B5B3-ED65EEF0EB19}" presName="rootConnector" presStyleLbl="node3" presStyleIdx="2" presStyleCnt="3"/>
      <dgm:spPr/>
    </dgm:pt>
    <dgm:pt modelId="{29F14E8E-7066-4906-82CF-96CE4FB70B3F}" type="pres">
      <dgm:prSet presAssocID="{618C17E0-FA60-4226-B5B3-ED65EEF0EB19}" presName="hierChild4" presStyleCnt="0"/>
      <dgm:spPr/>
    </dgm:pt>
    <dgm:pt modelId="{25C020D2-3947-4512-94F6-14D04808EEB1}" type="pres">
      <dgm:prSet presAssocID="{618C17E0-FA60-4226-B5B3-ED65EEF0EB19}" presName="hierChild5" presStyleCnt="0"/>
      <dgm:spPr/>
    </dgm:pt>
    <dgm:pt modelId="{290E4A88-EC8A-4B28-A142-3561AA253727}" type="pres">
      <dgm:prSet presAssocID="{8C634772-0156-4B73-93B3-1CB582FD79E8}" presName="hierChild5" presStyleCnt="0"/>
      <dgm:spPr/>
    </dgm:pt>
    <dgm:pt modelId="{01319A95-D75F-486B-BBE9-2FC070DCBAC2}" type="pres">
      <dgm:prSet presAssocID="{7E63A0D2-F8EB-4C8E-A60B-E064D00217A1}" presName="Name37" presStyleLbl="parChTrans1D2" presStyleIdx="2" presStyleCnt="3"/>
      <dgm:spPr/>
    </dgm:pt>
    <dgm:pt modelId="{BA9D7D9A-B690-4DC2-BF8B-0C9452E7808F}" type="pres">
      <dgm:prSet presAssocID="{BF0B7B2E-65C5-48EE-87F4-EEDCE8551649}" presName="hierRoot2" presStyleCnt="0">
        <dgm:presLayoutVars>
          <dgm:hierBranch val="init"/>
        </dgm:presLayoutVars>
      </dgm:prSet>
      <dgm:spPr/>
    </dgm:pt>
    <dgm:pt modelId="{54E4C059-1705-4E6A-A94A-B89358F3F858}" type="pres">
      <dgm:prSet presAssocID="{BF0B7B2E-65C5-48EE-87F4-EEDCE8551649}" presName="rootComposite" presStyleCnt="0"/>
      <dgm:spPr/>
    </dgm:pt>
    <dgm:pt modelId="{8E71FDEA-B70F-4367-92EE-3A78BAD42C87}" type="pres">
      <dgm:prSet presAssocID="{BF0B7B2E-65C5-48EE-87F4-EEDCE8551649}" presName="rootText" presStyleLbl="node2" presStyleIdx="2" presStyleCnt="3">
        <dgm:presLayoutVars>
          <dgm:chPref val="3"/>
        </dgm:presLayoutVars>
      </dgm:prSet>
      <dgm:spPr/>
    </dgm:pt>
    <dgm:pt modelId="{D3815030-E85C-4515-9E11-2A30B3B3FC04}" type="pres">
      <dgm:prSet presAssocID="{BF0B7B2E-65C5-48EE-87F4-EEDCE8551649}" presName="rootConnector" presStyleLbl="node2" presStyleIdx="2" presStyleCnt="3"/>
      <dgm:spPr/>
    </dgm:pt>
    <dgm:pt modelId="{6C43732A-6710-4D94-B110-E888AADC051C}" type="pres">
      <dgm:prSet presAssocID="{BF0B7B2E-65C5-48EE-87F4-EEDCE8551649}" presName="hierChild4" presStyleCnt="0"/>
      <dgm:spPr/>
    </dgm:pt>
    <dgm:pt modelId="{AA0A80D6-CC3A-45E4-87D1-D4A49BAEB86A}" type="pres">
      <dgm:prSet presAssocID="{BF0B7B2E-65C5-48EE-87F4-EEDCE8551649}" presName="hierChild5" presStyleCnt="0"/>
      <dgm:spPr/>
    </dgm:pt>
    <dgm:pt modelId="{9BFAB542-E251-46B8-8DDB-6AB856862DB4}" type="pres">
      <dgm:prSet presAssocID="{6C4EC635-B1E9-4134-8AA6-98D4D222BA8D}" presName="hierChild3" presStyleCnt="0"/>
      <dgm:spPr/>
    </dgm:pt>
  </dgm:ptLst>
  <dgm:cxnLst>
    <dgm:cxn modelId="{CE3A7902-287A-4A84-B743-06A2E9ED2053}" srcId="{8C634772-0156-4B73-93B3-1CB582FD79E8}" destId="{22FD262F-0928-4735-AE77-0E67253D9BB4}" srcOrd="1" destOrd="0" parTransId="{E2F6AFCE-CB11-43BF-99FE-22AFA9E5762F}" sibTransId="{F90C10BA-DB2C-4973-A011-557C3D20A637}"/>
    <dgm:cxn modelId="{ECF0C404-D4B3-4E26-A85A-79B78C95DE99}" srcId="{6C4EC635-B1E9-4134-8AA6-98D4D222BA8D}" destId="{BF0B7B2E-65C5-48EE-87F4-EEDCE8551649}" srcOrd="2" destOrd="0" parTransId="{7E63A0D2-F8EB-4C8E-A60B-E064D00217A1}" sibTransId="{B6D7BB85-4991-424A-AD0E-DB327E06E7D0}"/>
    <dgm:cxn modelId="{887B401C-A040-48A2-ACAD-2473F61D26BA}" type="presOf" srcId="{522F8B3D-DF9A-4AD6-9EE9-FC356DA103F1}" destId="{EC31C929-172B-4490-8605-E78986253863}" srcOrd="0" destOrd="0" presId="urn:microsoft.com/office/officeart/2005/8/layout/orgChart1#1"/>
    <dgm:cxn modelId="{2A5C0625-FFD8-4D21-8E4D-329B9E3FDE8A}" type="presOf" srcId="{8C634772-0156-4B73-93B3-1CB582FD79E8}" destId="{FF8DF2A4-4A1B-4A8A-B6CC-F57B90BF9A39}" srcOrd="1" destOrd="0" presId="urn:microsoft.com/office/officeart/2005/8/layout/orgChart1#1"/>
    <dgm:cxn modelId="{5F9FFB33-9760-402A-B507-9274530644BF}" type="presOf" srcId="{22FD262F-0928-4735-AE77-0E67253D9BB4}" destId="{74549579-8182-43E8-ACF0-42BE3398530E}" srcOrd="0" destOrd="0" presId="urn:microsoft.com/office/officeart/2005/8/layout/orgChart1#1"/>
    <dgm:cxn modelId="{1CE6FF33-4165-475C-8BC7-72021DA87AD0}" type="presOf" srcId="{5A3C5CB6-E8A2-4326-91CF-6F42ED12445C}" destId="{3D1F6728-0091-486D-BBAD-47D4E31956E3}" srcOrd="0" destOrd="0" presId="urn:microsoft.com/office/officeart/2005/8/layout/orgChart1#1"/>
    <dgm:cxn modelId="{EB4BCC34-BAFE-42BA-A6EA-BFC2DBB07BF6}" type="presOf" srcId="{7E63A0D2-F8EB-4C8E-A60B-E064D00217A1}" destId="{01319A95-D75F-486B-BBE9-2FC070DCBAC2}" srcOrd="0" destOrd="0" presId="urn:microsoft.com/office/officeart/2005/8/layout/orgChart1#1"/>
    <dgm:cxn modelId="{C6E80736-3097-4368-B000-75078B907C6D}" type="presOf" srcId="{D8D62EB3-B2F4-4569-B90B-9DAD141936C6}" destId="{9A09AE9F-016C-4257-BE68-A9887D1C3BFF}" srcOrd="0" destOrd="0" presId="urn:microsoft.com/office/officeart/2005/8/layout/orgChart1#1"/>
    <dgm:cxn modelId="{DD41B75B-CB4E-496E-A743-AAB4823FA330}" type="presOf" srcId="{6C4EC635-B1E9-4134-8AA6-98D4D222BA8D}" destId="{241EA056-A1CF-4061-9FF5-457A4197B469}" srcOrd="0" destOrd="0" presId="urn:microsoft.com/office/officeart/2005/8/layout/orgChart1#1"/>
    <dgm:cxn modelId="{58962063-EEE1-420D-87FE-73534CB757DB}" type="presOf" srcId="{618C17E0-FA60-4226-B5B3-ED65EEF0EB19}" destId="{10653A68-92E9-4C87-83A5-23D95EC73EC5}" srcOrd="0" destOrd="0" presId="urn:microsoft.com/office/officeart/2005/8/layout/orgChart1#1"/>
    <dgm:cxn modelId="{EA558943-B476-4C4B-8EEE-050C302A06F0}" type="presOf" srcId="{0085DEFF-62F5-456A-B961-6657EF48A8FA}" destId="{D410AF06-F4BD-4963-B476-8F63EA8FC558}" srcOrd="0" destOrd="0" presId="urn:microsoft.com/office/officeart/2005/8/layout/orgChart1#1"/>
    <dgm:cxn modelId="{5FBF2048-FD24-44C4-93FE-2AA6CAE62FBF}" type="presOf" srcId="{22FD262F-0928-4735-AE77-0E67253D9BB4}" destId="{8DDB9B64-71B5-4E86-A4A3-6DA0D21FBB42}" srcOrd="1" destOrd="0" presId="urn:microsoft.com/office/officeart/2005/8/layout/orgChart1#1"/>
    <dgm:cxn modelId="{825EA94E-FE82-49CE-8787-165A95FD2C8E}" type="presOf" srcId="{6C4EC635-B1E9-4134-8AA6-98D4D222BA8D}" destId="{B57D667A-DA97-4A32-ADBC-5BB883BEC58A}" srcOrd="1" destOrd="0" presId="urn:microsoft.com/office/officeart/2005/8/layout/orgChart1#1"/>
    <dgm:cxn modelId="{DBF53372-32AB-48C3-94E3-BCD5800D7B10}" type="presOf" srcId="{54C06E79-0223-4220-AAF0-1A9186F85693}" destId="{9377F763-77A3-4865-AE85-829EC1658D05}" srcOrd="1" destOrd="0" presId="urn:microsoft.com/office/officeart/2005/8/layout/orgChart1#1"/>
    <dgm:cxn modelId="{4AC3C374-399B-437E-8723-EE19F353415A}" srcId="{6C4EC635-B1E9-4134-8AA6-98D4D222BA8D}" destId="{54C06E79-0223-4220-AAF0-1A9186F85693}" srcOrd="0" destOrd="0" parTransId="{A4C9CD80-5B90-4364-A32D-AF3730CC4E7E}" sibTransId="{2EB81502-709B-4CCF-8C99-FFC4BEE8F949}"/>
    <dgm:cxn modelId="{24900C76-8D47-4D50-842E-5360F09138E8}" type="presOf" srcId="{618C17E0-FA60-4226-B5B3-ED65EEF0EB19}" destId="{18FB2593-9295-4B12-A677-9D9A1FF34975}" srcOrd="1" destOrd="0" presId="urn:microsoft.com/office/officeart/2005/8/layout/orgChart1#1"/>
    <dgm:cxn modelId="{4389097B-05B8-49D0-B44A-D88535AD371A}" type="presOf" srcId="{8C634772-0156-4B73-93B3-1CB582FD79E8}" destId="{1401FB94-C8C9-4ECF-9A83-47DC03621216}" srcOrd="0" destOrd="0" presId="urn:microsoft.com/office/officeart/2005/8/layout/orgChart1#1"/>
    <dgm:cxn modelId="{86DBA182-2120-4065-BE58-78C1E54E7FCA}" type="presOf" srcId="{A4C9CD80-5B90-4364-A32D-AF3730CC4E7E}" destId="{6064C26B-F9F6-4819-8DE7-CB654EB797C3}" srcOrd="0" destOrd="0" presId="urn:microsoft.com/office/officeart/2005/8/layout/orgChart1#1"/>
    <dgm:cxn modelId="{E8E41E83-52F6-4948-BC94-392FC0E0DA54}" type="presOf" srcId="{54C06E79-0223-4220-AAF0-1A9186F85693}" destId="{A6467DF2-8429-4C4D-A51E-7514A4D72BA8}" srcOrd="0" destOrd="0" presId="urn:microsoft.com/office/officeart/2005/8/layout/orgChart1#1"/>
    <dgm:cxn modelId="{2DA11392-3163-44AF-BA0A-3516CEB66058}" type="presOf" srcId="{E2F6AFCE-CB11-43BF-99FE-22AFA9E5762F}" destId="{6FBC6FD8-D781-483C-BAA8-054003FBB29F}" srcOrd="0" destOrd="0" presId="urn:microsoft.com/office/officeart/2005/8/layout/orgChart1#1"/>
    <dgm:cxn modelId="{76A149B4-BA6B-418E-80EA-AC501BD1CB30}" type="presOf" srcId="{E9A0D688-32FF-4B20-A1A8-FD5F9EEF931A}" destId="{67FE6451-841D-492D-A057-372C8F2F3D51}" srcOrd="0" destOrd="0" presId="urn:microsoft.com/office/officeart/2005/8/layout/orgChart1#1"/>
    <dgm:cxn modelId="{9F3F53B4-F6E1-4A67-82EB-5A040DCBCDC9}" srcId="{E9A0D688-32FF-4B20-A1A8-FD5F9EEF931A}" destId="{6C4EC635-B1E9-4134-8AA6-98D4D222BA8D}" srcOrd="0" destOrd="0" parTransId="{F52031AE-EE89-4369-A0D3-D553EC3A6262}" sibTransId="{C2945BB1-A068-42E8-96B2-58E0103AE426}"/>
    <dgm:cxn modelId="{2F76C7B8-13FD-4C67-B6E6-EB8183BA648B}" type="presOf" srcId="{5A3C5CB6-E8A2-4326-91CF-6F42ED12445C}" destId="{E0A147C9-023B-48E6-B616-CE0315A06131}" srcOrd="1" destOrd="0" presId="urn:microsoft.com/office/officeart/2005/8/layout/orgChart1#1"/>
    <dgm:cxn modelId="{CEC59CCA-668D-4BBA-97BA-96576C3D0259}" type="presOf" srcId="{BF0B7B2E-65C5-48EE-87F4-EEDCE8551649}" destId="{8E71FDEA-B70F-4367-92EE-3A78BAD42C87}" srcOrd="0" destOrd="0" presId="urn:microsoft.com/office/officeart/2005/8/layout/orgChart1#1"/>
    <dgm:cxn modelId="{504E40CE-4850-4A98-9868-86A1E0CDD0D8}" srcId="{8C634772-0156-4B73-93B3-1CB582FD79E8}" destId="{5A3C5CB6-E8A2-4326-91CF-6F42ED12445C}" srcOrd="0" destOrd="0" parTransId="{522F8B3D-DF9A-4AD6-9EE9-FC356DA103F1}" sibTransId="{31D8BB05-0C33-4CF9-A76E-3211B2BAC506}"/>
    <dgm:cxn modelId="{646DBADC-7D00-4F24-B198-479C012F7A18}" srcId="{6C4EC635-B1E9-4134-8AA6-98D4D222BA8D}" destId="{8C634772-0156-4B73-93B3-1CB582FD79E8}" srcOrd="1" destOrd="0" parTransId="{D8D62EB3-B2F4-4569-B90B-9DAD141936C6}" sibTransId="{E9E35696-84C6-4FF5-B52F-F39BE5E3F8A0}"/>
    <dgm:cxn modelId="{A85152E7-F4E0-4B51-873E-425A2248D541}" type="presOf" srcId="{BF0B7B2E-65C5-48EE-87F4-EEDCE8551649}" destId="{D3815030-E85C-4515-9E11-2A30B3B3FC04}" srcOrd="1" destOrd="0" presId="urn:microsoft.com/office/officeart/2005/8/layout/orgChart1#1"/>
    <dgm:cxn modelId="{616B47EC-7AE6-4EE6-B208-815916C5E125}" srcId="{8C634772-0156-4B73-93B3-1CB582FD79E8}" destId="{618C17E0-FA60-4226-B5B3-ED65EEF0EB19}" srcOrd="2" destOrd="0" parTransId="{0085DEFF-62F5-456A-B961-6657EF48A8FA}" sibTransId="{900E9570-DFD8-4BB9-9CA1-4C1668E492A4}"/>
    <dgm:cxn modelId="{CD4DA9BF-7035-4B5D-B9B6-CEB334094B29}" type="presParOf" srcId="{67FE6451-841D-492D-A057-372C8F2F3D51}" destId="{3C4F2967-0651-4E2E-834C-5580A4BC9EB5}" srcOrd="0" destOrd="0" presId="urn:microsoft.com/office/officeart/2005/8/layout/orgChart1#1"/>
    <dgm:cxn modelId="{23789DA4-AF22-4533-9E48-DB4ACAE20680}" type="presParOf" srcId="{3C4F2967-0651-4E2E-834C-5580A4BC9EB5}" destId="{FE8E8223-6524-4DF5-A24C-FE9D789004B3}" srcOrd="0" destOrd="0" presId="urn:microsoft.com/office/officeart/2005/8/layout/orgChart1#1"/>
    <dgm:cxn modelId="{E724F26C-9977-4A5B-B809-4885B1526D2F}" type="presParOf" srcId="{FE8E8223-6524-4DF5-A24C-FE9D789004B3}" destId="{241EA056-A1CF-4061-9FF5-457A4197B469}" srcOrd="0" destOrd="0" presId="urn:microsoft.com/office/officeart/2005/8/layout/orgChart1#1"/>
    <dgm:cxn modelId="{19B3CD1F-12BE-4A3F-B880-1B0B7C0E6239}" type="presParOf" srcId="{FE8E8223-6524-4DF5-A24C-FE9D789004B3}" destId="{B57D667A-DA97-4A32-ADBC-5BB883BEC58A}" srcOrd="1" destOrd="0" presId="urn:microsoft.com/office/officeart/2005/8/layout/orgChart1#1"/>
    <dgm:cxn modelId="{75CFA086-01B5-4F63-89E4-5226F2ED4843}" type="presParOf" srcId="{3C4F2967-0651-4E2E-834C-5580A4BC9EB5}" destId="{BEF0133A-3F90-469B-AC20-EEBC6CDEF29F}" srcOrd="1" destOrd="0" presId="urn:microsoft.com/office/officeart/2005/8/layout/orgChart1#1"/>
    <dgm:cxn modelId="{65C3B95A-3E46-4E9C-9E12-E41A2EBFF7F6}" type="presParOf" srcId="{BEF0133A-3F90-469B-AC20-EEBC6CDEF29F}" destId="{6064C26B-F9F6-4819-8DE7-CB654EB797C3}" srcOrd="0" destOrd="0" presId="urn:microsoft.com/office/officeart/2005/8/layout/orgChart1#1"/>
    <dgm:cxn modelId="{0E746FEE-9213-42D0-943B-B86B2CE05E81}" type="presParOf" srcId="{BEF0133A-3F90-469B-AC20-EEBC6CDEF29F}" destId="{CB02D46B-8D7A-46B1-8E2F-034A10DE40E7}" srcOrd="1" destOrd="0" presId="urn:microsoft.com/office/officeart/2005/8/layout/orgChart1#1"/>
    <dgm:cxn modelId="{0D711F82-742E-4960-88D1-85F81F75C1E3}" type="presParOf" srcId="{CB02D46B-8D7A-46B1-8E2F-034A10DE40E7}" destId="{B13F5050-7A39-4FD7-A073-7AE9839F0A6C}" srcOrd="0" destOrd="0" presId="urn:microsoft.com/office/officeart/2005/8/layout/orgChart1#1"/>
    <dgm:cxn modelId="{18DAFCAC-2B53-4067-8BD5-ABFE3BC6C189}" type="presParOf" srcId="{B13F5050-7A39-4FD7-A073-7AE9839F0A6C}" destId="{A6467DF2-8429-4C4D-A51E-7514A4D72BA8}" srcOrd="0" destOrd="0" presId="urn:microsoft.com/office/officeart/2005/8/layout/orgChart1#1"/>
    <dgm:cxn modelId="{F33DAD80-F297-4BC2-A874-986C373A1AA5}" type="presParOf" srcId="{B13F5050-7A39-4FD7-A073-7AE9839F0A6C}" destId="{9377F763-77A3-4865-AE85-829EC1658D05}" srcOrd="1" destOrd="0" presId="urn:microsoft.com/office/officeart/2005/8/layout/orgChart1#1"/>
    <dgm:cxn modelId="{708425F4-297F-4C14-973B-88648F47B127}" type="presParOf" srcId="{CB02D46B-8D7A-46B1-8E2F-034A10DE40E7}" destId="{43A3B8E2-C631-45D7-AD3A-7BD2B19E6B34}" srcOrd="1" destOrd="0" presId="urn:microsoft.com/office/officeart/2005/8/layout/orgChart1#1"/>
    <dgm:cxn modelId="{F35F50F3-059C-4698-B78B-F58102C1A5A4}" type="presParOf" srcId="{CB02D46B-8D7A-46B1-8E2F-034A10DE40E7}" destId="{20DBA80D-DAB0-4A32-85F1-E2B47745C56C}" srcOrd="2" destOrd="0" presId="urn:microsoft.com/office/officeart/2005/8/layout/orgChart1#1"/>
    <dgm:cxn modelId="{553D72E7-7664-4A71-AC82-EAB8F32FC2A7}" type="presParOf" srcId="{BEF0133A-3F90-469B-AC20-EEBC6CDEF29F}" destId="{9A09AE9F-016C-4257-BE68-A9887D1C3BFF}" srcOrd="2" destOrd="0" presId="urn:microsoft.com/office/officeart/2005/8/layout/orgChart1#1"/>
    <dgm:cxn modelId="{BC3AE87A-562B-4C4A-8B6C-F0765DEC4C6F}" type="presParOf" srcId="{BEF0133A-3F90-469B-AC20-EEBC6CDEF29F}" destId="{4CA3826F-06CD-4E3D-8654-C84CAAC4BACA}" srcOrd="3" destOrd="0" presId="urn:microsoft.com/office/officeart/2005/8/layout/orgChart1#1"/>
    <dgm:cxn modelId="{B6DF7B11-854B-4EA4-875A-4BE32AA81ED7}" type="presParOf" srcId="{4CA3826F-06CD-4E3D-8654-C84CAAC4BACA}" destId="{4208661F-580A-4EFB-B7D9-F988D6224AE9}" srcOrd="0" destOrd="0" presId="urn:microsoft.com/office/officeart/2005/8/layout/orgChart1#1"/>
    <dgm:cxn modelId="{4FDEBE57-C4ED-4CEB-B78D-BB3914C84B9A}" type="presParOf" srcId="{4208661F-580A-4EFB-B7D9-F988D6224AE9}" destId="{1401FB94-C8C9-4ECF-9A83-47DC03621216}" srcOrd="0" destOrd="0" presId="urn:microsoft.com/office/officeart/2005/8/layout/orgChart1#1"/>
    <dgm:cxn modelId="{A475EBC4-8871-4EDD-ACBA-22DBE944D5F9}" type="presParOf" srcId="{4208661F-580A-4EFB-B7D9-F988D6224AE9}" destId="{FF8DF2A4-4A1B-4A8A-B6CC-F57B90BF9A39}" srcOrd="1" destOrd="0" presId="urn:microsoft.com/office/officeart/2005/8/layout/orgChart1#1"/>
    <dgm:cxn modelId="{19FDAE19-3C2D-4240-BA9D-44BA789F8106}" type="presParOf" srcId="{4CA3826F-06CD-4E3D-8654-C84CAAC4BACA}" destId="{471663A1-EC6A-4395-B240-ECCA213F6FFB}" srcOrd="1" destOrd="0" presId="urn:microsoft.com/office/officeart/2005/8/layout/orgChart1#1"/>
    <dgm:cxn modelId="{A01EEB6E-3AD3-4E41-8325-85EDBCBF21AE}" type="presParOf" srcId="{471663A1-EC6A-4395-B240-ECCA213F6FFB}" destId="{EC31C929-172B-4490-8605-E78986253863}" srcOrd="0" destOrd="0" presId="urn:microsoft.com/office/officeart/2005/8/layout/orgChart1#1"/>
    <dgm:cxn modelId="{097CE89A-4727-4F4D-A62E-621A1F9D43A8}" type="presParOf" srcId="{471663A1-EC6A-4395-B240-ECCA213F6FFB}" destId="{F53582CB-347D-4425-800E-26B016FD6D92}" srcOrd="1" destOrd="0" presId="urn:microsoft.com/office/officeart/2005/8/layout/orgChart1#1"/>
    <dgm:cxn modelId="{4C1718E8-2F34-49F4-B0E7-EA6E1E68C815}" type="presParOf" srcId="{F53582CB-347D-4425-800E-26B016FD6D92}" destId="{B76F193E-38A9-42D5-9C70-83C38323CEA3}" srcOrd="0" destOrd="0" presId="urn:microsoft.com/office/officeart/2005/8/layout/orgChart1#1"/>
    <dgm:cxn modelId="{388C75D3-B2B2-40B1-BE9D-6739A54B17F2}" type="presParOf" srcId="{B76F193E-38A9-42D5-9C70-83C38323CEA3}" destId="{3D1F6728-0091-486D-BBAD-47D4E31956E3}" srcOrd="0" destOrd="0" presId="urn:microsoft.com/office/officeart/2005/8/layout/orgChart1#1"/>
    <dgm:cxn modelId="{B3F1F25A-B2DE-486B-8AE1-5E7AC7CDDC23}" type="presParOf" srcId="{B76F193E-38A9-42D5-9C70-83C38323CEA3}" destId="{E0A147C9-023B-48E6-B616-CE0315A06131}" srcOrd="1" destOrd="0" presId="urn:microsoft.com/office/officeart/2005/8/layout/orgChart1#1"/>
    <dgm:cxn modelId="{CF943153-88EE-4025-B86A-FB60A9C560ED}" type="presParOf" srcId="{F53582CB-347D-4425-800E-26B016FD6D92}" destId="{FA1DA6DC-D62B-45B7-B5E4-61D3471FC7FE}" srcOrd="1" destOrd="0" presId="urn:microsoft.com/office/officeart/2005/8/layout/orgChart1#1"/>
    <dgm:cxn modelId="{C85651CC-61E9-4927-AEF7-51A3CC872B10}" type="presParOf" srcId="{F53582CB-347D-4425-800E-26B016FD6D92}" destId="{6A1ED761-AAFB-4BFE-9EA9-ED85E4B82F5B}" srcOrd="2" destOrd="0" presId="urn:microsoft.com/office/officeart/2005/8/layout/orgChart1#1"/>
    <dgm:cxn modelId="{A4480748-8FAC-4C47-9132-0FA0366F1404}" type="presParOf" srcId="{471663A1-EC6A-4395-B240-ECCA213F6FFB}" destId="{6FBC6FD8-D781-483C-BAA8-054003FBB29F}" srcOrd="2" destOrd="0" presId="urn:microsoft.com/office/officeart/2005/8/layout/orgChart1#1"/>
    <dgm:cxn modelId="{2B187141-71C4-4223-A744-6C980FCCD3D6}" type="presParOf" srcId="{471663A1-EC6A-4395-B240-ECCA213F6FFB}" destId="{60FA4945-4F1E-4B1F-BFF6-25783C315DC4}" srcOrd="3" destOrd="0" presId="urn:microsoft.com/office/officeart/2005/8/layout/orgChart1#1"/>
    <dgm:cxn modelId="{729FC5B4-0DB9-4DED-93A1-35B045FFCD2D}" type="presParOf" srcId="{60FA4945-4F1E-4B1F-BFF6-25783C315DC4}" destId="{AB54CCAB-B362-400F-A3C3-F1F4E9ABA78C}" srcOrd="0" destOrd="0" presId="urn:microsoft.com/office/officeart/2005/8/layout/orgChart1#1"/>
    <dgm:cxn modelId="{A7262C65-EEE1-4944-A577-578A9911D8E3}" type="presParOf" srcId="{AB54CCAB-B362-400F-A3C3-F1F4E9ABA78C}" destId="{74549579-8182-43E8-ACF0-42BE3398530E}" srcOrd="0" destOrd="0" presId="urn:microsoft.com/office/officeart/2005/8/layout/orgChart1#1"/>
    <dgm:cxn modelId="{E708FA85-C4F9-40BE-B4D3-5965FA3E9EC0}" type="presParOf" srcId="{AB54CCAB-B362-400F-A3C3-F1F4E9ABA78C}" destId="{8DDB9B64-71B5-4E86-A4A3-6DA0D21FBB42}" srcOrd="1" destOrd="0" presId="urn:microsoft.com/office/officeart/2005/8/layout/orgChart1#1"/>
    <dgm:cxn modelId="{09F07212-B02B-45BE-A956-D497E82B970B}" type="presParOf" srcId="{60FA4945-4F1E-4B1F-BFF6-25783C315DC4}" destId="{A3DE10DC-629B-472E-9170-1A3B899D2D37}" srcOrd="1" destOrd="0" presId="urn:microsoft.com/office/officeart/2005/8/layout/orgChart1#1"/>
    <dgm:cxn modelId="{BD007CF1-EEA6-46D9-9E6D-B3BEA03B2139}" type="presParOf" srcId="{60FA4945-4F1E-4B1F-BFF6-25783C315DC4}" destId="{B14BA167-DDCE-478D-BF14-1A7FE5154805}" srcOrd="2" destOrd="0" presId="urn:microsoft.com/office/officeart/2005/8/layout/orgChart1#1"/>
    <dgm:cxn modelId="{E927153E-E352-4A88-BE61-222B1DB99E70}" type="presParOf" srcId="{471663A1-EC6A-4395-B240-ECCA213F6FFB}" destId="{D410AF06-F4BD-4963-B476-8F63EA8FC558}" srcOrd="4" destOrd="0" presId="urn:microsoft.com/office/officeart/2005/8/layout/orgChart1#1"/>
    <dgm:cxn modelId="{53DAEA4C-36D5-4B6B-8C64-F91518486D95}" type="presParOf" srcId="{471663A1-EC6A-4395-B240-ECCA213F6FFB}" destId="{81E9DD12-6AF1-4AA5-AFA3-01C690A4FBBF}" srcOrd="5" destOrd="0" presId="urn:microsoft.com/office/officeart/2005/8/layout/orgChart1#1"/>
    <dgm:cxn modelId="{53E2EBAA-D406-4A19-A1DE-8D2E4684D0E3}" type="presParOf" srcId="{81E9DD12-6AF1-4AA5-AFA3-01C690A4FBBF}" destId="{9EDA6DEC-AB81-4013-8370-3B10E0BE3A62}" srcOrd="0" destOrd="0" presId="urn:microsoft.com/office/officeart/2005/8/layout/orgChart1#1"/>
    <dgm:cxn modelId="{F735F717-4253-4C53-8B66-AE9CE9BFFB06}" type="presParOf" srcId="{9EDA6DEC-AB81-4013-8370-3B10E0BE3A62}" destId="{10653A68-92E9-4C87-83A5-23D95EC73EC5}" srcOrd="0" destOrd="0" presId="urn:microsoft.com/office/officeart/2005/8/layout/orgChart1#1"/>
    <dgm:cxn modelId="{710A1DC0-3E9E-4182-8001-558687CFC5C7}" type="presParOf" srcId="{9EDA6DEC-AB81-4013-8370-3B10E0BE3A62}" destId="{18FB2593-9295-4B12-A677-9D9A1FF34975}" srcOrd="1" destOrd="0" presId="urn:microsoft.com/office/officeart/2005/8/layout/orgChart1#1"/>
    <dgm:cxn modelId="{4D303FC2-95F2-47D7-BCA7-2A91FB408C32}" type="presParOf" srcId="{81E9DD12-6AF1-4AA5-AFA3-01C690A4FBBF}" destId="{29F14E8E-7066-4906-82CF-96CE4FB70B3F}" srcOrd="1" destOrd="0" presId="urn:microsoft.com/office/officeart/2005/8/layout/orgChart1#1"/>
    <dgm:cxn modelId="{A667EA55-2B01-4C4C-B49F-F1461BF301F8}" type="presParOf" srcId="{81E9DD12-6AF1-4AA5-AFA3-01C690A4FBBF}" destId="{25C020D2-3947-4512-94F6-14D04808EEB1}" srcOrd="2" destOrd="0" presId="urn:microsoft.com/office/officeart/2005/8/layout/orgChart1#1"/>
    <dgm:cxn modelId="{65EBEB5B-3585-4FA0-AC7C-9027D65EB4A8}" type="presParOf" srcId="{4CA3826F-06CD-4E3D-8654-C84CAAC4BACA}" destId="{290E4A88-EC8A-4B28-A142-3561AA253727}" srcOrd="2" destOrd="0" presId="urn:microsoft.com/office/officeart/2005/8/layout/orgChart1#1"/>
    <dgm:cxn modelId="{E8E63488-51F9-48D4-8250-4D49DA1D70D7}" type="presParOf" srcId="{BEF0133A-3F90-469B-AC20-EEBC6CDEF29F}" destId="{01319A95-D75F-486B-BBE9-2FC070DCBAC2}" srcOrd="4" destOrd="0" presId="urn:microsoft.com/office/officeart/2005/8/layout/orgChart1#1"/>
    <dgm:cxn modelId="{F17CDC84-39E9-4F7E-A7CE-4912D4FD57AB}" type="presParOf" srcId="{BEF0133A-3F90-469B-AC20-EEBC6CDEF29F}" destId="{BA9D7D9A-B690-4DC2-BF8B-0C9452E7808F}" srcOrd="5" destOrd="0" presId="urn:microsoft.com/office/officeart/2005/8/layout/orgChart1#1"/>
    <dgm:cxn modelId="{9AE9FABA-2E1F-4B33-8D07-09A184A73677}" type="presParOf" srcId="{BA9D7D9A-B690-4DC2-BF8B-0C9452E7808F}" destId="{54E4C059-1705-4E6A-A94A-B89358F3F858}" srcOrd="0" destOrd="0" presId="urn:microsoft.com/office/officeart/2005/8/layout/orgChart1#1"/>
    <dgm:cxn modelId="{4C93FBC6-135F-4AE1-8907-8D63079E4ECF}" type="presParOf" srcId="{54E4C059-1705-4E6A-A94A-B89358F3F858}" destId="{8E71FDEA-B70F-4367-92EE-3A78BAD42C87}" srcOrd="0" destOrd="0" presId="urn:microsoft.com/office/officeart/2005/8/layout/orgChart1#1"/>
    <dgm:cxn modelId="{7A27AB4A-C1E7-49D6-9A9B-AB98502F1930}" type="presParOf" srcId="{54E4C059-1705-4E6A-A94A-B89358F3F858}" destId="{D3815030-E85C-4515-9E11-2A30B3B3FC04}" srcOrd="1" destOrd="0" presId="urn:microsoft.com/office/officeart/2005/8/layout/orgChart1#1"/>
    <dgm:cxn modelId="{DF234C49-CC78-4B6E-8E27-525A3BC3D316}" type="presParOf" srcId="{BA9D7D9A-B690-4DC2-BF8B-0C9452E7808F}" destId="{6C43732A-6710-4D94-B110-E888AADC051C}" srcOrd="1" destOrd="0" presId="urn:microsoft.com/office/officeart/2005/8/layout/orgChart1#1"/>
    <dgm:cxn modelId="{42933F59-5355-4263-87BD-DD91772B4F87}" type="presParOf" srcId="{BA9D7D9A-B690-4DC2-BF8B-0C9452E7808F}" destId="{AA0A80D6-CC3A-45E4-87D1-D4A49BAEB86A}" srcOrd="2" destOrd="0" presId="urn:microsoft.com/office/officeart/2005/8/layout/orgChart1#1"/>
    <dgm:cxn modelId="{2B336AA9-C235-4C93-ADAC-C020E50C0487}" type="presParOf" srcId="{3C4F2967-0651-4E2E-834C-5580A4BC9EB5}" destId="{9BFAB542-E251-46B8-8DDB-6AB856862DB4}" srcOrd="2" destOrd="0" presId="urn:microsoft.com/office/officeart/2005/8/layout/orgChar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75988E-1A22-4678-BE29-490C8391F5E1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59E3724-C201-4016-A01E-656CEDDD61F3}">
      <dgm:prSet/>
      <dgm:spPr/>
      <dgm:t>
        <a:bodyPr/>
        <a:lstStyle/>
        <a:p>
          <a:r>
            <a:rPr lang="en-GB" b="0" i="0" baseline="0"/>
            <a:t>Establishing a system for a population register for every person living in the catchment area of the iPHC in the county. </a:t>
          </a:r>
          <a:endParaRPr lang="en-US"/>
        </a:p>
      </dgm:t>
    </dgm:pt>
    <dgm:pt modelId="{EFE94CB6-9E87-4FB6-99B1-F6CB1988232F}" type="parTrans" cxnId="{81753EF0-9B66-4306-A24E-20E08E812A5F}">
      <dgm:prSet/>
      <dgm:spPr/>
      <dgm:t>
        <a:bodyPr/>
        <a:lstStyle/>
        <a:p>
          <a:endParaRPr lang="en-US"/>
        </a:p>
      </dgm:t>
    </dgm:pt>
    <dgm:pt modelId="{16C91946-85DA-44EB-BD6A-D0557875AB87}" type="sibTrans" cxnId="{81753EF0-9B66-4306-A24E-20E08E812A5F}">
      <dgm:prSet/>
      <dgm:spPr/>
      <dgm:t>
        <a:bodyPr/>
        <a:lstStyle/>
        <a:p>
          <a:endParaRPr lang="en-US"/>
        </a:p>
      </dgm:t>
    </dgm:pt>
    <dgm:pt modelId="{4F40E595-59F7-427C-91A4-71B1BDC350DC}">
      <dgm:prSet/>
      <dgm:spPr/>
      <dgm:t>
        <a:bodyPr/>
        <a:lstStyle/>
        <a:p>
          <a:r>
            <a:rPr lang="en-GB" b="0" i="0" baseline="0"/>
            <a:t>Each person will have a unique ID (which can identify the patient </a:t>
          </a:r>
          <a:endParaRPr lang="en-US"/>
        </a:p>
      </dgm:t>
    </dgm:pt>
    <dgm:pt modelId="{054B6049-1404-4B55-B6FC-92A8F8DADD7B}" type="parTrans" cxnId="{52BB8F9B-CFEC-44BD-8920-594944DF830C}">
      <dgm:prSet/>
      <dgm:spPr/>
      <dgm:t>
        <a:bodyPr/>
        <a:lstStyle/>
        <a:p>
          <a:endParaRPr lang="en-US"/>
        </a:p>
      </dgm:t>
    </dgm:pt>
    <dgm:pt modelId="{46026450-5476-4BC5-BF18-54FA53B83455}" type="sibTrans" cxnId="{52BB8F9B-CFEC-44BD-8920-594944DF830C}">
      <dgm:prSet/>
      <dgm:spPr/>
      <dgm:t>
        <a:bodyPr/>
        <a:lstStyle/>
        <a:p>
          <a:endParaRPr lang="en-US"/>
        </a:p>
      </dgm:t>
    </dgm:pt>
    <dgm:pt modelId="{17D29E3B-FBB7-46D3-B1B1-18B577DF750D}">
      <dgm:prSet/>
      <dgm:spPr/>
      <dgm:t>
        <a:bodyPr/>
        <a:lstStyle/>
        <a:p>
          <a:r>
            <a:rPr lang="en-GB" b="0" i="0" baseline="0"/>
            <a:t>Establishing clinical record system compatible with ICD-10 (or future revised version)</a:t>
          </a:r>
          <a:endParaRPr lang="en-US"/>
        </a:p>
      </dgm:t>
    </dgm:pt>
    <dgm:pt modelId="{05C739D4-66FC-4349-943A-993F242EB448}" type="parTrans" cxnId="{DCDE81E5-D885-4E7D-8685-E9D0487066F8}">
      <dgm:prSet/>
      <dgm:spPr/>
      <dgm:t>
        <a:bodyPr/>
        <a:lstStyle/>
        <a:p>
          <a:endParaRPr lang="en-US"/>
        </a:p>
      </dgm:t>
    </dgm:pt>
    <dgm:pt modelId="{6DFB5573-B706-4A79-A5C8-098AB38A8753}" type="sibTrans" cxnId="{DCDE81E5-D885-4E7D-8685-E9D0487066F8}">
      <dgm:prSet/>
      <dgm:spPr/>
      <dgm:t>
        <a:bodyPr/>
        <a:lstStyle/>
        <a:p>
          <a:endParaRPr lang="en-US"/>
        </a:p>
      </dgm:t>
    </dgm:pt>
    <dgm:pt modelId="{84FB7E41-0683-4CE2-AFAE-0BECE2C8AF2C}">
      <dgm:prSet/>
      <dgm:spPr/>
      <dgm:t>
        <a:bodyPr/>
        <a:lstStyle/>
        <a:p>
          <a:r>
            <a:rPr lang="en-GB" b="0" i="0" baseline="0"/>
            <a:t>Monthly / annual epidemiological reports</a:t>
          </a:r>
          <a:endParaRPr lang="en-US"/>
        </a:p>
      </dgm:t>
    </dgm:pt>
    <dgm:pt modelId="{0953109B-9639-4EB5-8F63-AA94D2578E80}" type="parTrans" cxnId="{F47AE61C-A274-4A28-94C0-E26E543DB24E}">
      <dgm:prSet/>
      <dgm:spPr/>
      <dgm:t>
        <a:bodyPr/>
        <a:lstStyle/>
        <a:p>
          <a:endParaRPr lang="en-US"/>
        </a:p>
      </dgm:t>
    </dgm:pt>
    <dgm:pt modelId="{0FD74145-7426-472F-AE64-83637D65AFFE}" type="sibTrans" cxnId="{F47AE61C-A274-4A28-94C0-E26E543DB24E}">
      <dgm:prSet/>
      <dgm:spPr/>
      <dgm:t>
        <a:bodyPr/>
        <a:lstStyle/>
        <a:p>
          <a:endParaRPr lang="en-US"/>
        </a:p>
      </dgm:t>
    </dgm:pt>
    <dgm:pt modelId="{40F19CA2-4474-4DD1-A23F-B13B858307EC}" type="pres">
      <dgm:prSet presAssocID="{D775988E-1A22-4678-BE29-490C8391F5E1}" presName="Name0" presStyleCnt="0">
        <dgm:presLayoutVars>
          <dgm:dir/>
          <dgm:animLvl val="lvl"/>
          <dgm:resizeHandles val="exact"/>
        </dgm:presLayoutVars>
      </dgm:prSet>
      <dgm:spPr/>
    </dgm:pt>
    <dgm:pt modelId="{B4B683E6-5DD5-4C4E-9BF2-8079A8B266DF}" type="pres">
      <dgm:prSet presAssocID="{84FB7E41-0683-4CE2-AFAE-0BECE2C8AF2C}" presName="boxAndChildren" presStyleCnt="0"/>
      <dgm:spPr/>
    </dgm:pt>
    <dgm:pt modelId="{EA20C122-C8C9-4DB0-8141-33F1397A1940}" type="pres">
      <dgm:prSet presAssocID="{84FB7E41-0683-4CE2-AFAE-0BECE2C8AF2C}" presName="parentTextBox" presStyleLbl="node1" presStyleIdx="0" presStyleCnt="4"/>
      <dgm:spPr/>
    </dgm:pt>
    <dgm:pt modelId="{FDFC2DF1-33BB-404C-8C93-274EF4ECF749}" type="pres">
      <dgm:prSet presAssocID="{6DFB5573-B706-4A79-A5C8-098AB38A8753}" presName="sp" presStyleCnt="0"/>
      <dgm:spPr/>
    </dgm:pt>
    <dgm:pt modelId="{653E91C3-56DD-446D-9AC7-F56BA18812F7}" type="pres">
      <dgm:prSet presAssocID="{17D29E3B-FBB7-46D3-B1B1-18B577DF750D}" presName="arrowAndChildren" presStyleCnt="0"/>
      <dgm:spPr/>
    </dgm:pt>
    <dgm:pt modelId="{E2C168C8-E1D3-4044-9406-B2D1F844AC06}" type="pres">
      <dgm:prSet presAssocID="{17D29E3B-FBB7-46D3-B1B1-18B577DF750D}" presName="parentTextArrow" presStyleLbl="node1" presStyleIdx="1" presStyleCnt="4"/>
      <dgm:spPr/>
    </dgm:pt>
    <dgm:pt modelId="{7D531961-5BD7-4EEA-A2D7-893DEBCA3764}" type="pres">
      <dgm:prSet presAssocID="{46026450-5476-4BC5-BF18-54FA53B83455}" presName="sp" presStyleCnt="0"/>
      <dgm:spPr/>
    </dgm:pt>
    <dgm:pt modelId="{B3DA6C63-CD16-454E-B4C6-780B133F2BC0}" type="pres">
      <dgm:prSet presAssocID="{4F40E595-59F7-427C-91A4-71B1BDC350DC}" presName="arrowAndChildren" presStyleCnt="0"/>
      <dgm:spPr/>
    </dgm:pt>
    <dgm:pt modelId="{2CBA799D-E289-4A0B-91B9-4E7814EE2EF9}" type="pres">
      <dgm:prSet presAssocID="{4F40E595-59F7-427C-91A4-71B1BDC350DC}" presName="parentTextArrow" presStyleLbl="node1" presStyleIdx="2" presStyleCnt="4"/>
      <dgm:spPr/>
    </dgm:pt>
    <dgm:pt modelId="{C8FE12B3-1B07-4EDF-A3EF-90F950582595}" type="pres">
      <dgm:prSet presAssocID="{16C91946-85DA-44EB-BD6A-D0557875AB87}" presName="sp" presStyleCnt="0"/>
      <dgm:spPr/>
    </dgm:pt>
    <dgm:pt modelId="{1C29256D-AE95-4013-A974-156EDC3F357C}" type="pres">
      <dgm:prSet presAssocID="{959E3724-C201-4016-A01E-656CEDDD61F3}" presName="arrowAndChildren" presStyleCnt="0"/>
      <dgm:spPr/>
    </dgm:pt>
    <dgm:pt modelId="{E741C1D9-69E4-48DB-B7A9-2D3E1EDF587D}" type="pres">
      <dgm:prSet presAssocID="{959E3724-C201-4016-A01E-656CEDDD61F3}" presName="parentTextArrow" presStyleLbl="node1" presStyleIdx="3" presStyleCnt="4"/>
      <dgm:spPr/>
    </dgm:pt>
  </dgm:ptLst>
  <dgm:cxnLst>
    <dgm:cxn modelId="{93D4B605-A182-4BD9-BF06-9884BD166B5E}" type="presOf" srcId="{4F40E595-59F7-427C-91A4-71B1BDC350DC}" destId="{2CBA799D-E289-4A0B-91B9-4E7814EE2EF9}" srcOrd="0" destOrd="0" presId="urn:microsoft.com/office/officeart/2005/8/layout/process4"/>
    <dgm:cxn modelId="{F47AE61C-A274-4A28-94C0-E26E543DB24E}" srcId="{D775988E-1A22-4678-BE29-490C8391F5E1}" destId="{84FB7E41-0683-4CE2-AFAE-0BECE2C8AF2C}" srcOrd="3" destOrd="0" parTransId="{0953109B-9639-4EB5-8F63-AA94D2578E80}" sibTransId="{0FD74145-7426-472F-AE64-83637D65AFFE}"/>
    <dgm:cxn modelId="{3350D922-C426-4370-A565-F5330A1490CC}" type="presOf" srcId="{959E3724-C201-4016-A01E-656CEDDD61F3}" destId="{E741C1D9-69E4-48DB-B7A9-2D3E1EDF587D}" srcOrd="0" destOrd="0" presId="urn:microsoft.com/office/officeart/2005/8/layout/process4"/>
    <dgm:cxn modelId="{442AC34D-7DD3-450A-9A96-B4D4124C2623}" type="presOf" srcId="{17D29E3B-FBB7-46D3-B1B1-18B577DF750D}" destId="{E2C168C8-E1D3-4044-9406-B2D1F844AC06}" srcOrd="0" destOrd="0" presId="urn:microsoft.com/office/officeart/2005/8/layout/process4"/>
    <dgm:cxn modelId="{52BB8F9B-CFEC-44BD-8920-594944DF830C}" srcId="{D775988E-1A22-4678-BE29-490C8391F5E1}" destId="{4F40E595-59F7-427C-91A4-71B1BDC350DC}" srcOrd="1" destOrd="0" parTransId="{054B6049-1404-4B55-B6FC-92A8F8DADD7B}" sibTransId="{46026450-5476-4BC5-BF18-54FA53B83455}"/>
    <dgm:cxn modelId="{376F8DC6-057D-4911-8D02-6697723C08FD}" type="presOf" srcId="{84FB7E41-0683-4CE2-AFAE-0BECE2C8AF2C}" destId="{EA20C122-C8C9-4DB0-8141-33F1397A1940}" srcOrd="0" destOrd="0" presId="urn:microsoft.com/office/officeart/2005/8/layout/process4"/>
    <dgm:cxn modelId="{DCDE81E5-D885-4E7D-8685-E9D0487066F8}" srcId="{D775988E-1A22-4678-BE29-490C8391F5E1}" destId="{17D29E3B-FBB7-46D3-B1B1-18B577DF750D}" srcOrd="2" destOrd="0" parTransId="{05C739D4-66FC-4349-943A-993F242EB448}" sibTransId="{6DFB5573-B706-4A79-A5C8-098AB38A8753}"/>
    <dgm:cxn modelId="{81753EF0-9B66-4306-A24E-20E08E812A5F}" srcId="{D775988E-1A22-4678-BE29-490C8391F5E1}" destId="{959E3724-C201-4016-A01E-656CEDDD61F3}" srcOrd="0" destOrd="0" parTransId="{EFE94CB6-9E87-4FB6-99B1-F6CB1988232F}" sibTransId="{16C91946-85DA-44EB-BD6A-D0557875AB87}"/>
    <dgm:cxn modelId="{24B0FDFB-2C16-4C89-9111-B1C580B066BA}" type="presOf" srcId="{D775988E-1A22-4678-BE29-490C8391F5E1}" destId="{40F19CA2-4474-4DD1-A23F-B13B858307EC}" srcOrd="0" destOrd="0" presId="urn:microsoft.com/office/officeart/2005/8/layout/process4"/>
    <dgm:cxn modelId="{9B65AEFD-391A-416D-B614-ED7725F4D321}" type="presParOf" srcId="{40F19CA2-4474-4DD1-A23F-B13B858307EC}" destId="{B4B683E6-5DD5-4C4E-9BF2-8079A8B266DF}" srcOrd="0" destOrd="0" presId="urn:microsoft.com/office/officeart/2005/8/layout/process4"/>
    <dgm:cxn modelId="{2F39AAE0-7BBA-4E68-844F-198F1688E6F2}" type="presParOf" srcId="{B4B683E6-5DD5-4C4E-9BF2-8079A8B266DF}" destId="{EA20C122-C8C9-4DB0-8141-33F1397A1940}" srcOrd="0" destOrd="0" presId="urn:microsoft.com/office/officeart/2005/8/layout/process4"/>
    <dgm:cxn modelId="{23AF1062-4F5F-41E6-8444-68F2DECDDF42}" type="presParOf" srcId="{40F19CA2-4474-4DD1-A23F-B13B858307EC}" destId="{FDFC2DF1-33BB-404C-8C93-274EF4ECF749}" srcOrd="1" destOrd="0" presId="urn:microsoft.com/office/officeart/2005/8/layout/process4"/>
    <dgm:cxn modelId="{D9595A36-487B-416B-AB82-658A01DBF4F7}" type="presParOf" srcId="{40F19CA2-4474-4DD1-A23F-B13B858307EC}" destId="{653E91C3-56DD-446D-9AC7-F56BA18812F7}" srcOrd="2" destOrd="0" presId="urn:microsoft.com/office/officeart/2005/8/layout/process4"/>
    <dgm:cxn modelId="{A3C615B2-7103-43D3-9B9A-B0E199C40296}" type="presParOf" srcId="{653E91C3-56DD-446D-9AC7-F56BA18812F7}" destId="{E2C168C8-E1D3-4044-9406-B2D1F844AC06}" srcOrd="0" destOrd="0" presId="urn:microsoft.com/office/officeart/2005/8/layout/process4"/>
    <dgm:cxn modelId="{C010A835-0BAF-4102-BCDC-8933A819C39C}" type="presParOf" srcId="{40F19CA2-4474-4DD1-A23F-B13B858307EC}" destId="{7D531961-5BD7-4EEA-A2D7-893DEBCA3764}" srcOrd="3" destOrd="0" presId="urn:microsoft.com/office/officeart/2005/8/layout/process4"/>
    <dgm:cxn modelId="{2C97619A-5A53-49B0-9946-18F478AF299F}" type="presParOf" srcId="{40F19CA2-4474-4DD1-A23F-B13B858307EC}" destId="{B3DA6C63-CD16-454E-B4C6-780B133F2BC0}" srcOrd="4" destOrd="0" presId="urn:microsoft.com/office/officeart/2005/8/layout/process4"/>
    <dgm:cxn modelId="{2EC114F3-EB31-47D9-BD22-FF719A25B0FC}" type="presParOf" srcId="{B3DA6C63-CD16-454E-B4C6-780B133F2BC0}" destId="{2CBA799D-E289-4A0B-91B9-4E7814EE2EF9}" srcOrd="0" destOrd="0" presId="urn:microsoft.com/office/officeart/2005/8/layout/process4"/>
    <dgm:cxn modelId="{B5EA1DB0-DEAC-445D-B5E6-22C4B7871825}" type="presParOf" srcId="{40F19CA2-4474-4DD1-A23F-B13B858307EC}" destId="{C8FE12B3-1B07-4EDF-A3EF-90F950582595}" srcOrd="5" destOrd="0" presId="urn:microsoft.com/office/officeart/2005/8/layout/process4"/>
    <dgm:cxn modelId="{C25380F6-B180-4917-8FD4-7EDCDD464899}" type="presParOf" srcId="{40F19CA2-4474-4DD1-A23F-B13B858307EC}" destId="{1C29256D-AE95-4013-A974-156EDC3F357C}" srcOrd="6" destOrd="0" presId="urn:microsoft.com/office/officeart/2005/8/layout/process4"/>
    <dgm:cxn modelId="{B42F25DF-CD27-4FF0-A8DD-94424AFBD224}" type="presParOf" srcId="{1C29256D-AE95-4013-A974-156EDC3F357C}" destId="{E741C1D9-69E4-48DB-B7A9-2D3E1EDF587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B1AA930-D946-4302-A953-5647615C80B3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4E387EB-051D-4EBA-8DD0-2E7B2A7CAB5D}">
      <dgm:prSet/>
      <dgm:spPr/>
      <dgm:t>
        <a:bodyPr/>
        <a:lstStyle/>
        <a:p>
          <a:r>
            <a:rPr lang="en-GB"/>
            <a:t>Drawing specification for the model health centre</a:t>
          </a:r>
          <a:endParaRPr lang="en-US"/>
        </a:p>
      </dgm:t>
    </dgm:pt>
    <dgm:pt modelId="{66C0F123-789A-4CEC-8A8E-38F79B40D16F}" type="parTrans" cxnId="{7B2961CC-B8B6-487B-97C2-BB9C037FE88A}">
      <dgm:prSet/>
      <dgm:spPr/>
      <dgm:t>
        <a:bodyPr/>
        <a:lstStyle/>
        <a:p>
          <a:endParaRPr lang="en-US"/>
        </a:p>
      </dgm:t>
    </dgm:pt>
    <dgm:pt modelId="{A83CAB5C-0723-492C-B7C2-28483E0A550A}" type="sibTrans" cxnId="{7B2961CC-B8B6-487B-97C2-BB9C037FE88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F6BB3C8-A876-44AE-9C67-6D7E4AF02746}">
      <dgm:prSet/>
      <dgm:spPr/>
      <dgm:t>
        <a:bodyPr/>
        <a:lstStyle/>
        <a:p>
          <a:r>
            <a:rPr lang="en-GB"/>
            <a:t>Soliciting building designs</a:t>
          </a:r>
          <a:endParaRPr lang="en-US"/>
        </a:p>
      </dgm:t>
    </dgm:pt>
    <dgm:pt modelId="{5E845B84-9A1A-46DF-AEF4-1899FD96CD1E}" type="parTrans" cxnId="{E557269E-CFB3-421A-8889-21A359F45B9F}">
      <dgm:prSet/>
      <dgm:spPr/>
      <dgm:t>
        <a:bodyPr/>
        <a:lstStyle/>
        <a:p>
          <a:endParaRPr lang="en-US"/>
        </a:p>
      </dgm:t>
    </dgm:pt>
    <dgm:pt modelId="{8F3A9AEB-BA43-4912-94FE-E3E4B76614FA}" type="sibTrans" cxnId="{E557269E-CFB3-421A-8889-21A359F45B9F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8441540-9719-4E6B-AB3F-93B579F38B00}">
      <dgm:prSet/>
      <dgm:spPr/>
      <dgm:t>
        <a:bodyPr/>
        <a:lstStyle/>
        <a:p>
          <a:r>
            <a:rPr lang="en-GB"/>
            <a:t>Selecting preferred design of iPHC</a:t>
          </a:r>
          <a:endParaRPr lang="en-US"/>
        </a:p>
      </dgm:t>
    </dgm:pt>
    <dgm:pt modelId="{2103ADF4-5429-408F-B3B5-9B005D5E818C}" type="parTrans" cxnId="{27963B09-7021-48AB-9A4A-068A6FC5EA91}">
      <dgm:prSet/>
      <dgm:spPr/>
      <dgm:t>
        <a:bodyPr/>
        <a:lstStyle/>
        <a:p>
          <a:endParaRPr lang="en-US"/>
        </a:p>
      </dgm:t>
    </dgm:pt>
    <dgm:pt modelId="{E5385ED6-F501-42A2-B330-672880AA8436}" type="sibTrans" cxnId="{27963B09-7021-48AB-9A4A-068A6FC5EA9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E459B98D-F98D-47C8-B603-FF6A6EC4ECE9}">
      <dgm:prSet/>
      <dgm:spPr/>
      <dgm:t>
        <a:bodyPr/>
        <a:lstStyle/>
        <a:p>
          <a:r>
            <a:rPr lang="en-GB"/>
            <a:t>Commissioning the constructions of the model health centre</a:t>
          </a:r>
          <a:endParaRPr lang="en-US"/>
        </a:p>
      </dgm:t>
    </dgm:pt>
    <dgm:pt modelId="{A2A4243E-CB76-4621-9C37-51FC88987D12}" type="parTrans" cxnId="{F8E7B8C4-BC4F-422B-BCD7-1B0DB73F197B}">
      <dgm:prSet/>
      <dgm:spPr/>
      <dgm:t>
        <a:bodyPr/>
        <a:lstStyle/>
        <a:p>
          <a:endParaRPr lang="en-US"/>
        </a:p>
      </dgm:t>
    </dgm:pt>
    <dgm:pt modelId="{2498A108-E846-4355-A462-CFA4B3923E13}" type="sibTrans" cxnId="{F8E7B8C4-BC4F-422B-BCD7-1B0DB73F197B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0472D072-E6AE-4033-A193-77C13267B68A}" type="pres">
      <dgm:prSet presAssocID="{FB1AA930-D946-4302-A953-5647615C80B3}" presName="Name0" presStyleCnt="0">
        <dgm:presLayoutVars>
          <dgm:animLvl val="lvl"/>
          <dgm:resizeHandles val="exact"/>
        </dgm:presLayoutVars>
      </dgm:prSet>
      <dgm:spPr/>
    </dgm:pt>
    <dgm:pt modelId="{5C378E40-6CAD-4D9A-B89A-36C2A2F2C6F3}" type="pres">
      <dgm:prSet presAssocID="{04E387EB-051D-4EBA-8DD0-2E7B2A7CAB5D}" presName="compositeNode" presStyleCnt="0">
        <dgm:presLayoutVars>
          <dgm:bulletEnabled val="1"/>
        </dgm:presLayoutVars>
      </dgm:prSet>
      <dgm:spPr/>
    </dgm:pt>
    <dgm:pt modelId="{0F4DF712-6113-40E3-A7F9-30D6E3568F7D}" type="pres">
      <dgm:prSet presAssocID="{04E387EB-051D-4EBA-8DD0-2E7B2A7CAB5D}" presName="bgRect" presStyleLbl="bgAccFollowNode1" presStyleIdx="0" presStyleCnt="4"/>
      <dgm:spPr/>
    </dgm:pt>
    <dgm:pt modelId="{0319EE56-C88A-47CE-8715-15A293E04004}" type="pres">
      <dgm:prSet presAssocID="{A83CAB5C-0723-492C-B7C2-28483E0A550A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A4B4D1A0-71F0-43BF-9DCF-4997893EE63D}" type="pres">
      <dgm:prSet presAssocID="{04E387EB-051D-4EBA-8DD0-2E7B2A7CAB5D}" presName="bottomLine" presStyleLbl="alignNode1" presStyleIdx="1" presStyleCnt="8">
        <dgm:presLayoutVars/>
      </dgm:prSet>
      <dgm:spPr/>
    </dgm:pt>
    <dgm:pt modelId="{244CE1DD-B01F-4700-B858-BF01B8F72701}" type="pres">
      <dgm:prSet presAssocID="{04E387EB-051D-4EBA-8DD0-2E7B2A7CAB5D}" presName="nodeText" presStyleLbl="bgAccFollowNode1" presStyleIdx="0" presStyleCnt="4">
        <dgm:presLayoutVars>
          <dgm:bulletEnabled val="1"/>
        </dgm:presLayoutVars>
      </dgm:prSet>
      <dgm:spPr/>
    </dgm:pt>
    <dgm:pt modelId="{5F3AF240-83A4-4730-96AE-B9670D6E3987}" type="pres">
      <dgm:prSet presAssocID="{A83CAB5C-0723-492C-B7C2-28483E0A550A}" presName="sibTrans" presStyleCnt="0"/>
      <dgm:spPr/>
    </dgm:pt>
    <dgm:pt modelId="{1FF9314F-31F0-4C15-94D1-D2A72503993F}" type="pres">
      <dgm:prSet presAssocID="{5F6BB3C8-A876-44AE-9C67-6D7E4AF02746}" presName="compositeNode" presStyleCnt="0">
        <dgm:presLayoutVars>
          <dgm:bulletEnabled val="1"/>
        </dgm:presLayoutVars>
      </dgm:prSet>
      <dgm:spPr/>
    </dgm:pt>
    <dgm:pt modelId="{BE11DC99-E4C0-449E-99AE-215BBB5A68C7}" type="pres">
      <dgm:prSet presAssocID="{5F6BB3C8-A876-44AE-9C67-6D7E4AF02746}" presName="bgRect" presStyleLbl="bgAccFollowNode1" presStyleIdx="1" presStyleCnt="4"/>
      <dgm:spPr/>
    </dgm:pt>
    <dgm:pt modelId="{C73E1722-06F1-415D-8D07-D314099E9548}" type="pres">
      <dgm:prSet presAssocID="{8F3A9AEB-BA43-4912-94FE-E3E4B76614FA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2F7A014E-3E02-431F-AAB4-1CD4AB46A988}" type="pres">
      <dgm:prSet presAssocID="{5F6BB3C8-A876-44AE-9C67-6D7E4AF02746}" presName="bottomLine" presStyleLbl="alignNode1" presStyleIdx="3" presStyleCnt="8">
        <dgm:presLayoutVars/>
      </dgm:prSet>
      <dgm:spPr/>
    </dgm:pt>
    <dgm:pt modelId="{20DBC5E0-7E06-4030-9857-4E98B0FD5845}" type="pres">
      <dgm:prSet presAssocID="{5F6BB3C8-A876-44AE-9C67-6D7E4AF02746}" presName="nodeText" presStyleLbl="bgAccFollowNode1" presStyleIdx="1" presStyleCnt="4">
        <dgm:presLayoutVars>
          <dgm:bulletEnabled val="1"/>
        </dgm:presLayoutVars>
      </dgm:prSet>
      <dgm:spPr/>
    </dgm:pt>
    <dgm:pt modelId="{6BE31E5B-CC46-4188-B8C4-3718EF7B489A}" type="pres">
      <dgm:prSet presAssocID="{8F3A9AEB-BA43-4912-94FE-E3E4B76614FA}" presName="sibTrans" presStyleCnt="0"/>
      <dgm:spPr/>
    </dgm:pt>
    <dgm:pt modelId="{7E5C7D46-7C3B-400D-8141-FCD925D1C8D3}" type="pres">
      <dgm:prSet presAssocID="{E8441540-9719-4E6B-AB3F-93B579F38B00}" presName="compositeNode" presStyleCnt="0">
        <dgm:presLayoutVars>
          <dgm:bulletEnabled val="1"/>
        </dgm:presLayoutVars>
      </dgm:prSet>
      <dgm:spPr/>
    </dgm:pt>
    <dgm:pt modelId="{391D0BBD-419D-437E-B3D3-4CDB1355A5A8}" type="pres">
      <dgm:prSet presAssocID="{E8441540-9719-4E6B-AB3F-93B579F38B00}" presName="bgRect" presStyleLbl="bgAccFollowNode1" presStyleIdx="2" presStyleCnt="4"/>
      <dgm:spPr/>
    </dgm:pt>
    <dgm:pt modelId="{1F8F789D-C392-4178-98AA-DD2E17C97502}" type="pres">
      <dgm:prSet presAssocID="{E5385ED6-F501-42A2-B330-672880AA8436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58E26743-1E99-4FF9-8EAD-E547ADC3BF27}" type="pres">
      <dgm:prSet presAssocID="{E8441540-9719-4E6B-AB3F-93B579F38B00}" presName="bottomLine" presStyleLbl="alignNode1" presStyleIdx="5" presStyleCnt="8">
        <dgm:presLayoutVars/>
      </dgm:prSet>
      <dgm:spPr/>
    </dgm:pt>
    <dgm:pt modelId="{0BDD7209-C182-43F1-BE1C-DD4558107D53}" type="pres">
      <dgm:prSet presAssocID="{E8441540-9719-4E6B-AB3F-93B579F38B00}" presName="nodeText" presStyleLbl="bgAccFollowNode1" presStyleIdx="2" presStyleCnt="4">
        <dgm:presLayoutVars>
          <dgm:bulletEnabled val="1"/>
        </dgm:presLayoutVars>
      </dgm:prSet>
      <dgm:spPr/>
    </dgm:pt>
    <dgm:pt modelId="{DE494159-C3C4-409D-9EF5-B987DFD4BE41}" type="pres">
      <dgm:prSet presAssocID="{E5385ED6-F501-42A2-B330-672880AA8436}" presName="sibTrans" presStyleCnt="0"/>
      <dgm:spPr/>
    </dgm:pt>
    <dgm:pt modelId="{349BF374-FDE1-4B6E-9186-4559179DF3FE}" type="pres">
      <dgm:prSet presAssocID="{E459B98D-F98D-47C8-B603-FF6A6EC4ECE9}" presName="compositeNode" presStyleCnt="0">
        <dgm:presLayoutVars>
          <dgm:bulletEnabled val="1"/>
        </dgm:presLayoutVars>
      </dgm:prSet>
      <dgm:spPr/>
    </dgm:pt>
    <dgm:pt modelId="{3D683CE3-4B5F-497F-B7F8-89E582AA6DD0}" type="pres">
      <dgm:prSet presAssocID="{E459B98D-F98D-47C8-B603-FF6A6EC4ECE9}" presName="bgRect" presStyleLbl="bgAccFollowNode1" presStyleIdx="3" presStyleCnt="4"/>
      <dgm:spPr/>
    </dgm:pt>
    <dgm:pt modelId="{DC4E0481-0ECF-4E2B-A810-8D51C3BB9DD3}" type="pres">
      <dgm:prSet presAssocID="{2498A108-E846-4355-A462-CFA4B3923E13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4CDECFE5-9075-405D-A3E6-7895FBA68FB9}" type="pres">
      <dgm:prSet presAssocID="{E459B98D-F98D-47C8-B603-FF6A6EC4ECE9}" presName="bottomLine" presStyleLbl="alignNode1" presStyleIdx="7" presStyleCnt="8">
        <dgm:presLayoutVars/>
      </dgm:prSet>
      <dgm:spPr/>
    </dgm:pt>
    <dgm:pt modelId="{E50347E4-2DD5-43BD-AAB7-75CAA04F3482}" type="pres">
      <dgm:prSet presAssocID="{E459B98D-F98D-47C8-B603-FF6A6EC4ECE9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27963B09-7021-48AB-9A4A-068A6FC5EA91}" srcId="{FB1AA930-D946-4302-A953-5647615C80B3}" destId="{E8441540-9719-4E6B-AB3F-93B579F38B00}" srcOrd="2" destOrd="0" parTransId="{2103ADF4-5429-408F-B3B5-9B005D5E818C}" sibTransId="{E5385ED6-F501-42A2-B330-672880AA8436}"/>
    <dgm:cxn modelId="{F0D1A30F-F7D6-4319-8797-5E4E81778267}" type="presOf" srcId="{E459B98D-F98D-47C8-B603-FF6A6EC4ECE9}" destId="{3D683CE3-4B5F-497F-B7F8-89E582AA6DD0}" srcOrd="0" destOrd="0" presId="urn:microsoft.com/office/officeart/2016/7/layout/BasicLinearProcessNumbered"/>
    <dgm:cxn modelId="{DCF7C728-9C2F-447F-A100-53AF47827E04}" type="presOf" srcId="{E5385ED6-F501-42A2-B330-672880AA8436}" destId="{1F8F789D-C392-4178-98AA-DD2E17C97502}" srcOrd="0" destOrd="0" presId="urn:microsoft.com/office/officeart/2016/7/layout/BasicLinearProcessNumbered"/>
    <dgm:cxn modelId="{3B514E3D-6399-4248-9E21-DB97C124B0A8}" type="presOf" srcId="{5F6BB3C8-A876-44AE-9C67-6D7E4AF02746}" destId="{BE11DC99-E4C0-449E-99AE-215BBB5A68C7}" srcOrd="0" destOrd="0" presId="urn:microsoft.com/office/officeart/2016/7/layout/BasicLinearProcessNumbered"/>
    <dgm:cxn modelId="{A2768D43-18B2-410A-85E5-FFA867838F77}" type="presOf" srcId="{E8441540-9719-4E6B-AB3F-93B579F38B00}" destId="{391D0BBD-419D-437E-B3D3-4CDB1355A5A8}" srcOrd="0" destOrd="0" presId="urn:microsoft.com/office/officeart/2016/7/layout/BasicLinearProcessNumbered"/>
    <dgm:cxn modelId="{F9E0E365-29BC-4D6A-98D8-D5B64E684517}" type="presOf" srcId="{8F3A9AEB-BA43-4912-94FE-E3E4B76614FA}" destId="{C73E1722-06F1-415D-8D07-D314099E9548}" srcOrd="0" destOrd="0" presId="urn:microsoft.com/office/officeart/2016/7/layout/BasicLinearProcessNumbered"/>
    <dgm:cxn modelId="{5DF8A04B-286A-461F-9BD7-31E80571BCAE}" type="presOf" srcId="{2498A108-E846-4355-A462-CFA4B3923E13}" destId="{DC4E0481-0ECF-4E2B-A810-8D51C3BB9DD3}" srcOrd="0" destOrd="0" presId="urn:microsoft.com/office/officeart/2016/7/layout/BasicLinearProcessNumbered"/>
    <dgm:cxn modelId="{07600689-0C0A-45F5-9592-D8F1A59E6DAF}" type="presOf" srcId="{A83CAB5C-0723-492C-B7C2-28483E0A550A}" destId="{0319EE56-C88A-47CE-8715-15A293E04004}" srcOrd="0" destOrd="0" presId="urn:microsoft.com/office/officeart/2016/7/layout/BasicLinearProcessNumbered"/>
    <dgm:cxn modelId="{E557269E-CFB3-421A-8889-21A359F45B9F}" srcId="{FB1AA930-D946-4302-A953-5647615C80B3}" destId="{5F6BB3C8-A876-44AE-9C67-6D7E4AF02746}" srcOrd="1" destOrd="0" parTransId="{5E845B84-9A1A-46DF-AEF4-1899FD96CD1E}" sibTransId="{8F3A9AEB-BA43-4912-94FE-E3E4B76614FA}"/>
    <dgm:cxn modelId="{B7182CB9-6BBD-4DF2-BB85-76ACBAC68CCD}" type="presOf" srcId="{FB1AA930-D946-4302-A953-5647615C80B3}" destId="{0472D072-E6AE-4033-A193-77C13267B68A}" srcOrd="0" destOrd="0" presId="urn:microsoft.com/office/officeart/2016/7/layout/BasicLinearProcessNumbered"/>
    <dgm:cxn modelId="{F8E7B8C4-BC4F-422B-BCD7-1B0DB73F197B}" srcId="{FB1AA930-D946-4302-A953-5647615C80B3}" destId="{E459B98D-F98D-47C8-B603-FF6A6EC4ECE9}" srcOrd="3" destOrd="0" parTransId="{A2A4243E-CB76-4621-9C37-51FC88987D12}" sibTransId="{2498A108-E846-4355-A462-CFA4B3923E13}"/>
    <dgm:cxn modelId="{497E55CA-F650-45E0-AF6E-5FC8B8379FEB}" type="presOf" srcId="{04E387EB-051D-4EBA-8DD0-2E7B2A7CAB5D}" destId="{244CE1DD-B01F-4700-B858-BF01B8F72701}" srcOrd="1" destOrd="0" presId="urn:microsoft.com/office/officeart/2016/7/layout/BasicLinearProcessNumbered"/>
    <dgm:cxn modelId="{7B2961CC-B8B6-487B-97C2-BB9C037FE88A}" srcId="{FB1AA930-D946-4302-A953-5647615C80B3}" destId="{04E387EB-051D-4EBA-8DD0-2E7B2A7CAB5D}" srcOrd="0" destOrd="0" parTransId="{66C0F123-789A-4CEC-8A8E-38F79B40D16F}" sibTransId="{A83CAB5C-0723-492C-B7C2-28483E0A550A}"/>
    <dgm:cxn modelId="{934BC7CC-7844-4390-A676-BA6B1F594E70}" type="presOf" srcId="{5F6BB3C8-A876-44AE-9C67-6D7E4AF02746}" destId="{20DBC5E0-7E06-4030-9857-4E98B0FD5845}" srcOrd="1" destOrd="0" presId="urn:microsoft.com/office/officeart/2016/7/layout/BasicLinearProcessNumbered"/>
    <dgm:cxn modelId="{6D6470CD-2422-4A7D-BEDF-62F847D7BB2D}" type="presOf" srcId="{E8441540-9719-4E6B-AB3F-93B579F38B00}" destId="{0BDD7209-C182-43F1-BE1C-DD4558107D53}" srcOrd="1" destOrd="0" presId="urn:microsoft.com/office/officeart/2016/7/layout/BasicLinearProcessNumbered"/>
    <dgm:cxn modelId="{7C650CD4-F31B-4877-831E-9609D719AEEB}" type="presOf" srcId="{E459B98D-F98D-47C8-B603-FF6A6EC4ECE9}" destId="{E50347E4-2DD5-43BD-AAB7-75CAA04F3482}" srcOrd="1" destOrd="0" presId="urn:microsoft.com/office/officeart/2016/7/layout/BasicLinearProcessNumbered"/>
    <dgm:cxn modelId="{B79DB1E8-1FF9-44D0-BD5E-FE40B1E0799F}" type="presOf" srcId="{04E387EB-051D-4EBA-8DD0-2E7B2A7CAB5D}" destId="{0F4DF712-6113-40E3-A7F9-30D6E3568F7D}" srcOrd="0" destOrd="0" presId="urn:microsoft.com/office/officeart/2016/7/layout/BasicLinearProcessNumbered"/>
    <dgm:cxn modelId="{3EBC9AAD-E36B-4E0D-A9A2-EB4F181E6AD6}" type="presParOf" srcId="{0472D072-E6AE-4033-A193-77C13267B68A}" destId="{5C378E40-6CAD-4D9A-B89A-36C2A2F2C6F3}" srcOrd="0" destOrd="0" presId="urn:microsoft.com/office/officeart/2016/7/layout/BasicLinearProcessNumbered"/>
    <dgm:cxn modelId="{CEB2DE29-592B-4AD3-A8FF-FEF0805A18DA}" type="presParOf" srcId="{5C378E40-6CAD-4D9A-B89A-36C2A2F2C6F3}" destId="{0F4DF712-6113-40E3-A7F9-30D6E3568F7D}" srcOrd="0" destOrd="0" presId="urn:microsoft.com/office/officeart/2016/7/layout/BasicLinearProcessNumbered"/>
    <dgm:cxn modelId="{4E628CB7-14AA-45BF-9D33-72CB1D596C3D}" type="presParOf" srcId="{5C378E40-6CAD-4D9A-B89A-36C2A2F2C6F3}" destId="{0319EE56-C88A-47CE-8715-15A293E04004}" srcOrd="1" destOrd="0" presId="urn:microsoft.com/office/officeart/2016/7/layout/BasicLinearProcessNumbered"/>
    <dgm:cxn modelId="{19327265-E221-4A42-9555-DFC67D490175}" type="presParOf" srcId="{5C378E40-6CAD-4D9A-B89A-36C2A2F2C6F3}" destId="{A4B4D1A0-71F0-43BF-9DCF-4997893EE63D}" srcOrd="2" destOrd="0" presId="urn:microsoft.com/office/officeart/2016/7/layout/BasicLinearProcessNumbered"/>
    <dgm:cxn modelId="{549E94F5-F7AE-4DB0-A6BD-0E08B1E4326A}" type="presParOf" srcId="{5C378E40-6CAD-4D9A-B89A-36C2A2F2C6F3}" destId="{244CE1DD-B01F-4700-B858-BF01B8F72701}" srcOrd="3" destOrd="0" presId="urn:microsoft.com/office/officeart/2016/7/layout/BasicLinearProcessNumbered"/>
    <dgm:cxn modelId="{87EEC69A-067D-4E20-94F0-75465D164E01}" type="presParOf" srcId="{0472D072-E6AE-4033-A193-77C13267B68A}" destId="{5F3AF240-83A4-4730-96AE-B9670D6E3987}" srcOrd="1" destOrd="0" presId="urn:microsoft.com/office/officeart/2016/7/layout/BasicLinearProcessNumbered"/>
    <dgm:cxn modelId="{2E5BB5B3-797E-43E8-B644-76B31DCC9548}" type="presParOf" srcId="{0472D072-E6AE-4033-A193-77C13267B68A}" destId="{1FF9314F-31F0-4C15-94D1-D2A72503993F}" srcOrd="2" destOrd="0" presId="urn:microsoft.com/office/officeart/2016/7/layout/BasicLinearProcessNumbered"/>
    <dgm:cxn modelId="{182D0651-5609-4F13-B063-571E07354966}" type="presParOf" srcId="{1FF9314F-31F0-4C15-94D1-D2A72503993F}" destId="{BE11DC99-E4C0-449E-99AE-215BBB5A68C7}" srcOrd="0" destOrd="0" presId="urn:microsoft.com/office/officeart/2016/7/layout/BasicLinearProcessNumbered"/>
    <dgm:cxn modelId="{E8B38C1D-67E9-4BAA-A69A-09278FE2F7D0}" type="presParOf" srcId="{1FF9314F-31F0-4C15-94D1-D2A72503993F}" destId="{C73E1722-06F1-415D-8D07-D314099E9548}" srcOrd="1" destOrd="0" presId="urn:microsoft.com/office/officeart/2016/7/layout/BasicLinearProcessNumbered"/>
    <dgm:cxn modelId="{E486CE9A-657B-4E6C-BCD2-879A053E2F91}" type="presParOf" srcId="{1FF9314F-31F0-4C15-94D1-D2A72503993F}" destId="{2F7A014E-3E02-431F-AAB4-1CD4AB46A988}" srcOrd="2" destOrd="0" presId="urn:microsoft.com/office/officeart/2016/7/layout/BasicLinearProcessNumbered"/>
    <dgm:cxn modelId="{CEDEF3A0-2340-46A6-B008-7A119A73E30B}" type="presParOf" srcId="{1FF9314F-31F0-4C15-94D1-D2A72503993F}" destId="{20DBC5E0-7E06-4030-9857-4E98B0FD5845}" srcOrd="3" destOrd="0" presId="urn:microsoft.com/office/officeart/2016/7/layout/BasicLinearProcessNumbered"/>
    <dgm:cxn modelId="{5213B51F-FC66-420F-BC77-8CB09F97ABD1}" type="presParOf" srcId="{0472D072-E6AE-4033-A193-77C13267B68A}" destId="{6BE31E5B-CC46-4188-B8C4-3718EF7B489A}" srcOrd="3" destOrd="0" presId="urn:microsoft.com/office/officeart/2016/7/layout/BasicLinearProcessNumbered"/>
    <dgm:cxn modelId="{EFBC0C26-4EA7-44B4-A7A1-88CCF7E6CE7F}" type="presParOf" srcId="{0472D072-E6AE-4033-A193-77C13267B68A}" destId="{7E5C7D46-7C3B-400D-8141-FCD925D1C8D3}" srcOrd="4" destOrd="0" presId="urn:microsoft.com/office/officeart/2016/7/layout/BasicLinearProcessNumbered"/>
    <dgm:cxn modelId="{5C03DA00-2D70-45E0-92AB-64F43E982B17}" type="presParOf" srcId="{7E5C7D46-7C3B-400D-8141-FCD925D1C8D3}" destId="{391D0BBD-419D-437E-B3D3-4CDB1355A5A8}" srcOrd="0" destOrd="0" presId="urn:microsoft.com/office/officeart/2016/7/layout/BasicLinearProcessNumbered"/>
    <dgm:cxn modelId="{D2FFDAB8-A432-409A-809F-C3E640790531}" type="presParOf" srcId="{7E5C7D46-7C3B-400D-8141-FCD925D1C8D3}" destId="{1F8F789D-C392-4178-98AA-DD2E17C97502}" srcOrd="1" destOrd="0" presId="urn:microsoft.com/office/officeart/2016/7/layout/BasicLinearProcessNumbered"/>
    <dgm:cxn modelId="{11CDF356-4CEE-45F1-9279-C31040E2BCDA}" type="presParOf" srcId="{7E5C7D46-7C3B-400D-8141-FCD925D1C8D3}" destId="{58E26743-1E99-4FF9-8EAD-E547ADC3BF27}" srcOrd="2" destOrd="0" presId="urn:microsoft.com/office/officeart/2016/7/layout/BasicLinearProcessNumbered"/>
    <dgm:cxn modelId="{7D45BFC8-8F4F-475A-A97B-0CE4B01EDA4C}" type="presParOf" srcId="{7E5C7D46-7C3B-400D-8141-FCD925D1C8D3}" destId="{0BDD7209-C182-43F1-BE1C-DD4558107D53}" srcOrd="3" destOrd="0" presId="urn:microsoft.com/office/officeart/2016/7/layout/BasicLinearProcessNumbered"/>
    <dgm:cxn modelId="{E2931E71-145C-4EC2-8394-19D0DC3D63BB}" type="presParOf" srcId="{0472D072-E6AE-4033-A193-77C13267B68A}" destId="{DE494159-C3C4-409D-9EF5-B987DFD4BE41}" srcOrd="5" destOrd="0" presId="urn:microsoft.com/office/officeart/2016/7/layout/BasicLinearProcessNumbered"/>
    <dgm:cxn modelId="{A73F8C89-5FF9-41BB-980E-18A86CA0D9D7}" type="presParOf" srcId="{0472D072-E6AE-4033-A193-77C13267B68A}" destId="{349BF374-FDE1-4B6E-9186-4559179DF3FE}" srcOrd="6" destOrd="0" presId="urn:microsoft.com/office/officeart/2016/7/layout/BasicLinearProcessNumbered"/>
    <dgm:cxn modelId="{CBE78FC4-F811-4BE1-984E-8CC9D873F2C7}" type="presParOf" srcId="{349BF374-FDE1-4B6E-9186-4559179DF3FE}" destId="{3D683CE3-4B5F-497F-B7F8-89E582AA6DD0}" srcOrd="0" destOrd="0" presId="urn:microsoft.com/office/officeart/2016/7/layout/BasicLinearProcessNumbered"/>
    <dgm:cxn modelId="{17143F79-0662-44BF-B755-641C3B1A0AA6}" type="presParOf" srcId="{349BF374-FDE1-4B6E-9186-4559179DF3FE}" destId="{DC4E0481-0ECF-4E2B-A810-8D51C3BB9DD3}" srcOrd="1" destOrd="0" presId="urn:microsoft.com/office/officeart/2016/7/layout/BasicLinearProcessNumbered"/>
    <dgm:cxn modelId="{CA1878DD-30FD-41CD-9805-69EBDC6A0109}" type="presParOf" srcId="{349BF374-FDE1-4B6E-9186-4559179DF3FE}" destId="{4CDECFE5-9075-405D-A3E6-7895FBA68FB9}" srcOrd="2" destOrd="0" presId="urn:microsoft.com/office/officeart/2016/7/layout/BasicLinearProcessNumbered"/>
    <dgm:cxn modelId="{D3C7DDE5-5B5E-4259-8387-BF6638B06AF8}" type="presParOf" srcId="{349BF374-FDE1-4B6E-9186-4559179DF3FE}" destId="{E50347E4-2DD5-43BD-AAB7-75CAA04F3482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58347-E175-46C3-AD01-CFF7DAE5BA00}">
      <dsp:nvSpPr>
        <dsp:cNvPr id="0" name=""/>
        <dsp:cNvSpPr/>
      </dsp:nvSpPr>
      <dsp:spPr>
        <a:xfrm>
          <a:off x="2152200" y="536386"/>
          <a:ext cx="3582298" cy="3582298"/>
        </a:xfrm>
        <a:prstGeom prst="blockArc">
          <a:avLst>
            <a:gd name="adj1" fmla="val 11880000"/>
            <a:gd name="adj2" fmla="val 16200000"/>
            <a:gd name="adj3" fmla="val 4638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EE0EB-F82D-42FE-AD91-FDC4EE6FD49E}">
      <dsp:nvSpPr>
        <dsp:cNvPr id="0" name=""/>
        <dsp:cNvSpPr/>
      </dsp:nvSpPr>
      <dsp:spPr>
        <a:xfrm>
          <a:off x="2152200" y="536386"/>
          <a:ext cx="3582298" cy="3582298"/>
        </a:xfrm>
        <a:prstGeom prst="blockArc">
          <a:avLst>
            <a:gd name="adj1" fmla="val 7560000"/>
            <a:gd name="adj2" fmla="val 11880000"/>
            <a:gd name="adj3" fmla="val 463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B8451-5DB3-421E-B3C6-289B70F6DD7F}">
      <dsp:nvSpPr>
        <dsp:cNvPr id="0" name=""/>
        <dsp:cNvSpPr/>
      </dsp:nvSpPr>
      <dsp:spPr>
        <a:xfrm>
          <a:off x="2152200" y="536386"/>
          <a:ext cx="3582298" cy="3582298"/>
        </a:xfrm>
        <a:prstGeom prst="blockArc">
          <a:avLst>
            <a:gd name="adj1" fmla="val 3240000"/>
            <a:gd name="adj2" fmla="val 7560000"/>
            <a:gd name="adj3" fmla="val 463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3ED8F0-F5CA-4BFC-984E-340C8EE43D00}">
      <dsp:nvSpPr>
        <dsp:cNvPr id="0" name=""/>
        <dsp:cNvSpPr/>
      </dsp:nvSpPr>
      <dsp:spPr>
        <a:xfrm>
          <a:off x="2152200" y="536386"/>
          <a:ext cx="3582298" cy="3582298"/>
        </a:xfrm>
        <a:prstGeom prst="blockArc">
          <a:avLst>
            <a:gd name="adj1" fmla="val 20520000"/>
            <a:gd name="adj2" fmla="val 3240000"/>
            <a:gd name="adj3" fmla="val 463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2EBC4-7B15-4616-AEE3-B29C8EF2C109}">
      <dsp:nvSpPr>
        <dsp:cNvPr id="0" name=""/>
        <dsp:cNvSpPr/>
      </dsp:nvSpPr>
      <dsp:spPr>
        <a:xfrm>
          <a:off x="2152200" y="536386"/>
          <a:ext cx="3582298" cy="3582298"/>
        </a:xfrm>
        <a:prstGeom prst="blockArc">
          <a:avLst>
            <a:gd name="adj1" fmla="val 16200000"/>
            <a:gd name="adj2" fmla="val 20520000"/>
            <a:gd name="adj3" fmla="val 463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7105F1-4F11-45E8-A285-0BFF6774F5A6}">
      <dsp:nvSpPr>
        <dsp:cNvPr id="0" name=""/>
        <dsp:cNvSpPr/>
      </dsp:nvSpPr>
      <dsp:spPr>
        <a:xfrm>
          <a:off x="3119251" y="1503437"/>
          <a:ext cx="1648197" cy="1648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 err="1"/>
            <a:t>iPHC</a:t>
          </a:r>
          <a:endParaRPr lang="en-GB" sz="4300" kern="1200" dirty="0"/>
        </a:p>
      </dsp:txBody>
      <dsp:txXfrm>
        <a:off x="3360624" y="1744810"/>
        <a:ext cx="1165451" cy="1165451"/>
      </dsp:txXfrm>
    </dsp:sp>
    <dsp:sp modelId="{3F5BFD8C-A100-4288-9947-7737BFAEB6AC}">
      <dsp:nvSpPr>
        <dsp:cNvPr id="0" name=""/>
        <dsp:cNvSpPr/>
      </dsp:nvSpPr>
      <dsp:spPr>
        <a:xfrm>
          <a:off x="3366481" y="1052"/>
          <a:ext cx="1153737" cy="1153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Public Health Services</a:t>
          </a:r>
        </a:p>
      </dsp:txBody>
      <dsp:txXfrm>
        <a:off x="3535442" y="170013"/>
        <a:ext cx="815815" cy="815815"/>
      </dsp:txXfrm>
    </dsp:sp>
    <dsp:sp modelId="{90085A5E-3E2A-4B06-A10F-38EC7D5E03E0}">
      <dsp:nvSpPr>
        <dsp:cNvPr id="0" name=""/>
        <dsp:cNvSpPr/>
      </dsp:nvSpPr>
      <dsp:spPr>
        <a:xfrm>
          <a:off x="5030463" y="1210006"/>
          <a:ext cx="1153737" cy="11537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Clinical Services</a:t>
          </a:r>
        </a:p>
      </dsp:txBody>
      <dsp:txXfrm>
        <a:off x="5199424" y="1378967"/>
        <a:ext cx="815815" cy="815815"/>
      </dsp:txXfrm>
    </dsp:sp>
    <dsp:sp modelId="{571A1427-E5EC-446E-9C65-9E6521612FB9}">
      <dsp:nvSpPr>
        <dsp:cNvPr id="0" name=""/>
        <dsp:cNvSpPr/>
      </dsp:nvSpPr>
      <dsp:spPr>
        <a:xfrm>
          <a:off x="4394878" y="3166134"/>
          <a:ext cx="1153737" cy="11537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Universal Registration</a:t>
          </a:r>
        </a:p>
      </dsp:txBody>
      <dsp:txXfrm>
        <a:off x="4563839" y="3335095"/>
        <a:ext cx="815815" cy="815815"/>
      </dsp:txXfrm>
    </dsp:sp>
    <dsp:sp modelId="{59F1683C-4865-4CF3-8E3C-1628D7AFCFFB}">
      <dsp:nvSpPr>
        <dsp:cNvPr id="0" name=""/>
        <dsp:cNvSpPr/>
      </dsp:nvSpPr>
      <dsp:spPr>
        <a:xfrm>
          <a:off x="2338083" y="3166134"/>
          <a:ext cx="1153737" cy="115373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Building: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 err="1"/>
            <a:t>iPHC</a:t>
          </a:r>
          <a:r>
            <a:rPr lang="en-GB" sz="1200" kern="1200" dirty="0"/>
            <a:t> Centre</a:t>
          </a:r>
        </a:p>
      </dsp:txBody>
      <dsp:txXfrm>
        <a:off x="2507044" y="3335095"/>
        <a:ext cx="815815" cy="815815"/>
      </dsp:txXfrm>
    </dsp:sp>
    <dsp:sp modelId="{5845CD9E-2435-4464-8398-413AE09CAD60}">
      <dsp:nvSpPr>
        <dsp:cNvPr id="0" name=""/>
        <dsp:cNvSpPr/>
      </dsp:nvSpPr>
      <dsp:spPr>
        <a:xfrm>
          <a:off x="1702498" y="1210006"/>
          <a:ext cx="1153737" cy="115373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Training</a:t>
          </a:r>
        </a:p>
      </dsp:txBody>
      <dsp:txXfrm>
        <a:off x="1871459" y="1378967"/>
        <a:ext cx="815815" cy="815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487A1F-5FBB-4439-B4AC-329DF95A39CD}">
      <dsp:nvSpPr>
        <dsp:cNvPr id="0" name=""/>
        <dsp:cNvSpPr/>
      </dsp:nvSpPr>
      <dsp:spPr>
        <a:xfrm>
          <a:off x="3721561" y="2025152"/>
          <a:ext cx="1053820" cy="10538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iPHC</a:t>
          </a:r>
        </a:p>
      </dsp:txBody>
      <dsp:txXfrm>
        <a:off x="3875889" y="2179480"/>
        <a:ext cx="745164" cy="745164"/>
      </dsp:txXfrm>
    </dsp:sp>
    <dsp:sp modelId="{53C2B4CD-E910-47DC-9958-ABE7864DFEE0}">
      <dsp:nvSpPr>
        <dsp:cNvPr id="0" name=""/>
        <dsp:cNvSpPr/>
      </dsp:nvSpPr>
      <dsp:spPr>
        <a:xfrm rot="16200000">
          <a:off x="3772493" y="1538011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224673" y="1525374"/>
        <a:ext cx="47597" cy="47597"/>
      </dsp:txXfrm>
    </dsp:sp>
    <dsp:sp modelId="{FA076C3E-0AF7-4BA3-AAB8-A63D2B98C3D5}">
      <dsp:nvSpPr>
        <dsp:cNvPr id="0" name=""/>
        <dsp:cNvSpPr/>
      </dsp:nvSpPr>
      <dsp:spPr>
        <a:xfrm>
          <a:off x="3721561" y="19374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Doctor</a:t>
          </a:r>
        </a:p>
      </dsp:txBody>
      <dsp:txXfrm>
        <a:off x="3875889" y="173702"/>
        <a:ext cx="745164" cy="745164"/>
      </dsp:txXfrm>
    </dsp:sp>
    <dsp:sp modelId="{65931011-4988-4D9D-9AD3-27E009E9910E}">
      <dsp:nvSpPr>
        <dsp:cNvPr id="0" name=""/>
        <dsp:cNvSpPr/>
      </dsp:nvSpPr>
      <dsp:spPr>
        <a:xfrm rot="18600000">
          <a:off x="4417137" y="1772642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869317" y="1760006"/>
        <a:ext cx="47597" cy="47597"/>
      </dsp:txXfrm>
    </dsp:sp>
    <dsp:sp modelId="{B8F3448D-8AD6-4FDF-9CF4-A0690A5F2E04}">
      <dsp:nvSpPr>
        <dsp:cNvPr id="0" name=""/>
        <dsp:cNvSpPr/>
      </dsp:nvSpPr>
      <dsp:spPr>
        <a:xfrm>
          <a:off x="5010851" y="488637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585190"/>
                <a:satOff val="-730"/>
                <a:lumOff val="172"/>
                <a:alphaOff val="0"/>
                <a:shade val="51000"/>
                <a:satMod val="130000"/>
              </a:schemeClr>
            </a:gs>
            <a:gs pos="80000">
              <a:schemeClr val="accent2">
                <a:hueOff val="585190"/>
                <a:satOff val="-730"/>
                <a:lumOff val="172"/>
                <a:alphaOff val="0"/>
                <a:shade val="93000"/>
                <a:satMod val="130000"/>
              </a:schemeClr>
            </a:gs>
            <a:gs pos="100000">
              <a:schemeClr val="accent2">
                <a:hueOff val="585190"/>
                <a:satOff val="-730"/>
                <a:lumOff val="17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Midwife</a:t>
          </a:r>
        </a:p>
      </dsp:txBody>
      <dsp:txXfrm>
        <a:off x="5165179" y="642965"/>
        <a:ext cx="745164" cy="745164"/>
      </dsp:txXfrm>
    </dsp:sp>
    <dsp:sp modelId="{86C89702-A77F-434D-81C7-F13E34B7EA09}">
      <dsp:nvSpPr>
        <dsp:cNvPr id="0" name=""/>
        <dsp:cNvSpPr/>
      </dsp:nvSpPr>
      <dsp:spPr>
        <a:xfrm rot="21000000">
          <a:off x="4760145" y="2366750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212325" y="2354113"/>
        <a:ext cx="47597" cy="47597"/>
      </dsp:txXfrm>
    </dsp:sp>
    <dsp:sp modelId="{76EFAB60-BB8C-4453-8AC8-0D712400D82C}">
      <dsp:nvSpPr>
        <dsp:cNvPr id="0" name=""/>
        <dsp:cNvSpPr/>
      </dsp:nvSpPr>
      <dsp:spPr>
        <a:xfrm>
          <a:off x="5696867" y="1676852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Nurse</a:t>
          </a:r>
        </a:p>
      </dsp:txBody>
      <dsp:txXfrm>
        <a:off x="5851195" y="1831180"/>
        <a:ext cx="745164" cy="745164"/>
      </dsp:txXfrm>
    </dsp:sp>
    <dsp:sp modelId="{76B3D756-D18E-4286-91E9-1C5F59AE93FC}">
      <dsp:nvSpPr>
        <dsp:cNvPr id="0" name=""/>
        <dsp:cNvSpPr/>
      </dsp:nvSpPr>
      <dsp:spPr>
        <a:xfrm rot="1800000">
          <a:off x="4641020" y="3042345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5093200" y="3029708"/>
        <a:ext cx="47597" cy="47597"/>
      </dsp:txXfrm>
    </dsp:sp>
    <dsp:sp modelId="{13E362F6-5769-4127-A89D-5F44BD90F33A}">
      <dsp:nvSpPr>
        <dsp:cNvPr id="0" name=""/>
        <dsp:cNvSpPr/>
      </dsp:nvSpPr>
      <dsp:spPr>
        <a:xfrm>
          <a:off x="5458616" y="3028041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1755570"/>
                <a:satOff val="-2190"/>
                <a:lumOff val="515"/>
                <a:alphaOff val="0"/>
                <a:shade val="51000"/>
                <a:satMod val="130000"/>
              </a:schemeClr>
            </a:gs>
            <a:gs pos="80000">
              <a:schemeClr val="accent2">
                <a:hueOff val="1755570"/>
                <a:satOff val="-2190"/>
                <a:lumOff val="515"/>
                <a:alphaOff val="0"/>
                <a:shade val="93000"/>
                <a:satMod val="130000"/>
              </a:schemeClr>
            </a:gs>
            <a:gs pos="100000">
              <a:schemeClr val="accent2">
                <a:hueOff val="1755570"/>
                <a:satOff val="-2190"/>
                <a:lumOff val="5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Clinical Officer</a:t>
          </a:r>
        </a:p>
      </dsp:txBody>
      <dsp:txXfrm>
        <a:off x="5612944" y="3182369"/>
        <a:ext cx="745164" cy="745164"/>
      </dsp:txXfrm>
    </dsp:sp>
    <dsp:sp modelId="{5B244265-2FC7-40B8-89C4-EABBB4B285AD}">
      <dsp:nvSpPr>
        <dsp:cNvPr id="0" name=""/>
        <dsp:cNvSpPr/>
      </dsp:nvSpPr>
      <dsp:spPr>
        <a:xfrm rot="4200000">
          <a:off x="4115501" y="3483307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567681" y="3470671"/>
        <a:ext cx="47597" cy="47597"/>
      </dsp:txXfrm>
    </dsp:sp>
    <dsp:sp modelId="{AFF90B12-134D-45A2-9F34-B2FFB8A5E443}">
      <dsp:nvSpPr>
        <dsp:cNvPr id="0" name=""/>
        <dsp:cNvSpPr/>
      </dsp:nvSpPr>
      <dsp:spPr>
        <a:xfrm>
          <a:off x="4407578" y="3909967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Public Health Officer</a:t>
          </a:r>
        </a:p>
      </dsp:txBody>
      <dsp:txXfrm>
        <a:off x="4561906" y="4064295"/>
        <a:ext cx="745164" cy="745164"/>
      </dsp:txXfrm>
    </dsp:sp>
    <dsp:sp modelId="{813E4D30-E0C9-4532-848A-2E03D1EB30AD}">
      <dsp:nvSpPr>
        <dsp:cNvPr id="0" name=""/>
        <dsp:cNvSpPr/>
      </dsp:nvSpPr>
      <dsp:spPr>
        <a:xfrm rot="6600000">
          <a:off x="3429484" y="3483307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881664" y="3470671"/>
        <a:ext cx="47597" cy="47597"/>
      </dsp:txXfrm>
    </dsp:sp>
    <dsp:sp modelId="{C6F25049-1176-4ADA-AA4B-8D2FAEFACAFE}">
      <dsp:nvSpPr>
        <dsp:cNvPr id="0" name=""/>
        <dsp:cNvSpPr/>
      </dsp:nvSpPr>
      <dsp:spPr>
        <a:xfrm>
          <a:off x="3035545" y="3909967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2925949"/>
                <a:satOff val="-3649"/>
                <a:lumOff val="858"/>
                <a:alphaOff val="0"/>
                <a:shade val="51000"/>
                <a:satMod val="130000"/>
              </a:schemeClr>
            </a:gs>
            <a:gs pos="80000">
              <a:schemeClr val="accent2">
                <a:hueOff val="2925949"/>
                <a:satOff val="-3649"/>
                <a:lumOff val="858"/>
                <a:alphaOff val="0"/>
                <a:shade val="93000"/>
                <a:satMod val="130000"/>
              </a:schemeClr>
            </a:gs>
            <a:gs pos="100000">
              <a:schemeClr val="accent2">
                <a:hueOff val="2925949"/>
                <a:satOff val="-3649"/>
                <a:lumOff val="8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Health Visitor</a:t>
          </a:r>
        </a:p>
      </dsp:txBody>
      <dsp:txXfrm>
        <a:off x="3189873" y="4064295"/>
        <a:ext cx="745164" cy="745164"/>
      </dsp:txXfrm>
    </dsp:sp>
    <dsp:sp modelId="{F944621C-95FD-4E45-A17E-F0F110D07012}">
      <dsp:nvSpPr>
        <dsp:cNvPr id="0" name=""/>
        <dsp:cNvSpPr/>
      </dsp:nvSpPr>
      <dsp:spPr>
        <a:xfrm rot="9000000">
          <a:off x="2903965" y="3042345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356145" y="3029708"/>
        <a:ext cx="47597" cy="47597"/>
      </dsp:txXfrm>
    </dsp:sp>
    <dsp:sp modelId="{76543668-0009-4397-B99B-BE886D921C54}">
      <dsp:nvSpPr>
        <dsp:cNvPr id="0" name=""/>
        <dsp:cNvSpPr/>
      </dsp:nvSpPr>
      <dsp:spPr>
        <a:xfrm>
          <a:off x="1984507" y="3028041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Lab Assistant</a:t>
          </a:r>
        </a:p>
      </dsp:txBody>
      <dsp:txXfrm>
        <a:off x="2138835" y="3182369"/>
        <a:ext cx="745164" cy="745164"/>
      </dsp:txXfrm>
    </dsp:sp>
    <dsp:sp modelId="{4377D984-2BA7-47EB-87BB-44B5D43D8B55}">
      <dsp:nvSpPr>
        <dsp:cNvPr id="0" name=""/>
        <dsp:cNvSpPr/>
      </dsp:nvSpPr>
      <dsp:spPr>
        <a:xfrm rot="11400000">
          <a:off x="2784840" y="2366750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237020" y="2354113"/>
        <a:ext cx="47597" cy="47597"/>
      </dsp:txXfrm>
    </dsp:sp>
    <dsp:sp modelId="{AF4F6CAB-AD30-45B4-A282-EF17309B7E33}">
      <dsp:nvSpPr>
        <dsp:cNvPr id="0" name=""/>
        <dsp:cNvSpPr/>
      </dsp:nvSpPr>
      <dsp:spPr>
        <a:xfrm>
          <a:off x="1746256" y="1676852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4096329"/>
                <a:satOff val="-5109"/>
                <a:lumOff val="1201"/>
                <a:alphaOff val="0"/>
                <a:shade val="51000"/>
                <a:satMod val="130000"/>
              </a:schemeClr>
            </a:gs>
            <a:gs pos="80000">
              <a:schemeClr val="accent2">
                <a:hueOff val="4096329"/>
                <a:satOff val="-5109"/>
                <a:lumOff val="1201"/>
                <a:alphaOff val="0"/>
                <a:shade val="93000"/>
                <a:satMod val="130000"/>
              </a:schemeClr>
            </a:gs>
            <a:gs pos="100000">
              <a:schemeClr val="accent2">
                <a:hueOff val="4096329"/>
                <a:satOff val="-5109"/>
                <a:lumOff val="120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Community Health Worker</a:t>
          </a:r>
        </a:p>
      </dsp:txBody>
      <dsp:txXfrm>
        <a:off x="1900584" y="1831180"/>
        <a:ext cx="745164" cy="745164"/>
      </dsp:txXfrm>
    </dsp:sp>
    <dsp:sp modelId="{3DE0762C-AB32-4C01-B07B-A85B170011B1}">
      <dsp:nvSpPr>
        <dsp:cNvPr id="0" name=""/>
        <dsp:cNvSpPr/>
      </dsp:nvSpPr>
      <dsp:spPr>
        <a:xfrm rot="13800000">
          <a:off x="3127848" y="1772642"/>
          <a:ext cx="951957" cy="22324"/>
        </a:xfrm>
        <a:custGeom>
          <a:avLst/>
          <a:gdLst/>
          <a:ahLst/>
          <a:cxnLst/>
          <a:rect l="0" t="0" r="0" b="0"/>
          <a:pathLst>
            <a:path>
              <a:moveTo>
                <a:pt x="0" y="11162"/>
              </a:moveTo>
              <a:lnTo>
                <a:pt x="951957" y="1116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580028" y="1760006"/>
        <a:ext cx="47597" cy="47597"/>
      </dsp:txXfrm>
    </dsp:sp>
    <dsp:sp modelId="{D592E676-6134-4367-91CD-C1F74C6C7E03}">
      <dsp:nvSpPr>
        <dsp:cNvPr id="0" name=""/>
        <dsp:cNvSpPr/>
      </dsp:nvSpPr>
      <dsp:spPr>
        <a:xfrm>
          <a:off x="2432272" y="488637"/>
          <a:ext cx="1053820" cy="1053820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Manager</a:t>
          </a:r>
        </a:p>
      </dsp:txBody>
      <dsp:txXfrm>
        <a:off x="2586600" y="642965"/>
        <a:ext cx="745164" cy="7451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45F0D-0308-481D-A3BA-6A8DD17F07DF}">
      <dsp:nvSpPr>
        <dsp:cNvPr id="0" name=""/>
        <dsp:cNvSpPr/>
      </dsp:nvSpPr>
      <dsp:spPr>
        <a:xfrm>
          <a:off x="616935" y="1100"/>
          <a:ext cx="921683" cy="9216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8DBCDC-B2A0-4916-882E-4234A7460A2D}">
      <dsp:nvSpPr>
        <dsp:cNvPr id="0" name=""/>
        <dsp:cNvSpPr/>
      </dsp:nvSpPr>
      <dsp:spPr>
        <a:xfrm>
          <a:off x="810488" y="194654"/>
          <a:ext cx="534576" cy="5345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FF153-E1CF-4E72-96B1-BBC8B3346F32}">
      <dsp:nvSpPr>
        <dsp:cNvPr id="0" name=""/>
        <dsp:cNvSpPr/>
      </dsp:nvSpPr>
      <dsp:spPr>
        <a:xfrm>
          <a:off x="1736122" y="1100"/>
          <a:ext cx="2172539" cy="921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Agreeing priorities, standards, and outcomes</a:t>
          </a:r>
          <a:endParaRPr lang="en-US" sz="2200" kern="1200"/>
        </a:p>
      </dsp:txBody>
      <dsp:txXfrm>
        <a:off x="1736122" y="1100"/>
        <a:ext cx="2172539" cy="921683"/>
      </dsp:txXfrm>
    </dsp:sp>
    <dsp:sp modelId="{64DE6602-2A76-4AA4-9B5E-8F10D103A4B7}">
      <dsp:nvSpPr>
        <dsp:cNvPr id="0" name=""/>
        <dsp:cNvSpPr/>
      </dsp:nvSpPr>
      <dsp:spPr>
        <a:xfrm>
          <a:off x="4287209" y="1100"/>
          <a:ext cx="921683" cy="9216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8EB212-CBAA-490E-B59D-6A1AE3DF484C}">
      <dsp:nvSpPr>
        <dsp:cNvPr id="0" name=""/>
        <dsp:cNvSpPr/>
      </dsp:nvSpPr>
      <dsp:spPr>
        <a:xfrm>
          <a:off x="4480763" y="194654"/>
          <a:ext cx="534576" cy="5345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002A2-F4DC-43E5-BB43-8CA65850740D}">
      <dsp:nvSpPr>
        <dsp:cNvPr id="0" name=""/>
        <dsp:cNvSpPr/>
      </dsp:nvSpPr>
      <dsp:spPr>
        <a:xfrm>
          <a:off x="5406396" y="1100"/>
          <a:ext cx="2172539" cy="921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Identification of current staff, and needs</a:t>
          </a:r>
          <a:endParaRPr lang="en-US" sz="2200" kern="1200"/>
        </a:p>
      </dsp:txBody>
      <dsp:txXfrm>
        <a:off x="5406396" y="1100"/>
        <a:ext cx="2172539" cy="921683"/>
      </dsp:txXfrm>
    </dsp:sp>
    <dsp:sp modelId="{B88B77C4-291A-4ED3-9ED8-B8D5E580696D}">
      <dsp:nvSpPr>
        <dsp:cNvPr id="0" name=""/>
        <dsp:cNvSpPr/>
      </dsp:nvSpPr>
      <dsp:spPr>
        <a:xfrm>
          <a:off x="616935" y="1635560"/>
          <a:ext cx="921683" cy="9216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A6C83-9F2D-474F-A41D-85A593955FDE}">
      <dsp:nvSpPr>
        <dsp:cNvPr id="0" name=""/>
        <dsp:cNvSpPr/>
      </dsp:nvSpPr>
      <dsp:spPr>
        <a:xfrm>
          <a:off x="810488" y="1829114"/>
          <a:ext cx="534576" cy="5345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6CA98-7309-4A0E-9E2C-A48DE61343E3}">
      <dsp:nvSpPr>
        <dsp:cNvPr id="0" name=""/>
        <dsp:cNvSpPr/>
      </dsp:nvSpPr>
      <dsp:spPr>
        <a:xfrm>
          <a:off x="1736122" y="1635560"/>
          <a:ext cx="2172539" cy="921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Agreeing job descriptions</a:t>
          </a:r>
          <a:endParaRPr lang="en-US" sz="2200" kern="1200"/>
        </a:p>
      </dsp:txBody>
      <dsp:txXfrm>
        <a:off x="1736122" y="1635560"/>
        <a:ext cx="2172539" cy="921683"/>
      </dsp:txXfrm>
    </dsp:sp>
    <dsp:sp modelId="{6EA3F8DD-65F3-48FA-A01C-81F2E30C32AE}">
      <dsp:nvSpPr>
        <dsp:cNvPr id="0" name=""/>
        <dsp:cNvSpPr/>
      </dsp:nvSpPr>
      <dsp:spPr>
        <a:xfrm>
          <a:off x="4287209" y="1635560"/>
          <a:ext cx="921683" cy="92168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BC963E-95E4-46A0-90A4-EDC57E73FC2C}">
      <dsp:nvSpPr>
        <dsp:cNvPr id="0" name=""/>
        <dsp:cNvSpPr/>
      </dsp:nvSpPr>
      <dsp:spPr>
        <a:xfrm>
          <a:off x="4480763" y="1829114"/>
          <a:ext cx="534576" cy="5345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939C69-6C2F-40CA-9B65-1557C785EAEB}">
      <dsp:nvSpPr>
        <dsp:cNvPr id="0" name=""/>
        <dsp:cNvSpPr/>
      </dsp:nvSpPr>
      <dsp:spPr>
        <a:xfrm>
          <a:off x="5406396" y="1635560"/>
          <a:ext cx="2172539" cy="921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Training of staff</a:t>
          </a:r>
          <a:endParaRPr lang="en-US" sz="2200" kern="1200"/>
        </a:p>
      </dsp:txBody>
      <dsp:txXfrm>
        <a:off x="5406396" y="1635560"/>
        <a:ext cx="2172539" cy="921683"/>
      </dsp:txXfrm>
    </dsp:sp>
    <dsp:sp modelId="{DC0FF916-0326-44D2-9B45-787B7DE55611}">
      <dsp:nvSpPr>
        <dsp:cNvPr id="0" name=""/>
        <dsp:cNvSpPr/>
      </dsp:nvSpPr>
      <dsp:spPr>
        <a:xfrm>
          <a:off x="616935" y="3270020"/>
          <a:ext cx="921683" cy="9216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4FA39-32D1-40E4-94A7-ADE9C456C1D6}">
      <dsp:nvSpPr>
        <dsp:cNvPr id="0" name=""/>
        <dsp:cNvSpPr/>
      </dsp:nvSpPr>
      <dsp:spPr>
        <a:xfrm>
          <a:off x="810488" y="3463574"/>
          <a:ext cx="534576" cy="53457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6AE2B3-17DE-48B5-B643-A9889DB658BA}">
      <dsp:nvSpPr>
        <dsp:cNvPr id="0" name=""/>
        <dsp:cNvSpPr/>
      </dsp:nvSpPr>
      <dsp:spPr>
        <a:xfrm>
          <a:off x="1736122" y="3270020"/>
          <a:ext cx="2172539" cy="921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Delivery of clinical services</a:t>
          </a:r>
          <a:endParaRPr lang="en-US" sz="2200" kern="1200"/>
        </a:p>
      </dsp:txBody>
      <dsp:txXfrm>
        <a:off x="1736122" y="3270020"/>
        <a:ext cx="2172539" cy="921683"/>
      </dsp:txXfrm>
    </dsp:sp>
    <dsp:sp modelId="{12AE5C0F-EE8C-46B2-8F2B-E6E911969BC4}">
      <dsp:nvSpPr>
        <dsp:cNvPr id="0" name=""/>
        <dsp:cNvSpPr/>
      </dsp:nvSpPr>
      <dsp:spPr>
        <a:xfrm>
          <a:off x="4287209" y="3270020"/>
          <a:ext cx="921683" cy="9216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E8C23-9691-412C-81C7-EE82C817A63B}">
      <dsp:nvSpPr>
        <dsp:cNvPr id="0" name=""/>
        <dsp:cNvSpPr/>
      </dsp:nvSpPr>
      <dsp:spPr>
        <a:xfrm>
          <a:off x="4480763" y="3463574"/>
          <a:ext cx="534576" cy="53457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D5183-AE8C-4552-AABF-149FAC82BCE5}">
      <dsp:nvSpPr>
        <dsp:cNvPr id="0" name=""/>
        <dsp:cNvSpPr/>
      </dsp:nvSpPr>
      <dsp:spPr>
        <a:xfrm>
          <a:off x="5406396" y="3270020"/>
          <a:ext cx="2172539" cy="921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Regular audit, monitoring and evaluations</a:t>
          </a:r>
          <a:endParaRPr lang="en-US" sz="2200" kern="1200"/>
        </a:p>
      </dsp:txBody>
      <dsp:txXfrm>
        <a:off x="5406396" y="3270020"/>
        <a:ext cx="2172539" cy="9216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26414-FE51-4A9E-ABF7-C9848123EDBB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baseline="0"/>
            <a:t>Emergency care: out-patient department</a:t>
          </a:r>
          <a:endParaRPr lang="en-US" sz="2700" kern="1200"/>
        </a:p>
      </dsp:txBody>
      <dsp:txXfrm>
        <a:off x="0" y="431616"/>
        <a:ext cx="2561209" cy="1536725"/>
      </dsp:txXfrm>
    </dsp:sp>
    <dsp:sp modelId="{C3F3B1BA-95C9-4B67-8AD6-2659F3444229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baseline="0"/>
            <a:t>Antenatal clinic</a:t>
          </a:r>
          <a:endParaRPr lang="en-US" sz="2700" kern="1200"/>
        </a:p>
      </dsp:txBody>
      <dsp:txXfrm>
        <a:off x="2817330" y="431616"/>
        <a:ext cx="2561209" cy="1536725"/>
      </dsp:txXfrm>
    </dsp:sp>
    <dsp:sp modelId="{14CC6A40-D1BD-42EE-A57C-6AE460D2BA39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baseline="0"/>
            <a:t>Pharmacy</a:t>
          </a:r>
          <a:endParaRPr lang="en-US" sz="2700" kern="1200"/>
        </a:p>
      </dsp:txBody>
      <dsp:txXfrm>
        <a:off x="5634661" y="431616"/>
        <a:ext cx="2561209" cy="1536725"/>
      </dsp:txXfrm>
    </dsp:sp>
    <dsp:sp modelId="{90C58D22-FD4B-4B69-AA0A-AFC5FFF2C4EA}">
      <dsp:nvSpPr>
        <dsp:cNvPr id="0" name=""/>
        <dsp:cNvSpPr/>
      </dsp:nvSpPr>
      <dsp:spPr>
        <a:xfrm>
          <a:off x="0" y="2224462"/>
          <a:ext cx="2561209" cy="1536725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baseline="0"/>
            <a:t>Minor surgery e.g. wound care</a:t>
          </a:r>
          <a:endParaRPr lang="en-US" sz="2700" kern="1200"/>
        </a:p>
      </dsp:txBody>
      <dsp:txXfrm>
        <a:off x="0" y="2224462"/>
        <a:ext cx="2561209" cy="1536725"/>
      </dsp:txXfrm>
    </dsp:sp>
    <dsp:sp modelId="{755C5C5F-882C-4508-BF3A-166E60CC0B79}">
      <dsp:nvSpPr>
        <dsp:cNvPr id="0" name=""/>
        <dsp:cNvSpPr/>
      </dsp:nvSpPr>
      <dsp:spPr>
        <a:xfrm>
          <a:off x="2817330" y="2224462"/>
          <a:ext cx="2561209" cy="1536725"/>
        </a:xfrm>
        <a:prstGeom prst="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baseline="0"/>
            <a:t>Laboratory</a:t>
          </a:r>
          <a:endParaRPr lang="en-US" sz="2700" kern="1200"/>
        </a:p>
      </dsp:txBody>
      <dsp:txXfrm>
        <a:off x="2817330" y="2224462"/>
        <a:ext cx="2561209" cy="1536725"/>
      </dsp:txXfrm>
    </dsp:sp>
    <dsp:sp modelId="{9F091E27-BAAD-4EA7-AC34-3936B5786786}">
      <dsp:nvSpPr>
        <dsp:cNvPr id="0" name=""/>
        <dsp:cNvSpPr/>
      </dsp:nvSpPr>
      <dsp:spPr>
        <a:xfrm>
          <a:off x="5634661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0" i="0" kern="1200" baseline="0"/>
            <a:t>Multidisciplinary team meeting</a:t>
          </a:r>
          <a:endParaRPr lang="en-US" sz="2700" kern="1200"/>
        </a:p>
      </dsp:txBody>
      <dsp:txXfrm>
        <a:off x="5634661" y="2224462"/>
        <a:ext cx="2561209" cy="15367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F6B1D-F096-4B8B-8064-F4AE6EBDB778}">
      <dsp:nvSpPr>
        <dsp:cNvPr id="0" name=""/>
        <dsp:cNvSpPr/>
      </dsp:nvSpPr>
      <dsp:spPr>
        <a:xfrm>
          <a:off x="0" y="422582"/>
          <a:ext cx="819587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82908-7225-4FD8-ACC4-12B6E60F1BEE}">
      <dsp:nvSpPr>
        <dsp:cNvPr id="0" name=""/>
        <dsp:cNvSpPr/>
      </dsp:nvSpPr>
      <dsp:spPr>
        <a:xfrm>
          <a:off x="409793" y="171662"/>
          <a:ext cx="5737109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Community needs assessment and priorities</a:t>
          </a:r>
          <a:endParaRPr lang="en-US" sz="1700" kern="1200"/>
        </a:p>
      </dsp:txBody>
      <dsp:txXfrm>
        <a:off x="434291" y="196160"/>
        <a:ext cx="5688113" cy="452844"/>
      </dsp:txXfrm>
    </dsp:sp>
    <dsp:sp modelId="{796A1FDE-68EB-49AD-A632-988BDFB7D568}">
      <dsp:nvSpPr>
        <dsp:cNvPr id="0" name=""/>
        <dsp:cNvSpPr/>
      </dsp:nvSpPr>
      <dsp:spPr>
        <a:xfrm>
          <a:off x="0" y="1193702"/>
          <a:ext cx="8195871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6091" tIns="354076" rIns="63609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Immunisations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School health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/>
            <a:t>Sanitation and water</a:t>
          </a:r>
          <a:endParaRPr lang="en-US" sz="1700" kern="1200"/>
        </a:p>
      </dsp:txBody>
      <dsp:txXfrm>
        <a:off x="0" y="1193702"/>
        <a:ext cx="8195871" cy="1285200"/>
      </dsp:txXfrm>
    </dsp:sp>
    <dsp:sp modelId="{4A8E252A-1C0D-4076-93F5-7FF52C7894C7}">
      <dsp:nvSpPr>
        <dsp:cNvPr id="0" name=""/>
        <dsp:cNvSpPr/>
      </dsp:nvSpPr>
      <dsp:spPr>
        <a:xfrm>
          <a:off x="409793" y="942782"/>
          <a:ext cx="5737109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Develop health strategy for the Village/District/County e.g.</a:t>
          </a:r>
          <a:endParaRPr lang="en-US" sz="1700" kern="1200" dirty="0"/>
        </a:p>
      </dsp:txBody>
      <dsp:txXfrm>
        <a:off x="434291" y="967280"/>
        <a:ext cx="5688113" cy="452844"/>
      </dsp:txXfrm>
    </dsp:sp>
    <dsp:sp modelId="{BF489005-F26D-451C-9BB5-1B77489947CE}">
      <dsp:nvSpPr>
        <dsp:cNvPr id="0" name=""/>
        <dsp:cNvSpPr/>
      </dsp:nvSpPr>
      <dsp:spPr>
        <a:xfrm>
          <a:off x="0" y="2821622"/>
          <a:ext cx="819587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77D7AF-F57F-4AD3-8180-BC46F52F18B4}">
      <dsp:nvSpPr>
        <dsp:cNvPr id="0" name=""/>
        <dsp:cNvSpPr/>
      </dsp:nvSpPr>
      <dsp:spPr>
        <a:xfrm>
          <a:off x="409793" y="2570702"/>
          <a:ext cx="5737109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Annual public health report for the Village/District/County</a:t>
          </a:r>
          <a:endParaRPr lang="en-US" sz="1700" kern="1200" dirty="0"/>
        </a:p>
      </dsp:txBody>
      <dsp:txXfrm>
        <a:off x="434291" y="2595200"/>
        <a:ext cx="5688113" cy="452844"/>
      </dsp:txXfrm>
    </dsp:sp>
    <dsp:sp modelId="{5C90EA1A-5359-4D15-9AD0-BC74B18B1D81}">
      <dsp:nvSpPr>
        <dsp:cNvPr id="0" name=""/>
        <dsp:cNvSpPr/>
      </dsp:nvSpPr>
      <dsp:spPr>
        <a:xfrm>
          <a:off x="0" y="3592742"/>
          <a:ext cx="8195871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CC6CA-EDF0-4DF6-B91B-5CD6116D071B}">
      <dsp:nvSpPr>
        <dsp:cNvPr id="0" name=""/>
        <dsp:cNvSpPr/>
      </dsp:nvSpPr>
      <dsp:spPr>
        <a:xfrm>
          <a:off x="409793" y="3341822"/>
          <a:ext cx="5737109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Disease surveillance</a:t>
          </a:r>
          <a:endParaRPr lang="en-US" sz="1700" kern="1200"/>
        </a:p>
      </dsp:txBody>
      <dsp:txXfrm>
        <a:off x="434291" y="3366320"/>
        <a:ext cx="5688113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19A95-D75F-486B-BBE9-2FC070DCBAC2}">
      <dsp:nvSpPr>
        <dsp:cNvPr id="0" name=""/>
        <dsp:cNvSpPr/>
      </dsp:nvSpPr>
      <dsp:spPr>
        <a:xfrm>
          <a:off x="2687324" y="699966"/>
          <a:ext cx="1692912" cy="293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905"/>
              </a:lnTo>
              <a:lnTo>
                <a:pt x="1692912" y="146905"/>
              </a:lnTo>
              <a:lnTo>
                <a:pt x="1692912" y="2938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0AF06-F4BD-4963-B476-8F63EA8FC558}">
      <dsp:nvSpPr>
        <dsp:cNvPr id="0" name=""/>
        <dsp:cNvSpPr/>
      </dsp:nvSpPr>
      <dsp:spPr>
        <a:xfrm>
          <a:off x="2127683" y="1693328"/>
          <a:ext cx="209865" cy="2630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310"/>
              </a:lnTo>
              <a:lnTo>
                <a:pt x="209865" y="263031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BC6FD8-D781-483C-BAA8-054003FBB29F}">
      <dsp:nvSpPr>
        <dsp:cNvPr id="0" name=""/>
        <dsp:cNvSpPr/>
      </dsp:nvSpPr>
      <dsp:spPr>
        <a:xfrm>
          <a:off x="2127683" y="1693328"/>
          <a:ext cx="209865" cy="16369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6948"/>
              </a:lnTo>
              <a:lnTo>
                <a:pt x="209865" y="163694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1C929-172B-4490-8605-E78986253863}">
      <dsp:nvSpPr>
        <dsp:cNvPr id="0" name=""/>
        <dsp:cNvSpPr/>
      </dsp:nvSpPr>
      <dsp:spPr>
        <a:xfrm>
          <a:off x="2127683" y="1693328"/>
          <a:ext cx="209865" cy="643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3586"/>
              </a:lnTo>
              <a:lnTo>
                <a:pt x="209865" y="64358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9AE9F-016C-4257-BE68-A9887D1C3BFF}">
      <dsp:nvSpPr>
        <dsp:cNvPr id="0" name=""/>
        <dsp:cNvSpPr/>
      </dsp:nvSpPr>
      <dsp:spPr>
        <a:xfrm>
          <a:off x="2641604" y="699966"/>
          <a:ext cx="91440" cy="2938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8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4C26B-F9F6-4819-8DE7-CB654EB797C3}">
      <dsp:nvSpPr>
        <dsp:cNvPr id="0" name=""/>
        <dsp:cNvSpPr/>
      </dsp:nvSpPr>
      <dsp:spPr>
        <a:xfrm>
          <a:off x="994411" y="699966"/>
          <a:ext cx="1692912" cy="293811"/>
        </a:xfrm>
        <a:custGeom>
          <a:avLst/>
          <a:gdLst/>
          <a:ahLst/>
          <a:cxnLst/>
          <a:rect l="0" t="0" r="0" b="0"/>
          <a:pathLst>
            <a:path>
              <a:moveTo>
                <a:pt x="1692912" y="0"/>
              </a:moveTo>
              <a:lnTo>
                <a:pt x="1692912" y="146905"/>
              </a:lnTo>
              <a:lnTo>
                <a:pt x="0" y="146905"/>
              </a:lnTo>
              <a:lnTo>
                <a:pt x="0" y="2938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EA056-A1CF-4061-9FF5-457A4197B469}">
      <dsp:nvSpPr>
        <dsp:cNvPr id="0" name=""/>
        <dsp:cNvSpPr/>
      </dsp:nvSpPr>
      <dsp:spPr>
        <a:xfrm>
          <a:off x="1987773" y="416"/>
          <a:ext cx="1399101" cy="699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Director of Public Health</a:t>
          </a:r>
        </a:p>
      </dsp:txBody>
      <dsp:txXfrm>
        <a:off x="1987773" y="416"/>
        <a:ext cx="1399101" cy="699550"/>
      </dsp:txXfrm>
    </dsp:sp>
    <dsp:sp modelId="{A6467DF2-8429-4C4D-A51E-7514A4D72BA8}">
      <dsp:nvSpPr>
        <dsp:cNvPr id="0" name=""/>
        <dsp:cNvSpPr/>
      </dsp:nvSpPr>
      <dsp:spPr>
        <a:xfrm>
          <a:off x="294860" y="993777"/>
          <a:ext cx="1399101" cy="6995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Public Health Officer</a:t>
          </a:r>
        </a:p>
      </dsp:txBody>
      <dsp:txXfrm>
        <a:off x="294860" y="993777"/>
        <a:ext cx="1399101" cy="699550"/>
      </dsp:txXfrm>
    </dsp:sp>
    <dsp:sp modelId="{1401FB94-C8C9-4ECF-9A83-47DC03621216}">
      <dsp:nvSpPr>
        <dsp:cNvPr id="0" name=""/>
        <dsp:cNvSpPr/>
      </dsp:nvSpPr>
      <dsp:spPr>
        <a:xfrm>
          <a:off x="1987773" y="993777"/>
          <a:ext cx="1399101" cy="6995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Public Health Officer</a:t>
          </a:r>
        </a:p>
      </dsp:txBody>
      <dsp:txXfrm>
        <a:off x="1987773" y="993777"/>
        <a:ext cx="1399101" cy="699550"/>
      </dsp:txXfrm>
    </dsp:sp>
    <dsp:sp modelId="{3D1F6728-0091-486D-BBAD-47D4E31956E3}">
      <dsp:nvSpPr>
        <dsp:cNvPr id="0" name=""/>
        <dsp:cNvSpPr/>
      </dsp:nvSpPr>
      <dsp:spPr>
        <a:xfrm>
          <a:off x="2337548" y="1987139"/>
          <a:ext cx="1399101" cy="6995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Community Development Worker</a:t>
          </a:r>
        </a:p>
      </dsp:txBody>
      <dsp:txXfrm>
        <a:off x="2337548" y="1987139"/>
        <a:ext cx="1399101" cy="699550"/>
      </dsp:txXfrm>
    </dsp:sp>
    <dsp:sp modelId="{74549579-8182-43E8-ACF0-42BE3398530E}">
      <dsp:nvSpPr>
        <dsp:cNvPr id="0" name=""/>
        <dsp:cNvSpPr/>
      </dsp:nvSpPr>
      <dsp:spPr>
        <a:xfrm>
          <a:off x="2337548" y="2980501"/>
          <a:ext cx="1399101" cy="6995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Community Development Worker</a:t>
          </a:r>
        </a:p>
      </dsp:txBody>
      <dsp:txXfrm>
        <a:off x="2337548" y="2980501"/>
        <a:ext cx="1399101" cy="699550"/>
      </dsp:txXfrm>
    </dsp:sp>
    <dsp:sp modelId="{10653A68-92E9-4C87-83A5-23D95EC73EC5}">
      <dsp:nvSpPr>
        <dsp:cNvPr id="0" name=""/>
        <dsp:cNvSpPr/>
      </dsp:nvSpPr>
      <dsp:spPr>
        <a:xfrm>
          <a:off x="2337548" y="3973863"/>
          <a:ext cx="1399101" cy="6995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Community Development Worker</a:t>
          </a:r>
        </a:p>
      </dsp:txBody>
      <dsp:txXfrm>
        <a:off x="2337548" y="3973863"/>
        <a:ext cx="1399101" cy="699550"/>
      </dsp:txXfrm>
    </dsp:sp>
    <dsp:sp modelId="{8E71FDEA-B70F-4367-92EE-3A78BAD42C87}">
      <dsp:nvSpPr>
        <dsp:cNvPr id="0" name=""/>
        <dsp:cNvSpPr/>
      </dsp:nvSpPr>
      <dsp:spPr>
        <a:xfrm>
          <a:off x="3680685" y="993777"/>
          <a:ext cx="1399101" cy="6995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Public Health Officer</a:t>
          </a:r>
        </a:p>
      </dsp:txBody>
      <dsp:txXfrm>
        <a:off x="3680685" y="993777"/>
        <a:ext cx="1399101" cy="6995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0C122-C8C9-4DB0-8141-33F1397A1940}">
      <dsp:nvSpPr>
        <dsp:cNvPr id="0" name=""/>
        <dsp:cNvSpPr/>
      </dsp:nvSpPr>
      <dsp:spPr>
        <a:xfrm>
          <a:off x="0" y="4473396"/>
          <a:ext cx="5000124" cy="9786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 baseline="0"/>
            <a:t>Monthly / annual epidemiological reports</a:t>
          </a:r>
          <a:endParaRPr lang="en-US" sz="1700" kern="1200"/>
        </a:p>
      </dsp:txBody>
      <dsp:txXfrm>
        <a:off x="0" y="4473396"/>
        <a:ext cx="5000124" cy="978669"/>
      </dsp:txXfrm>
    </dsp:sp>
    <dsp:sp modelId="{E2C168C8-E1D3-4044-9406-B2D1F844AC06}">
      <dsp:nvSpPr>
        <dsp:cNvPr id="0" name=""/>
        <dsp:cNvSpPr/>
      </dsp:nvSpPr>
      <dsp:spPr>
        <a:xfrm rot="10800000">
          <a:off x="0" y="2982882"/>
          <a:ext cx="5000124" cy="1505194"/>
        </a:xfrm>
        <a:prstGeom prst="upArrowCallou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 baseline="0"/>
            <a:t>Establishing clinical record system compatible with ICD-10 (or future revised version)</a:t>
          </a:r>
          <a:endParaRPr lang="en-US" sz="1700" kern="1200"/>
        </a:p>
      </dsp:txBody>
      <dsp:txXfrm rot="10800000">
        <a:off x="0" y="2982882"/>
        <a:ext cx="5000124" cy="978030"/>
      </dsp:txXfrm>
    </dsp:sp>
    <dsp:sp modelId="{2CBA799D-E289-4A0B-91B9-4E7814EE2EF9}">
      <dsp:nvSpPr>
        <dsp:cNvPr id="0" name=""/>
        <dsp:cNvSpPr/>
      </dsp:nvSpPr>
      <dsp:spPr>
        <a:xfrm rot="10800000">
          <a:off x="0" y="1492368"/>
          <a:ext cx="5000124" cy="1505194"/>
        </a:xfrm>
        <a:prstGeom prst="upArrowCallou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 baseline="0"/>
            <a:t>Each person will have a unique ID (which can identify the patient </a:t>
          </a:r>
          <a:endParaRPr lang="en-US" sz="1700" kern="1200"/>
        </a:p>
      </dsp:txBody>
      <dsp:txXfrm rot="10800000">
        <a:off x="0" y="1492368"/>
        <a:ext cx="5000124" cy="978030"/>
      </dsp:txXfrm>
    </dsp:sp>
    <dsp:sp modelId="{E741C1D9-69E4-48DB-B7A9-2D3E1EDF587D}">
      <dsp:nvSpPr>
        <dsp:cNvPr id="0" name=""/>
        <dsp:cNvSpPr/>
      </dsp:nvSpPr>
      <dsp:spPr>
        <a:xfrm rot="10800000">
          <a:off x="0" y="1854"/>
          <a:ext cx="5000124" cy="1505194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i="0" kern="1200" baseline="0"/>
            <a:t>Establishing a system for a population register for every person living in the catchment area of the iPHC in the county. </a:t>
          </a:r>
          <a:endParaRPr lang="en-US" sz="1700" kern="1200"/>
        </a:p>
      </dsp:txBody>
      <dsp:txXfrm rot="10800000">
        <a:off x="0" y="1854"/>
        <a:ext cx="5000124" cy="9780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DF712-6113-40E3-A7F9-30D6E3568F7D}">
      <dsp:nvSpPr>
        <dsp:cNvPr id="0" name=""/>
        <dsp:cNvSpPr/>
      </dsp:nvSpPr>
      <dsp:spPr>
        <a:xfrm>
          <a:off x="2401" y="511272"/>
          <a:ext cx="1904899" cy="266685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13" tIns="330200" rIns="148513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Drawing specification for the model health centre</a:t>
          </a:r>
          <a:endParaRPr lang="en-US" sz="1600" kern="1200"/>
        </a:p>
      </dsp:txBody>
      <dsp:txXfrm>
        <a:off x="2401" y="1524679"/>
        <a:ext cx="1904899" cy="1600115"/>
      </dsp:txXfrm>
    </dsp:sp>
    <dsp:sp modelId="{0319EE56-C88A-47CE-8715-15A293E04004}">
      <dsp:nvSpPr>
        <dsp:cNvPr id="0" name=""/>
        <dsp:cNvSpPr/>
      </dsp:nvSpPr>
      <dsp:spPr>
        <a:xfrm>
          <a:off x="554822" y="777958"/>
          <a:ext cx="800057" cy="8000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376" tIns="12700" rIns="62376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1</a:t>
          </a:r>
        </a:p>
      </dsp:txBody>
      <dsp:txXfrm>
        <a:off x="671988" y="895124"/>
        <a:ext cx="565725" cy="565725"/>
      </dsp:txXfrm>
    </dsp:sp>
    <dsp:sp modelId="{A4B4D1A0-71F0-43BF-9DCF-4997893EE63D}">
      <dsp:nvSpPr>
        <dsp:cNvPr id="0" name=""/>
        <dsp:cNvSpPr/>
      </dsp:nvSpPr>
      <dsp:spPr>
        <a:xfrm>
          <a:off x="2401" y="3178060"/>
          <a:ext cx="1904899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1DC99-E4C0-449E-99AE-215BBB5A68C7}">
      <dsp:nvSpPr>
        <dsp:cNvPr id="0" name=""/>
        <dsp:cNvSpPr/>
      </dsp:nvSpPr>
      <dsp:spPr>
        <a:xfrm>
          <a:off x="2097790" y="511272"/>
          <a:ext cx="1904899" cy="266685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13" tIns="330200" rIns="148513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Soliciting building designs</a:t>
          </a:r>
          <a:endParaRPr lang="en-US" sz="1600" kern="1200"/>
        </a:p>
      </dsp:txBody>
      <dsp:txXfrm>
        <a:off x="2097790" y="1524679"/>
        <a:ext cx="1904899" cy="1600115"/>
      </dsp:txXfrm>
    </dsp:sp>
    <dsp:sp modelId="{C73E1722-06F1-415D-8D07-D314099E9548}">
      <dsp:nvSpPr>
        <dsp:cNvPr id="0" name=""/>
        <dsp:cNvSpPr/>
      </dsp:nvSpPr>
      <dsp:spPr>
        <a:xfrm>
          <a:off x="2650211" y="777958"/>
          <a:ext cx="800057" cy="80005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376" tIns="12700" rIns="62376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2</a:t>
          </a:r>
        </a:p>
      </dsp:txBody>
      <dsp:txXfrm>
        <a:off x="2767377" y="895124"/>
        <a:ext cx="565725" cy="565725"/>
      </dsp:txXfrm>
    </dsp:sp>
    <dsp:sp modelId="{2F7A014E-3E02-431F-AAB4-1CD4AB46A988}">
      <dsp:nvSpPr>
        <dsp:cNvPr id="0" name=""/>
        <dsp:cNvSpPr/>
      </dsp:nvSpPr>
      <dsp:spPr>
        <a:xfrm>
          <a:off x="2097790" y="3178060"/>
          <a:ext cx="1904899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1D0BBD-419D-437E-B3D3-4CDB1355A5A8}">
      <dsp:nvSpPr>
        <dsp:cNvPr id="0" name=""/>
        <dsp:cNvSpPr/>
      </dsp:nvSpPr>
      <dsp:spPr>
        <a:xfrm>
          <a:off x="4193180" y="511272"/>
          <a:ext cx="1904899" cy="266685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13" tIns="330200" rIns="148513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Selecting preferred design of iPHC</a:t>
          </a:r>
          <a:endParaRPr lang="en-US" sz="1600" kern="1200"/>
        </a:p>
      </dsp:txBody>
      <dsp:txXfrm>
        <a:off x="4193180" y="1524679"/>
        <a:ext cx="1904899" cy="1600115"/>
      </dsp:txXfrm>
    </dsp:sp>
    <dsp:sp modelId="{1F8F789D-C392-4178-98AA-DD2E17C97502}">
      <dsp:nvSpPr>
        <dsp:cNvPr id="0" name=""/>
        <dsp:cNvSpPr/>
      </dsp:nvSpPr>
      <dsp:spPr>
        <a:xfrm>
          <a:off x="4745601" y="777958"/>
          <a:ext cx="800057" cy="80005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376" tIns="12700" rIns="62376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3</a:t>
          </a:r>
        </a:p>
      </dsp:txBody>
      <dsp:txXfrm>
        <a:off x="4862767" y="895124"/>
        <a:ext cx="565725" cy="565725"/>
      </dsp:txXfrm>
    </dsp:sp>
    <dsp:sp modelId="{58E26743-1E99-4FF9-8EAD-E547ADC3BF27}">
      <dsp:nvSpPr>
        <dsp:cNvPr id="0" name=""/>
        <dsp:cNvSpPr/>
      </dsp:nvSpPr>
      <dsp:spPr>
        <a:xfrm>
          <a:off x="4193180" y="3178060"/>
          <a:ext cx="1904899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683CE3-4B5F-497F-B7F8-89E582AA6DD0}">
      <dsp:nvSpPr>
        <dsp:cNvPr id="0" name=""/>
        <dsp:cNvSpPr/>
      </dsp:nvSpPr>
      <dsp:spPr>
        <a:xfrm>
          <a:off x="6288570" y="511272"/>
          <a:ext cx="1904899" cy="266685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13" tIns="330200" rIns="148513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Commissioning the constructions of the model health centre</a:t>
          </a:r>
          <a:endParaRPr lang="en-US" sz="1600" kern="1200"/>
        </a:p>
      </dsp:txBody>
      <dsp:txXfrm>
        <a:off x="6288570" y="1524679"/>
        <a:ext cx="1904899" cy="1600115"/>
      </dsp:txXfrm>
    </dsp:sp>
    <dsp:sp modelId="{DC4E0481-0ECF-4E2B-A810-8D51C3BB9DD3}">
      <dsp:nvSpPr>
        <dsp:cNvPr id="0" name=""/>
        <dsp:cNvSpPr/>
      </dsp:nvSpPr>
      <dsp:spPr>
        <a:xfrm>
          <a:off x="6840991" y="777958"/>
          <a:ext cx="800057" cy="80005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376" tIns="12700" rIns="62376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4</a:t>
          </a:r>
        </a:p>
      </dsp:txBody>
      <dsp:txXfrm>
        <a:off x="6958157" y="895124"/>
        <a:ext cx="565725" cy="565725"/>
      </dsp:txXfrm>
    </dsp:sp>
    <dsp:sp modelId="{4CDECFE5-9075-405D-A3E6-7895FBA68FB9}">
      <dsp:nvSpPr>
        <dsp:cNvPr id="0" name=""/>
        <dsp:cNvSpPr/>
      </dsp:nvSpPr>
      <dsp:spPr>
        <a:xfrm>
          <a:off x="6288570" y="3178060"/>
          <a:ext cx="1904899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#1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dstNode" val="node"/>
                    <dgm:param type="begSty" val="noArr"/>
                    <dgm:param type="endSty" val="noArr"/>
                    <dgm:param type="connRout" val="curve"/>
                    <dgm:param type="begPts" val="ctr"/>
                    <dgm:param type="endPts" val="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srcNode" val="dummyConnPt"/>
                    <dgm:param type="dstNode" val="dummyConnPt"/>
                    <dgm:param type="begSty" val="noArr"/>
                    <dgm:param type="endSty" val="noArr"/>
                    <dgm:param type="connRout" val="longCurve"/>
                    <dgm:param type="begPts" val="bCtr"/>
                    <dgm:param type="endPts" val="t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#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Sty" val="noArr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#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074FA-41E2-4BCE-9CD7-99798002554C}" type="datetimeFigureOut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18/05/2026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GB" altLang="x-none" dirty="0">
                <a:latin typeface="Calibri" panose="020F0502020204030204" pitchFamily="34" charset="0"/>
              </a:rPr>
              <a:t>‹#›</a:t>
            </a:fld>
            <a:endParaRPr lang="en-GB" altLang="x-none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uthsudanmedicaljournal.com/archive/may-2019/integrated-primary-health-care-iphc-for-developing-countries-a-practical-approach-in-south-sudan.html" TargetMode="External"/><Relationship Id="rId2" Type="http://schemas.openxmlformats.org/officeDocument/2006/relationships/hyperlink" Target="https://creativecommons.org/licenses/by-nc/4.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7E86D9B-9A48-4660-2921-1A8415CAB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0148" y="818984"/>
            <a:ext cx="4947184" cy="3268520"/>
          </a:xfrm>
        </p:spPr>
        <p:txBody>
          <a:bodyPr>
            <a:normAutofit/>
          </a:bodyPr>
          <a:lstStyle/>
          <a:p>
            <a:pPr algn="r"/>
            <a:r>
              <a:rPr lang="en-GB" sz="4200">
                <a:solidFill>
                  <a:srgbClr val="FFFFFF"/>
                </a:solidFill>
              </a:rPr>
              <a:t>Integrated Primary Health Care (iPHC) for developing countries: a practical approach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AE05D93-7FCA-9DDF-0707-29810B6F0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8905" y="4797188"/>
            <a:ext cx="4538427" cy="1241828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endParaRPr lang="en-GB" sz="1800" dirty="0">
              <a:solidFill>
                <a:srgbClr val="FFFFFF"/>
              </a:solidFill>
            </a:endParaRPr>
          </a:p>
          <a:p>
            <a:pPr algn="r">
              <a:lnSpc>
                <a:spcPct val="90000"/>
              </a:lnSpc>
            </a:pPr>
            <a:r>
              <a:rPr lang="en-GB" sz="1800" dirty="0">
                <a:solidFill>
                  <a:srgbClr val="FFFFFF"/>
                </a:solidFill>
              </a:rPr>
              <a:t>Dr Victor Joseph, Faculty of Public Health (UK), Chair Africa Special Interest Group</a:t>
            </a:r>
          </a:p>
          <a:p>
            <a:pPr algn="r">
              <a:lnSpc>
                <a:spcPct val="90000"/>
              </a:lnSpc>
            </a:pPr>
            <a:r>
              <a:rPr lang="en-GB" sz="1800" dirty="0">
                <a:solidFill>
                  <a:srgbClr val="FFFFFF"/>
                </a:solidFill>
              </a:rPr>
              <a:t>World Health Assembly, Geneva, 20 May 2026</a:t>
            </a:r>
          </a:p>
          <a:p>
            <a:pPr algn="r">
              <a:lnSpc>
                <a:spcPct val="90000"/>
              </a:lnSpc>
            </a:pPr>
            <a:endParaRPr lang="en-GB" sz="1800" dirty="0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05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3" name="Rectangle 1127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5" name="Rectangle 1127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7" name="Rectangle 1127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9" name="Rectangle 1127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vert="horz" lIns="91440" tIns="45720" rIns="91440" bIns="45720" anchor="ctr" anchorCtr="0">
            <a:normAutofit/>
          </a:bodyPr>
          <a:lstStyle/>
          <a:p>
            <a:pPr eaLnBrk="1" hangingPunct="1"/>
            <a:r>
              <a:rPr lang="en-GB" altLang="en-US" sz="3500">
                <a:solidFill>
                  <a:srgbClr val="FFFFFF"/>
                </a:solidFill>
              </a:rPr>
              <a:t>The Building (iPHC Centre)</a:t>
            </a:r>
          </a:p>
        </p:txBody>
      </p:sp>
      <p:graphicFrame>
        <p:nvGraphicFramePr>
          <p:cNvPr id="11269" name="Content Placeholder 2">
            <a:extLst>
              <a:ext uri="{FF2B5EF4-FFF2-40B4-BE49-F238E27FC236}">
                <a16:creationId xmlns:a16="http://schemas.microsoft.com/office/drawing/2014/main" id="{11FAC203-9236-0EB3-D333-85949270C2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748561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A6C563-5D12-1317-0B49-520D459D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500">
                <a:solidFill>
                  <a:srgbClr val="FFFFFF"/>
                </a:solidFill>
              </a:rPr>
              <a:t>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21015-8ECC-4601-C19D-9B9FAE9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400" dirty="0"/>
              <a:t>JOSEPH V.V. and HAKIM E (2019). Integrated Primary Health Care (</a:t>
            </a:r>
            <a:r>
              <a:rPr lang="en-GB" sz="2400" dirty="0" err="1"/>
              <a:t>iPHC</a:t>
            </a:r>
            <a:r>
              <a:rPr lang="en-GB" sz="2400" dirty="0"/>
              <a:t>) for developing countries: a practical approach in South Sudan. </a:t>
            </a:r>
            <a:r>
              <a:rPr lang="en-GB" sz="2400" i="1" dirty="0"/>
              <a:t>South Sudan Medial Journal</a:t>
            </a:r>
            <a:r>
              <a:rPr lang="en-GB" sz="2400" dirty="0"/>
              <a:t> 2019; 12(2):44-47. © 2019 The Author/s This is an open access article under </a:t>
            </a:r>
            <a:r>
              <a:rPr lang="en-GB" sz="2400" u="sng" dirty="0">
                <a:hlinkClick r:id="rId2"/>
              </a:rPr>
              <a:t>CC BY-NC-ND CC</a:t>
            </a:r>
            <a:r>
              <a:rPr lang="en-GB" sz="2400" dirty="0"/>
              <a:t>. </a:t>
            </a:r>
            <a:r>
              <a:rPr lang="fr-FR" sz="2400" dirty="0"/>
              <a:t>Source: </a:t>
            </a:r>
            <a:r>
              <a:rPr lang="fr-FR" sz="2400" u="sng" dirty="0">
                <a:hlinkClick r:id="rId3"/>
              </a:rPr>
              <a:t>https://www.southsudanmedicaljournal.com/archive/may-2019/integrated-primary-health-care-iphc-for-developing-countries-a-practical-approach-in-south-sudan.html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8918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altLang="en-US" sz="3500" dirty="0">
                <a:solidFill>
                  <a:srgbClr val="FFFFFF"/>
                </a:solidFill>
                <a:sym typeface="+mn-ea"/>
              </a:rPr>
              <a:t>Integrated Primary Health Care (</a:t>
            </a:r>
            <a:r>
              <a:rPr lang="en-GB" altLang="en-US" sz="3500" dirty="0" err="1">
                <a:solidFill>
                  <a:srgbClr val="FFFFFF"/>
                </a:solidFill>
                <a:sym typeface="+mn-ea"/>
              </a:rPr>
              <a:t>iPHC</a:t>
            </a:r>
            <a:r>
              <a:rPr lang="en-GB" altLang="en-US" sz="3500" dirty="0">
                <a:solidFill>
                  <a:srgbClr val="FFFFFF"/>
                </a:solidFill>
                <a:sym typeface="+mn-ea"/>
              </a:rPr>
              <a:t>): Definition</a:t>
            </a:r>
            <a:endParaRPr lang="en-US" sz="35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3248" y="286173"/>
            <a:ext cx="4916510" cy="57351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en-US" sz="2800" dirty="0"/>
              <a:t>Integrated Primary Health Care (</a:t>
            </a:r>
            <a:r>
              <a:rPr lang="en-US" altLang="en-US" sz="2800" dirty="0" err="1"/>
              <a:t>iPHC</a:t>
            </a:r>
            <a:r>
              <a:rPr lang="en-US" altLang="en-US" sz="2800" dirty="0"/>
              <a:t>) is a system of health provision at the primary or rural levels that integrates public health services with enhanced basic diagnostic and curative services, which would have otherwise been provided by a hospital in settings where healthcare is traditionally provided through hospitals.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Ctr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kern="1200">
                <a:latin typeface="+mj-lt"/>
                <a:ea typeface="+mj-ea"/>
                <a:cs typeface="+mj-cs"/>
              </a:rPr>
              <a:t>Integrated Primary Health Care (iPHC)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1815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28650" y="221643"/>
            <a:ext cx="7886700" cy="1325563"/>
          </a:xfrm>
        </p:spPr>
        <p:txBody>
          <a:bodyPr vert="horz" lIns="91440" tIns="45720" rIns="91440" bIns="45720" anchorCtr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dirty="0"/>
              <a:t>Integrated Primary Health Care Multi-Disciplinary Team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085000"/>
              </p:ext>
            </p:extLst>
          </p:nvPr>
        </p:nvGraphicFramePr>
        <p:xfrm>
          <a:off x="395536" y="1628800"/>
          <a:ext cx="8496944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69" name="Rectangle 616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0" name="Rectangle 616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1" name="Rectangle 617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2" name="Rectangle 617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vert="horz" lIns="91440" tIns="45720" rIns="91440" bIns="45720" anchor="ctr" anchorCtr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2700" dirty="0">
                <a:solidFill>
                  <a:srgbClr val="FFFFFF"/>
                </a:solidFill>
              </a:rPr>
              <a:t>Clinical Service &amp; Public Health Service: Common Approach</a:t>
            </a:r>
          </a:p>
        </p:txBody>
      </p:sp>
      <p:graphicFrame>
        <p:nvGraphicFramePr>
          <p:cNvPr id="6173" name="Content Placeholder 2">
            <a:extLst>
              <a:ext uri="{FF2B5EF4-FFF2-40B4-BE49-F238E27FC236}">
                <a16:creationId xmlns:a16="http://schemas.microsoft.com/office/drawing/2014/main" id="{C480FC88-4D89-17F1-6D47-60BDB22AE5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26598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6" name="Rectangle 717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8" name="Rectangle 717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0" name="Rectangle 717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2" name="Rectangle 718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vert="horz" lIns="91440" tIns="45720" rIns="91440" bIns="45720" anchor="ctr" anchorCtr="0">
            <a:normAutofit/>
          </a:bodyPr>
          <a:lstStyle/>
          <a:p>
            <a:pPr eaLnBrk="1" hangingPunct="1"/>
            <a:r>
              <a:rPr lang="en-GB" altLang="en-US" sz="3500">
                <a:solidFill>
                  <a:srgbClr val="FFFFFF"/>
                </a:solidFill>
              </a:rPr>
              <a:t>Clinical Service components</a:t>
            </a:r>
          </a:p>
        </p:txBody>
      </p:sp>
      <p:graphicFrame>
        <p:nvGraphicFramePr>
          <p:cNvPr id="7172" name="Content Placeholder 2">
            <a:extLst>
              <a:ext uri="{FF2B5EF4-FFF2-40B4-BE49-F238E27FC236}">
                <a16:creationId xmlns:a16="http://schemas.microsoft.com/office/drawing/2014/main" id="{686359B0-F0B0-6167-77ED-57E8B634C2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54091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33" name="Rectangle 92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4" name="Rectangle 923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5" name="Rectangle 923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6" name="Rectangle 923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vert="horz" lIns="91440" tIns="45720" rIns="91440" bIns="45720" anchor="ctr" anchorCtr="0">
            <a:normAutofit fontScale="90000"/>
          </a:bodyPr>
          <a:lstStyle/>
          <a:p>
            <a:pPr eaLnBrk="1" hangingPunct="1"/>
            <a:r>
              <a:rPr lang="en-GB" altLang="en-US" sz="3500" dirty="0">
                <a:solidFill>
                  <a:srgbClr val="FFFFFF"/>
                </a:solidFill>
              </a:rPr>
              <a:t>Public Health Service: components (incorporating WHO Essential Public Health Functions)</a:t>
            </a:r>
          </a:p>
        </p:txBody>
      </p:sp>
      <p:graphicFrame>
        <p:nvGraphicFramePr>
          <p:cNvPr id="9237" name="Content Placeholder 2">
            <a:extLst>
              <a:ext uri="{FF2B5EF4-FFF2-40B4-BE49-F238E27FC236}">
                <a16:creationId xmlns:a16="http://schemas.microsoft.com/office/drawing/2014/main" id="{A3899A32-FAC2-80AA-85C1-DC79E62E4D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88293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05" name="Rectangle 310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7" name="Rectangle 3106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9" name="Rectangle 3108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1" name="Rectangle 3110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24784" y="248038"/>
            <a:ext cx="5297791" cy="1159200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Public Health Staffing Structure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762022"/>
              </p:ext>
            </p:extLst>
          </p:nvPr>
        </p:nvGraphicFramePr>
        <p:xfrm>
          <a:off x="1403648" y="1878664"/>
          <a:ext cx="5374648" cy="4673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60" name="Rectangle 1025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1" name="Rectangle 1026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2" name="Rectangle 10261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3" name="Rectangle 1026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64" name="Freeform: Shape 10255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265" name="Rectangle 1026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vert="horz" lIns="91440" tIns="45720" rIns="91440" bIns="45720" anchor="b" anchorCtr="0">
            <a:normAutofit/>
          </a:bodyPr>
          <a:lstStyle/>
          <a:p>
            <a:pPr algn="r" eaLnBrk="1" hangingPunct="1"/>
            <a:r>
              <a:rPr lang="en-GB" altLang="en-US" sz="3200">
                <a:solidFill>
                  <a:srgbClr val="FFFFFF"/>
                </a:solidFill>
              </a:rPr>
              <a:t>Universal Registration (Information System)</a:t>
            </a:r>
          </a:p>
        </p:txBody>
      </p:sp>
      <p:graphicFrame>
        <p:nvGraphicFramePr>
          <p:cNvPr id="10266" name="Content Placeholder 2">
            <a:extLst>
              <a:ext uri="{FF2B5EF4-FFF2-40B4-BE49-F238E27FC236}">
                <a16:creationId xmlns:a16="http://schemas.microsoft.com/office/drawing/2014/main" id="{E8D77599-6E47-37C1-F89A-F0FB378688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184137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B42242681BC4CBBB71BE86FE06047" ma:contentTypeVersion="12" ma:contentTypeDescription="Create a new document." ma:contentTypeScope="" ma:versionID="414e350fa43dd4ac9de2bec2e38dfe94">
  <xsd:schema xmlns:xsd="http://www.w3.org/2001/XMLSchema" xmlns:xs="http://www.w3.org/2001/XMLSchema" xmlns:p="http://schemas.microsoft.com/office/2006/metadata/properties" xmlns:ns2="e67cb295-8812-47c9-9248-9673d9cc8220" xmlns:ns3="e1ed3461-5179-4433-a3c7-0f59bac8a946" targetNamespace="http://schemas.microsoft.com/office/2006/metadata/properties" ma:root="true" ma:fieldsID="12165feb081524598b0c472b0edfd103" ns2:_="" ns3:_="">
    <xsd:import namespace="e67cb295-8812-47c9-9248-9673d9cc8220"/>
    <xsd:import namespace="e1ed3461-5179-4433-a3c7-0f59bac8a9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cb295-8812-47c9-9248-9673d9cc8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b4c895c-a328-49c6-bb97-e2f335a09b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ed3461-5179-4433-a3c7-0f59bac8a9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654006c6-2805-4bfe-aae1-e92411bba836}" ma:internalName="TaxCatchAll" ma:showField="CatchAllData" ma:web="e1ed3461-5179-4433-a3c7-0f59bac8a9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7cb295-8812-47c9-9248-9673d9cc8220">
      <Terms xmlns="http://schemas.microsoft.com/office/infopath/2007/PartnerControls"/>
    </lcf76f155ced4ddcb4097134ff3c332f>
    <TaxCatchAll xmlns="e1ed3461-5179-4433-a3c7-0f59bac8a946" xsi:nil="true"/>
  </documentManagement>
</p:properties>
</file>

<file path=customXml/itemProps1.xml><?xml version="1.0" encoding="utf-8"?>
<ds:datastoreItem xmlns:ds="http://schemas.openxmlformats.org/officeDocument/2006/customXml" ds:itemID="{D04110BE-E61C-44C9-84C5-1A09940AC5E6}"/>
</file>

<file path=customXml/itemProps2.xml><?xml version="1.0" encoding="utf-8"?>
<ds:datastoreItem xmlns:ds="http://schemas.openxmlformats.org/officeDocument/2006/customXml" ds:itemID="{09D93008-C7AE-4CC3-8DE4-AAB209D8274E}"/>
</file>

<file path=customXml/itemProps3.xml><?xml version="1.0" encoding="utf-8"?>
<ds:datastoreItem xmlns:ds="http://schemas.openxmlformats.org/officeDocument/2006/customXml" ds:itemID="{65A1A4DF-CEBE-4C22-8878-7042BCAC2DEB}"/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442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Integrated Primary Health Care (iPHC) for developing countries: a practical approach</vt:lpstr>
      <vt:lpstr>Integrated Primary Health Care (iPHC): Definition</vt:lpstr>
      <vt:lpstr>Integrated Primary Health Care (iPHC)</vt:lpstr>
      <vt:lpstr>Integrated Primary Health Care Multi-Disciplinary Team</vt:lpstr>
      <vt:lpstr>Clinical Service &amp; Public Health Service: Common Approach</vt:lpstr>
      <vt:lpstr>Clinical Service components</vt:lpstr>
      <vt:lpstr>Public Health Service: components (incorporating WHO Essential Public Health Functions)</vt:lpstr>
      <vt:lpstr>Public Health Staffing Structure</vt:lpstr>
      <vt:lpstr>Universal Registration (Information System)</vt:lpstr>
      <vt:lpstr>The Building (iPHC Centre)</vt:lpstr>
      <vt:lpstr>Resource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Joseph</dc:creator>
  <cp:lastModifiedBy>Joseph, Victor</cp:lastModifiedBy>
  <cp:revision>20</cp:revision>
  <dcterms:created xsi:type="dcterms:W3CDTF">2012-10-02T20:55:21Z</dcterms:created>
  <dcterms:modified xsi:type="dcterms:W3CDTF">2026-05-18T21:47:23Z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1033-12.1.0.25862</vt:lpwstr>
  </property>
  <property fmtid="{D5CDD505-2E9C-101B-9397-08002B2CF9AE}" pid="3" name="ICV">
    <vt:lpwstr>A17870E67A8844648891D0ABD53A052C_13</vt:lpwstr>
  </property>
  <property fmtid="{D5CDD505-2E9C-101B-9397-08002B2CF9AE}" pid="4" name="ContentTypeId">
    <vt:lpwstr>0x010100A1FB42242681BC4CBBB71BE86FE06047</vt:lpwstr>
  </property>
</Properties>
</file>