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4"/>
    <p:sldMasterId id="2147483674" r:id="rId5"/>
  </p:sldMasterIdLst>
  <p:notesMasterIdLst>
    <p:notesMasterId r:id="rId57"/>
  </p:notesMasterIdLst>
  <p:sldIdLst>
    <p:sldId id="311" r:id="rId6"/>
    <p:sldId id="2147474127" r:id="rId7"/>
    <p:sldId id="2147474137" r:id="rId8"/>
    <p:sldId id="2147474145" r:id="rId9"/>
    <p:sldId id="2147474146" r:id="rId10"/>
    <p:sldId id="2147474147" r:id="rId11"/>
    <p:sldId id="2147474148" r:id="rId12"/>
    <p:sldId id="319" r:id="rId13"/>
    <p:sldId id="2147474139" r:id="rId14"/>
    <p:sldId id="261" r:id="rId15"/>
    <p:sldId id="2147474140" r:id="rId16"/>
    <p:sldId id="317" r:id="rId17"/>
    <p:sldId id="316" r:id="rId18"/>
    <p:sldId id="2147327338" r:id="rId19"/>
    <p:sldId id="2147327340" r:id="rId20"/>
    <p:sldId id="2147474138" r:id="rId21"/>
    <p:sldId id="258" r:id="rId22"/>
    <p:sldId id="262" r:id="rId23"/>
    <p:sldId id="2147327320" r:id="rId24"/>
    <p:sldId id="2147327319" r:id="rId25"/>
    <p:sldId id="2147474150" r:id="rId26"/>
    <p:sldId id="2147474149" r:id="rId27"/>
    <p:sldId id="270" r:id="rId28"/>
    <p:sldId id="271" r:id="rId29"/>
    <p:sldId id="272" r:id="rId30"/>
    <p:sldId id="274" r:id="rId31"/>
    <p:sldId id="276" r:id="rId32"/>
    <p:sldId id="2147474134" r:id="rId33"/>
    <p:sldId id="281" r:id="rId34"/>
    <p:sldId id="278" r:id="rId35"/>
    <p:sldId id="2147474135" r:id="rId36"/>
    <p:sldId id="279" r:id="rId37"/>
    <p:sldId id="280" r:id="rId38"/>
    <p:sldId id="303" r:id="rId39"/>
    <p:sldId id="305" r:id="rId40"/>
    <p:sldId id="2147474132" r:id="rId41"/>
    <p:sldId id="315" r:id="rId42"/>
    <p:sldId id="282" r:id="rId43"/>
    <p:sldId id="309" r:id="rId44"/>
    <p:sldId id="2147474128" r:id="rId45"/>
    <p:sldId id="2147327317" r:id="rId46"/>
    <p:sldId id="284" r:id="rId47"/>
    <p:sldId id="285" r:id="rId48"/>
    <p:sldId id="286" r:id="rId49"/>
    <p:sldId id="288" r:id="rId50"/>
    <p:sldId id="290" r:id="rId51"/>
    <p:sldId id="291" r:id="rId52"/>
    <p:sldId id="292" r:id="rId53"/>
    <p:sldId id="293" r:id="rId54"/>
    <p:sldId id="294" r:id="rId55"/>
    <p:sldId id="295" r:id="rId56"/>
  </p:sldIdLst>
  <p:sldSz cx="9144000" cy="5143500" type="screen16x9"/>
  <p:notesSz cx="6858000" cy="9144000"/>
  <p:embeddedFontLs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8" roundtripDataSignature="AMtx7mjDqep1V/UeEO7BMKSymo++ZPH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18D165-5ED1-49B7-91E2-6F08C9AD95CC}">
  <a:tblStyle styleId="{0A18D165-5ED1-49B7-91E2-6F08C9AD95C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2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4.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j.irving@gmail.com" userId="S::urn:spo:guest#tom.j.irving@gmail.com::" providerId="AD" clId="Web-{90203FB5-BFB5-C4D1-730C-A19B58304945}"/>
    <pc:docChg chg="delSld modSld sldOrd">
      <pc:chgData name="tom.j.irving@gmail.com" userId="S::urn:spo:guest#tom.j.irving@gmail.com::" providerId="AD" clId="Web-{90203FB5-BFB5-C4D1-730C-A19B58304945}" dt="2025-08-14T12:07:02.937" v="353"/>
      <pc:docMkLst>
        <pc:docMk/>
      </pc:docMkLst>
      <pc:sldChg chg="addSp delSp modSp">
        <pc:chgData name="tom.j.irving@gmail.com" userId="S::urn:spo:guest#tom.j.irving@gmail.com::" providerId="AD" clId="Web-{90203FB5-BFB5-C4D1-730C-A19B58304945}" dt="2025-08-14T11:59:56.363" v="352" actId="20577"/>
        <pc:sldMkLst>
          <pc:docMk/>
          <pc:sldMk cId="0" sldId="261"/>
        </pc:sldMkLst>
        <pc:spChg chg="mod">
          <ac:chgData name="tom.j.irving@gmail.com" userId="S::urn:spo:guest#tom.j.irving@gmail.com::" providerId="AD" clId="Web-{90203FB5-BFB5-C4D1-730C-A19B58304945}" dt="2025-08-14T11:59:56.363" v="352" actId="20577"/>
          <ac:spMkLst>
            <pc:docMk/>
            <pc:sldMk cId="0" sldId="261"/>
            <ac:spMk id="145" creationId="{00000000-0000-0000-0000-000000000000}"/>
          </ac:spMkLst>
        </pc:spChg>
      </pc:sldChg>
      <pc:sldChg chg="modSp">
        <pc:chgData name="tom.j.irving@gmail.com" userId="S::urn:spo:guest#tom.j.irving@gmail.com::" providerId="AD" clId="Web-{90203FB5-BFB5-C4D1-730C-A19B58304945}" dt="2025-08-14T11:53:21.651" v="199" actId="20577"/>
        <pc:sldMkLst>
          <pc:docMk/>
          <pc:sldMk cId="0" sldId="262"/>
        </pc:sldMkLst>
        <pc:spChg chg="mod">
          <ac:chgData name="tom.j.irving@gmail.com" userId="S::urn:spo:guest#tom.j.irving@gmail.com::" providerId="AD" clId="Web-{90203FB5-BFB5-C4D1-730C-A19B58304945}" dt="2025-08-14T11:53:21.651" v="199" actId="20577"/>
          <ac:spMkLst>
            <pc:docMk/>
            <pc:sldMk cId="0" sldId="262"/>
            <ac:spMk id="155" creationId="{00000000-0000-0000-0000-000000000000}"/>
          </ac:spMkLst>
        </pc:spChg>
      </pc:sldChg>
      <pc:sldChg chg="delSp del">
        <pc:chgData name="tom.j.irving@gmail.com" userId="S::urn:spo:guest#tom.j.irving@gmail.com::" providerId="AD" clId="Web-{90203FB5-BFB5-C4D1-730C-A19B58304945}" dt="2025-08-14T12:07:02.937" v="353"/>
        <pc:sldMkLst>
          <pc:docMk/>
          <pc:sldMk cId="2446142459" sldId="268"/>
        </pc:sldMkLst>
      </pc:sldChg>
      <pc:sldChg chg="ord">
        <pc:chgData name="tom.j.irving@gmail.com" userId="S::urn:spo:guest#tom.j.irving@gmail.com::" providerId="AD" clId="Web-{90203FB5-BFB5-C4D1-730C-A19B58304945}" dt="2025-08-14T11:37:10.673" v="0"/>
        <pc:sldMkLst>
          <pc:docMk/>
          <pc:sldMk cId="2332630946" sldId="2147474149"/>
        </pc:sldMkLst>
      </pc:sldChg>
    </pc:docChg>
  </pc:docChgLst>
  <pc:docChgLst>
    <pc:chgData name="David Parkinson" userId="S::davidparkinson@fph.org.uk::04612d52-21c1-4fab-8dd1-437d0949b280" providerId="AD" clId="Web-{7AC100C6-9369-4658-FB7B-DCF827F8ED12}"/>
    <pc:docChg chg="addSld delSld modSld sldOrd">
      <pc:chgData name="David Parkinson" userId="S::davidparkinson@fph.org.uk::04612d52-21c1-4fab-8dd1-437d0949b280" providerId="AD" clId="Web-{7AC100C6-9369-4658-FB7B-DCF827F8ED12}" dt="2025-07-30T13:41:37.104" v="69"/>
      <pc:docMkLst>
        <pc:docMk/>
      </pc:docMkLst>
      <pc:sldChg chg="del">
        <pc:chgData name="David Parkinson" userId="S::davidparkinson@fph.org.uk::04612d52-21c1-4fab-8dd1-437d0949b280" providerId="AD" clId="Web-{7AC100C6-9369-4658-FB7B-DCF827F8ED12}" dt="2025-07-30T13:37:03.099" v="43"/>
        <pc:sldMkLst>
          <pc:docMk/>
          <pc:sldMk cId="3061686804" sldId="318"/>
        </pc:sldMkLst>
      </pc:sldChg>
      <pc:sldChg chg="del">
        <pc:chgData name="David Parkinson" userId="S::davidparkinson@fph.org.uk::04612d52-21c1-4fab-8dd1-437d0949b280" providerId="AD" clId="Web-{7AC100C6-9369-4658-FB7B-DCF827F8ED12}" dt="2025-07-30T13:37:03.083" v="39"/>
        <pc:sldMkLst>
          <pc:docMk/>
          <pc:sldMk cId="3548328119" sldId="2147327312"/>
        </pc:sldMkLst>
      </pc:sldChg>
      <pc:sldChg chg="del">
        <pc:chgData name="David Parkinson" userId="S::davidparkinson@fph.org.uk::04612d52-21c1-4fab-8dd1-437d0949b280" providerId="AD" clId="Web-{7AC100C6-9369-4658-FB7B-DCF827F8ED12}" dt="2025-07-30T13:37:03.068" v="36"/>
        <pc:sldMkLst>
          <pc:docMk/>
          <pc:sldMk cId="1736331728" sldId="2147327314"/>
        </pc:sldMkLst>
      </pc:sldChg>
      <pc:sldChg chg="del">
        <pc:chgData name="David Parkinson" userId="S::davidparkinson@fph.org.uk::04612d52-21c1-4fab-8dd1-437d0949b280" providerId="AD" clId="Web-{7AC100C6-9369-4658-FB7B-DCF827F8ED12}" dt="2025-07-30T13:37:03.083" v="38"/>
        <pc:sldMkLst>
          <pc:docMk/>
          <pc:sldMk cId="984897695" sldId="2147327316"/>
        </pc:sldMkLst>
      </pc:sldChg>
      <pc:sldChg chg="del">
        <pc:chgData name="David Parkinson" userId="S::davidparkinson@fph.org.uk::04612d52-21c1-4fab-8dd1-437d0949b280" providerId="AD" clId="Web-{7AC100C6-9369-4658-FB7B-DCF827F8ED12}" dt="2025-07-30T13:37:03.083" v="40"/>
        <pc:sldMkLst>
          <pc:docMk/>
          <pc:sldMk cId="2957129402" sldId="2147327324"/>
        </pc:sldMkLst>
      </pc:sldChg>
      <pc:sldChg chg="del">
        <pc:chgData name="David Parkinson" userId="S::davidparkinson@fph.org.uk::04612d52-21c1-4fab-8dd1-437d0949b280" providerId="AD" clId="Web-{7AC100C6-9369-4658-FB7B-DCF827F8ED12}" dt="2025-07-30T13:37:03.099" v="41"/>
        <pc:sldMkLst>
          <pc:docMk/>
          <pc:sldMk cId="1453145945" sldId="2147327325"/>
        </pc:sldMkLst>
      </pc:sldChg>
      <pc:sldChg chg="add">
        <pc:chgData name="David Parkinson" userId="S::davidparkinson@fph.org.uk::04612d52-21c1-4fab-8dd1-437d0949b280" providerId="AD" clId="Web-{7AC100C6-9369-4658-FB7B-DCF827F8ED12}" dt="2025-07-30T13:38:37.608" v="45"/>
        <pc:sldMkLst>
          <pc:docMk/>
          <pc:sldMk cId="1011954351" sldId="2147327334"/>
        </pc:sldMkLst>
      </pc:sldChg>
      <pc:sldChg chg="add">
        <pc:chgData name="David Parkinson" userId="S::davidparkinson@fph.org.uk::04612d52-21c1-4fab-8dd1-437d0949b280" providerId="AD" clId="Web-{7AC100C6-9369-4658-FB7B-DCF827F8ED12}" dt="2025-07-30T13:38:37.780" v="46"/>
        <pc:sldMkLst>
          <pc:docMk/>
          <pc:sldMk cId="3959137371" sldId="2147327335"/>
        </pc:sldMkLst>
      </pc:sldChg>
      <pc:sldChg chg="add">
        <pc:chgData name="David Parkinson" userId="S::davidparkinson@fph.org.uk::04612d52-21c1-4fab-8dd1-437d0949b280" providerId="AD" clId="Web-{7AC100C6-9369-4658-FB7B-DCF827F8ED12}" dt="2025-07-30T13:38:37.936" v="47"/>
        <pc:sldMkLst>
          <pc:docMk/>
          <pc:sldMk cId="1142875907" sldId="2147327336"/>
        </pc:sldMkLst>
      </pc:sldChg>
      <pc:sldChg chg="add">
        <pc:chgData name="David Parkinson" userId="S::davidparkinson@fph.org.uk::04612d52-21c1-4fab-8dd1-437d0949b280" providerId="AD" clId="Web-{7AC100C6-9369-4658-FB7B-DCF827F8ED12}" dt="2025-07-30T13:38:38.108" v="48"/>
        <pc:sldMkLst>
          <pc:docMk/>
          <pc:sldMk cId="1541016787" sldId="2147327337"/>
        </pc:sldMkLst>
      </pc:sldChg>
      <pc:sldChg chg="del">
        <pc:chgData name="David Parkinson" userId="S::davidparkinson@fph.org.uk::04612d52-21c1-4fab-8dd1-437d0949b280" providerId="AD" clId="Web-{7AC100C6-9369-4658-FB7B-DCF827F8ED12}" dt="2025-07-30T13:37:03.099" v="42"/>
        <pc:sldMkLst>
          <pc:docMk/>
          <pc:sldMk cId="1146206895" sldId="2147474114"/>
        </pc:sldMkLst>
      </pc:sldChg>
      <pc:sldChg chg="del">
        <pc:chgData name="David Parkinson" userId="S::davidparkinson@fph.org.uk::04612d52-21c1-4fab-8dd1-437d0949b280" providerId="AD" clId="Web-{7AC100C6-9369-4658-FB7B-DCF827F8ED12}" dt="2025-07-30T13:37:03.068" v="37"/>
        <pc:sldMkLst>
          <pc:docMk/>
          <pc:sldMk cId="1354618240" sldId="2147474126"/>
        </pc:sldMkLst>
      </pc:sldChg>
      <pc:sldChg chg="delSp modSp">
        <pc:chgData name="David Parkinson" userId="S::davidparkinson@fph.org.uk::04612d52-21c1-4fab-8dd1-437d0949b280" providerId="AD" clId="Web-{7AC100C6-9369-4658-FB7B-DCF827F8ED12}" dt="2025-07-30T13:35:08.796" v="35" actId="20577"/>
        <pc:sldMkLst>
          <pc:docMk/>
          <pc:sldMk cId="882523186" sldId="2147474127"/>
        </pc:sldMkLst>
      </pc:sldChg>
      <pc:sldChg chg="add replId">
        <pc:chgData name="David Parkinson" userId="S::davidparkinson@fph.org.uk::04612d52-21c1-4fab-8dd1-437d0949b280" providerId="AD" clId="Web-{7AC100C6-9369-4658-FB7B-DCF827F8ED12}" dt="2025-07-30T13:37:10.319" v="44"/>
        <pc:sldMkLst>
          <pc:docMk/>
          <pc:sldMk cId="3241055204" sldId="2147474136"/>
        </pc:sldMkLst>
      </pc:sldChg>
      <pc:sldChg chg="addSp delSp modSp new ord">
        <pc:chgData name="David Parkinson" userId="S::davidparkinson@fph.org.uk::04612d52-21c1-4fab-8dd1-437d0949b280" providerId="AD" clId="Web-{7AC100C6-9369-4658-FB7B-DCF827F8ED12}" dt="2025-07-30T13:41:37.104" v="69"/>
        <pc:sldMkLst>
          <pc:docMk/>
          <pc:sldMk cId="3633329405" sldId="2147474137"/>
        </pc:sldMkLst>
      </pc:sldChg>
    </pc:docChg>
  </pc:docChgLst>
  <pc:docChgLst>
    <pc:chgData name="jack.haywood@doctors.org.uk" userId="S::urn:spo:guest#jack.haywood@doctors.org.uk::" providerId="AD" clId="Web-{E249D03C-758E-F9FE-2C99-39D15002C346}"/>
    <pc:docChg chg="modSld">
      <pc:chgData name="jack.haywood@doctors.org.uk" userId="S::urn:spo:guest#jack.haywood@doctors.org.uk::" providerId="AD" clId="Web-{E249D03C-758E-F9FE-2C99-39D15002C346}" dt="2025-08-19T03:12:02.171" v="12" actId="20577"/>
      <pc:docMkLst>
        <pc:docMk/>
      </pc:docMkLst>
      <pc:sldChg chg="modSp">
        <pc:chgData name="jack.haywood@doctors.org.uk" userId="S::urn:spo:guest#jack.haywood@doctors.org.uk::" providerId="AD" clId="Web-{E249D03C-758E-F9FE-2C99-39D15002C346}" dt="2025-08-19T03:12:02.171" v="12" actId="20577"/>
        <pc:sldMkLst>
          <pc:docMk/>
          <pc:sldMk cId="0" sldId="2147474128"/>
        </pc:sldMkLst>
        <pc:spChg chg="mod">
          <ac:chgData name="jack.haywood@doctors.org.uk" userId="S::urn:spo:guest#jack.haywood@doctors.org.uk::" providerId="AD" clId="Web-{E249D03C-758E-F9FE-2C99-39D15002C346}" dt="2025-08-19T03:12:02.171" v="12" actId="20577"/>
          <ac:spMkLst>
            <pc:docMk/>
            <pc:sldMk cId="0" sldId="2147474128"/>
            <ac:spMk id="347" creationId="{00000000-0000-0000-0000-000000000000}"/>
          </ac:spMkLst>
        </pc:spChg>
      </pc:sldChg>
    </pc:docChg>
  </pc:docChgLst>
  <pc:docChgLst>
    <pc:chgData name="x.zheng@nhs.net" userId="S::urn:spo:guest#x.zheng@nhs.net::" providerId="AD" clId="Web-{E80B5B63-B2FB-91EE-6547-965511709ECE}"/>
    <pc:docChg chg="modSld">
      <pc:chgData name="x.zheng@nhs.net" userId="S::urn:spo:guest#x.zheng@nhs.net::" providerId="AD" clId="Web-{E80B5B63-B2FB-91EE-6547-965511709ECE}" dt="2025-07-29T10:02:57.179" v="38" actId="20577"/>
      <pc:docMkLst>
        <pc:docMk/>
      </pc:docMkLst>
      <pc:sldChg chg="modSp">
        <pc:chgData name="x.zheng@nhs.net" userId="S::urn:spo:guest#x.zheng@nhs.net::" providerId="AD" clId="Web-{E80B5B63-B2FB-91EE-6547-965511709ECE}" dt="2025-07-29T10:02:57.179" v="38" actId="20577"/>
        <pc:sldMkLst>
          <pc:docMk/>
          <pc:sldMk cId="0" sldId="270"/>
        </pc:sldMkLst>
      </pc:sldChg>
      <pc:sldChg chg="modSp">
        <pc:chgData name="x.zheng@nhs.net" userId="S::urn:spo:guest#x.zheng@nhs.net::" providerId="AD" clId="Web-{E80B5B63-B2FB-91EE-6547-965511709ECE}" dt="2025-07-29T09:50:06.517" v="10" actId="20577"/>
        <pc:sldMkLst>
          <pc:docMk/>
          <pc:sldMk cId="0" sldId="311"/>
        </pc:sldMkLst>
      </pc:sldChg>
    </pc:docChg>
  </pc:docChgLst>
  <pc:docChgLst>
    <pc:chgData name="Georgia Harris" userId="ef60706f-87d9-42d4-b24d-41b2dfbbd384" providerId="ADAL" clId="{6EFD87E6-A844-4104-86CB-BDDA204DACE2}"/>
    <pc:docChg chg="custSel modSld sldOrd">
      <pc:chgData name="Georgia Harris" userId="ef60706f-87d9-42d4-b24d-41b2dfbbd384" providerId="ADAL" clId="{6EFD87E6-A844-4104-86CB-BDDA204DACE2}" dt="2025-09-05T12:40:10.751" v="694" actId="20577"/>
      <pc:docMkLst>
        <pc:docMk/>
      </pc:docMkLst>
      <pc:sldChg chg="addSp delSp modSp mod modNotesTx">
        <pc:chgData name="Georgia Harris" userId="ef60706f-87d9-42d4-b24d-41b2dfbbd384" providerId="ADAL" clId="{6EFD87E6-A844-4104-86CB-BDDA204DACE2}" dt="2025-09-05T12:40:05.897" v="693" actId="20577"/>
        <pc:sldMkLst>
          <pc:docMk/>
          <pc:sldMk cId="0" sldId="282"/>
        </pc:sldMkLst>
        <pc:spChg chg="mod">
          <ac:chgData name="Georgia Harris" userId="ef60706f-87d9-42d4-b24d-41b2dfbbd384" providerId="ADAL" clId="{6EFD87E6-A844-4104-86CB-BDDA204DACE2}" dt="2025-09-04T14:49:22.414" v="340" actId="20577"/>
          <ac:spMkLst>
            <pc:docMk/>
            <pc:sldMk cId="0" sldId="282"/>
            <ac:spMk id="333" creationId="{00000000-0000-0000-0000-000000000000}"/>
          </ac:spMkLst>
        </pc:spChg>
        <pc:picChg chg="add mod">
          <ac:chgData name="Georgia Harris" userId="ef60706f-87d9-42d4-b24d-41b2dfbbd384" providerId="ADAL" clId="{6EFD87E6-A844-4104-86CB-BDDA204DACE2}" dt="2025-09-04T14:46:01.721" v="225" actId="1076"/>
          <ac:picMkLst>
            <pc:docMk/>
            <pc:sldMk cId="0" sldId="282"/>
            <ac:picMk id="13" creationId="{93DF304A-F010-ECCB-7210-1436F840A141}"/>
          </ac:picMkLst>
        </pc:picChg>
        <pc:picChg chg="add mod">
          <ac:chgData name="Georgia Harris" userId="ef60706f-87d9-42d4-b24d-41b2dfbbd384" providerId="ADAL" clId="{6EFD87E6-A844-4104-86CB-BDDA204DACE2}" dt="2025-09-04T14:45:46.198" v="224" actId="1076"/>
          <ac:picMkLst>
            <pc:docMk/>
            <pc:sldMk cId="0" sldId="282"/>
            <ac:picMk id="15" creationId="{A4696C87-BFCA-2B47-C971-5D47D3247690}"/>
          </ac:picMkLst>
        </pc:picChg>
      </pc:sldChg>
      <pc:sldChg chg="modSp mod">
        <pc:chgData name="Georgia Harris" userId="ef60706f-87d9-42d4-b24d-41b2dfbbd384" providerId="ADAL" clId="{6EFD87E6-A844-4104-86CB-BDDA204DACE2}" dt="2025-09-04T14:18:38.016" v="1" actId="20577"/>
        <pc:sldMkLst>
          <pc:docMk/>
          <pc:sldMk cId="3837808611" sldId="303"/>
        </pc:sldMkLst>
        <pc:spChg chg="mod">
          <ac:chgData name="Georgia Harris" userId="ef60706f-87d9-42d4-b24d-41b2dfbbd384" providerId="ADAL" clId="{6EFD87E6-A844-4104-86CB-BDDA204DACE2}" dt="2025-09-04T14:18:38.016" v="1" actId="20577"/>
          <ac:spMkLst>
            <pc:docMk/>
            <pc:sldMk cId="3837808611" sldId="303"/>
            <ac:spMk id="3" creationId="{2126D473-3528-4BDB-A560-31BD87AFDCD0}"/>
          </ac:spMkLst>
        </pc:spChg>
      </pc:sldChg>
      <pc:sldChg chg="modSp mod ord modNotesTx">
        <pc:chgData name="Georgia Harris" userId="ef60706f-87d9-42d4-b24d-41b2dfbbd384" providerId="ADAL" clId="{6EFD87E6-A844-4104-86CB-BDDA204DACE2}" dt="2025-09-05T12:40:10.751" v="694" actId="20577"/>
        <pc:sldMkLst>
          <pc:docMk/>
          <pc:sldMk cId="4218757360" sldId="309"/>
        </pc:sldMkLst>
        <pc:spChg chg="mod">
          <ac:chgData name="Georgia Harris" userId="ef60706f-87d9-42d4-b24d-41b2dfbbd384" providerId="ADAL" clId="{6EFD87E6-A844-4104-86CB-BDDA204DACE2}" dt="2025-09-04T14:48:05.637" v="233" actId="255"/>
          <ac:spMkLst>
            <pc:docMk/>
            <pc:sldMk cId="4218757360" sldId="309"/>
            <ac:spMk id="3" creationId="{00000000-0000-0000-0000-000000000000}"/>
          </ac:spMkLst>
        </pc:spChg>
      </pc:sldChg>
      <pc:sldChg chg="addSp delSp modSp mod modNotesTx">
        <pc:chgData name="Georgia Harris" userId="ef60706f-87d9-42d4-b24d-41b2dfbbd384" providerId="ADAL" clId="{6EFD87E6-A844-4104-86CB-BDDA204DACE2}" dt="2025-09-05T12:39:52.250" v="692" actId="20577"/>
        <pc:sldMkLst>
          <pc:docMk/>
          <pc:sldMk cId="2606261409" sldId="315"/>
        </pc:sldMkLst>
        <pc:picChg chg="add mod modCrop">
          <ac:chgData name="Georgia Harris" userId="ef60706f-87d9-42d4-b24d-41b2dfbbd384" providerId="ADAL" clId="{6EFD87E6-A844-4104-86CB-BDDA204DACE2}" dt="2025-09-04T14:46:39.027" v="230" actId="732"/>
          <ac:picMkLst>
            <pc:docMk/>
            <pc:sldMk cId="2606261409" sldId="315"/>
            <ac:picMk id="6" creationId="{50EF878A-1900-1E23-B9C3-949F414DB6AF}"/>
          </ac:picMkLst>
        </pc:picChg>
      </pc:sldChg>
      <pc:sldChg chg="modNotesTx">
        <pc:chgData name="Georgia Harris" userId="ef60706f-87d9-42d4-b24d-41b2dfbbd384" providerId="ADAL" clId="{6EFD87E6-A844-4104-86CB-BDDA204DACE2}" dt="2025-09-05T12:39:48.203" v="691" actId="20577"/>
        <pc:sldMkLst>
          <pc:docMk/>
          <pc:sldMk cId="2898849444" sldId="2147474132"/>
        </pc:sldMkLst>
      </pc:sldChg>
      <pc:sldChg chg="modSp mod">
        <pc:chgData name="Georgia Harris" userId="ef60706f-87d9-42d4-b24d-41b2dfbbd384" providerId="ADAL" clId="{6EFD87E6-A844-4104-86CB-BDDA204DACE2}" dt="2025-09-05T12:23:33.321" v="346" actId="27636"/>
        <pc:sldMkLst>
          <pc:docMk/>
          <pc:sldMk cId="3725742962" sldId="2147474151"/>
        </pc:sldMkLst>
      </pc:sldChg>
    </pc:docChg>
  </pc:docChgLst>
  <pc:docChgLst>
    <pc:chgData name="jack.haywood@doctors.org.uk" userId="S::urn:spo:guest#jack.haywood@doctors.org.uk::" providerId="AD" clId="Web-{1AAD60B7-6D93-343B-54B6-8172F530FCE2}"/>
    <pc:docChg chg="addSld delSld modSld">
      <pc:chgData name="jack.haywood@doctors.org.uk" userId="S::urn:spo:guest#jack.haywood@doctors.org.uk::" providerId="AD" clId="Web-{1AAD60B7-6D93-343B-54B6-8172F530FCE2}" dt="2025-08-20T05:58:33.207" v="157" actId="20577"/>
      <pc:docMkLst>
        <pc:docMk/>
      </pc:docMkLst>
      <pc:sldChg chg="modSp">
        <pc:chgData name="jack.haywood@doctors.org.uk" userId="S::urn:spo:guest#jack.haywood@doctors.org.uk::" providerId="AD" clId="Web-{1AAD60B7-6D93-343B-54B6-8172F530FCE2}" dt="2025-08-20T05:52:17.138" v="12" actId="20577"/>
        <pc:sldMkLst>
          <pc:docMk/>
          <pc:sldMk cId="0" sldId="284"/>
        </pc:sldMkLst>
        <pc:spChg chg="mod">
          <ac:chgData name="jack.haywood@doctors.org.uk" userId="S::urn:spo:guest#jack.haywood@doctors.org.uk::" providerId="AD" clId="Web-{1AAD60B7-6D93-343B-54B6-8172F530FCE2}" dt="2025-08-20T05:52:17.138" v="12" actId="20577"/>
          <ac:spMkLst>
            <pc:docMk/>
            <pc:sldMk cId="0" sldId="284"/>
            <ac:spMk id="354" creationId="{00000000-0000-0000-0000-000000000000}"/>
          </ac:spMkLst>
        </pc:spChg>
      </pc:sldChg>
      <pc:sldChg chg="modSp">
        <pc:chgData name="jack.haywood@doctors.org.uk" userId="S::urn:spo:guest#jack.haywood@doctors.org.uk::" providerId="AD" clId="Web-{1AAD60B7-6D93-343B-54B6-8172F530FCE2}" dt="2025-08-20T05:54:03.709" v="51" actId="20577"/>
        <pc:sldMkLst>
          <pc:docMk/>
          <pc:sldMk cId="0" sldId="286"/>
        </pc:sldMkLst>
        <pc:spChg chg="mod">
          <ac:chgData name="jack.haywood@doctors.org.uk" userId="S::urn:spo:guest#jack.haywood@doctors.org.uk::" providerId="AD" clId="Web-{1AAD60B7-6D93-343B-54B6-8172F530FCE2}" dt="2025-08-20T05:53:47.676" v="22" actId="20577"/>
          <ac:spMkLst>
            <pc:docMk/>
            <pc:sldMk cId="0" sldId="286"/>
            <ac:spMk id="371" creationId="{00000000-0000-0000-0000-000000000000}"/>
          </ac:spMkLst>
        </pc:spChg>
        <pc:spChg chg="mod">
          <ac:chgData name="jack.haywood@doctors.org.uk" userId="S::urn:spo:guest#jack.haywood@doctors.org.uk::" providerId="AD" clId="Web-{1AAD60B7-6D93-343B-54B6-8172F530FCE2}" dt="2025-08-20T05:54:03.709" v="51" actId="20577"/>
          <ac:spMkLst>
            <pc:docMk/>
            <pc:sldMk cId="0" sldId="286"/>
            <ac:spMk id="374" creationId="{00000000-0000-0000-0000-000000000000}"/>
          </ac:spMkLst>
        </pc:spChg>
      </pc:sldChg>
      <pc:sldChg chg="del">
        <pc:chgData name="jack.haywood@doctors.org.uk" userId="S::urn:spo:guest#jack.haywood@doctors.org.uk::" providerId="AD" clId="Web-{1AAD60B7-6D93-343B-54B6-8172F530FCE2}" dt="2025-08-20T05:55:52.997" v="72"/>
        <pc:sldMkLst>
          <pc:docMk/>
          <pc:sldMk cId="0" sldId="287"/>
        </pc:sldMkLst>
      </pc:sldChg>
      <pc:sldChg chg="modSp">
        <pc:chgData name="jack.haywood@doctors.org.uk" userId="S::urn:spo:guest#jack.haywood@doctors.org.uk::" providerId="AD" clId="Web-{1AAD60B7-6D93-343B-54B6-8172F530FCE2}" dt="2025-08-20T05:57:10.563" v="104" actId="20577"/>
        <pc:sldMkLst>
          <pc:docMk/>
          <pc:sldMk cId="0" sldId="288"/>
        </pc:sldMkLst>
        <pc:spChg chg="mod">
          <ac:chgData name="jack.haywood@doctors.org.uk" userId="S::urn:spo:guest#jack.haywood@doctors.org.uk::" providerId="AD" clId="Web-{1AAD60B7-6D93-343B-54B6-8172F530FCE2}" dt="2025-08-20T05:57:10.563" v="104" actId="20577"/>
          <ac:spMkLst>
            <pc:docMk/>
            <pc:sldMk cId="0" sldId="288"/>
            <ac:spMk id="389" creationId="{00000000-0000-0000-0000-000000000000}"/>
          </ac:spMkLst>
        </pc:spChg>
        <pc:picChg chg="mod">
          <ac:chgData name="jack.haywood@doctors.org.uk" userId="S::urn:spo:guest#jack.haywood@doctors.org.uk::" providerId="AD" clId="Web-{1AAD60B7-6D93-343B-54B6-8172F530FCE2}" dt="2025-08-20T05:57:00.703" v="102" actId="1076"/>
          <ac:picMkLst>
            <pc:docMk/>
            <pc:sldMk cId="0" sldId="288"/>
            <ac:picMk id="2" creationId="{C0FB11F6-106C-355F-2D02-017438419DDF}"/>
          </ac:picMkLst>
        </pc:picChg>
      </pc:sldChg>
      <pc:sldChg chg="modSp">
        <pc:chgData name="jack.haywood@doctors.org.uk" userId="S::urn:spo:guest#jack.haywood@doctors.org.uk::" providerId="AD" clId="Web-{1AAD60B7-6D93-343B-54B6-8172F530FCE2}" dt="2025-08-20T05:57:27.517" v="114" actId="20577"/>
        <pc:sldMkLst>
          <pc:docMk/>
          <pc:sldMk cId="0" sldId="290"/>
        </pc:sldMkLst>
        <pc:spChg chg="mod">
          <ac:chgData name="jack.haywood@doctors.org.uk" userId="S::urn:spo:guest#jack.haywood@doctors.org.uk::" providerId="AD" clId="Web-{1AAD60B7-6D93-343B-54B6-8172F530FCE2}" dt="2025-08-20T05:57:27.517" v="114" actId="20577"/>
          <ac:spMkLst>
            <pc:docMk/>
            <pc:sldMk cId="0" sldId="290"/>
            <ac:spMk id="403" creationId="{00000000-0000-0000-0000-000000000000}"/>
          </ac:spMkLst>
        </pc:spChg>
      </pc:sldChg>
      <pc:sldChg chg="modSp">
        <pc:chgData name="jack.haywood@doctors.org.uk" userId="S::urn:spo:guest#jack.haywood@doctors.org.uk::" providerId="AD" clId="Web-{1AAD60B7-6D93-343B-54B6-8172F530FCE2}" dt="2025-08-20T05:58:33.207" v="157" actId="20577"/>
        <pc:sldMkLst>
          <pc:docMk/>
          <pc:sldMk cId="0" sldId="294"/>
        </pc:sldMkLst>
        <pc:spChg chg="mod">
          <ac:chgData name="jack.haywood@doctors.org.uk" userId="S::urn:spo:guest#jack.haywood@doctors.org.uk::" providerId="AD" clId="Web-{1AAD60B7-6D93-343B-54B6-8172F530FCE2}" dt="2025-08-20T05:58:33.207" v="157" actId="20577"/>
          <ac:spMkLst>
            <pc:docMk/>
            <pc:sldMk cId="0" sldId="294"/>
            <ac:spMk id="457" creationId="{00000000-0000-0000-0000-000000000000}"/>
          </ac:spMkLst>
        </pc:spChg>
      </pc:sldChg>
      <pc:sldChg chg="del">
        <pc:chgData name="jack.haywood@doctors.org.uk" userId="S::urn:spo:guest#jack.haywood@doctors.org.uk::" providerId="AD" clId="Web-{1AAD60B7-6D93-343B-54B6-8172F530FCE2}" dt="2025-08-20T05:56:33.499" v="77"/>
        <pc:sldMkLst>
          <pc:docMk/>
          <pc:sldMk cId="166634332" sldId="2147474129"/>
        </pc:sldMkLst>
      </pc:sldChg>
      <pc:sldChg chg="new del">
        <pc:chgData name="jack.haywood@doctors.org.uk" userId="S::urn:spo:guest#jack.haywood@doctors.org.uk::" providerId="AD" clId="Web-{1AAD60B7-6D93-343B-54B6-8172F530FCE2}" dt="2025-08-20T05:51:03.927" v="4"/>
        <pc:sldMkLst>
          <pc:docMk/>
          <pc:sldMk cId="2472549463" sldId="2147474151"/>
        </pc:sldMkLst>
      </pc:sldChg>
    </pc:docChg>
  </pc:docChgLst>
  <pc:docChgLst>
    <pc:chgData clId="Web-{E249D03C-758E-F9FE-2C99-39D15002C346}"/>
    <pc:docChg chg="modSld">
      <pc:chgData name="" userId="" providerId="" clId="Web-{E249D03C-758E-F9FE-2C99-39D15002C346}" dt="2025-08-19T03:09:11.758" v="2" actId="20577"/>
      <pc:docMkLst>
        <pc:docMk/>
      </pc:docMkLst>
      <pc:sldChg chg="modSp">
        <pc:chgData name="" userId="" providerId="" clId="Web-{E249D03C-758E-F9FE-2C99-39D15002C346}" dt="2025-08-19T03:09:11.758" v="2" actId="20577"/>
        <pc:sldMkLst>
          <pc:docMk/>
          <pc:sldMk cId="0" sldId="311"/>
        </pc:sldMkLst>
        <pc:spChg chg="mod">
          <ac:chgData name="" userId="" providerId="" clId="Web-{E249D03C-758E-F9FE-2C99-39D15002C346}" dt="2025-08-19T03:09:11.758" v="2" actId="20577"/>
          <ac:spMkLst>
            <pc:docMk/>
            <pc:sldMk cId="0" sldId="311"/>
            <ac:spMk id="3" creationId="{F971EFA4-5DEB-4124-9959-7165D874F721}"/>
          </ac:spMkLst>
        </pc:spChg>
      </pc:sldChg>
    </pc:docChg>
  </pc:docChgLst>
  <pc:docChgLst>
    <pc:chgData name="jack.haywood@doctors.org.uk" userId="S::urn:spo:guest#jack.haywood@doctors.org.uk::" providerId="AD" clId="Web-{16DC094E-C445-0E4C-6721-BA71C7B405CE}"/>
    <pc:docChg chg="addSld modSld">
      <pc:chgData name="jack.haywood@doctors.org.uk" userId="S::urn:spo:guest#jack.haywood@doctors.org.uk::" providerId="AD" clId="Web-{16DC094E-C445-0E4C-6721-BA71C7B405CE}" dt="2025-08-14T06:10:20.991" v="199" actId="20577"/>
      <pc:docMkLst>
        <pc:docMk/>
      </pc:docMkLst>
      <pc:sldChg chg="modSp">
        <pc:chgData name="jack.haywood@doctors.org.uk" userId="S::urn:spo:guest#jack.haywood@doctors.org.uk::" providerId="AD" clId="Web-{16DC094E-C445-0E4C-6721-BA71C7B405CE}" dt="2025-08-14T06:02:16.616" v="10" actId="20577"/>
        <pc:sldMkLst>
          <pc:docMk/>
          <pc:sldMk cId="0" sldId="270"/>
        </pc:sldMkLst>
        <pc:spChg chg="mod">
          <ac:chgData name="jack.haywood@doctors.org.uk" userId="S::urn:spo:guest#jack.haywood@doctors.org.uk::" providerId="AD" clId="Web-{16DC094E-C445-0E4C-6721-BA71C7B405CE}" dt="2025-08-14T06:02:16.616" v="10" actId="20577"/>
          <ac:spMkLst>
            <pc:docMk/>
            <pc:sldMk cId="0" sldId="270"/>
            <ac:spMk id="242" creationId="{00000000-0000-0000-0000-000000000000}"/>
          </ac:spMkLst>
        </pc:spChg>
      </pc:sldChg>
      <pc:sldChg chg="addSp delSp modSp new">
        <pc:chgData name="jack.haywood@doctors.org.uk" userId="S::urn:spo:guest#jack.haywood@doctors.org.uk::" providerId="AD" clId="Web-{16DC094E-C445-0E4C-6721-BA71C7B405CE}" dt="2025-08-14T06:08:04.171" v="35" actId="1076"/>
        <pc:sldMkLst>
          <pc:docMk/>
          <pc:sldMk cId="2332630946" sldId="2147474149"/>
        </pc:sldMkLst>
        <pc:spChg chg="mod">
          <ac:chgData name="jack.haywood@doctors.org.uk" userId="S::urn:spo:guest#jack.haywood@doctors.org.uk::" providerId="AD" clId="Web-{16DC094E-C445-0E4C-6721-BA71C7B405CE}" dt="2025-08-14T06:06:30.168" v="14" actId="20577"/>
          <ac:spMkLst>
            <pc:docMk/>
            <pc:sldMk cId="2332630946" sldId="2147474149"/>
            <ac:spMk id="2" creationId="{595BA5F7-9CC7-3688-32D5-762CF77E3029}"/>
          </ac:spMkLst>
        </pc:spChg>
        <pc:graphicFrameChg chg="add mod modGraphic">
          <ac:chgData name="jack.haywood@doctors.org.uk" userId="S::urn:spo:guest#jack.haywood@doctors.org.uk::" providerId="AD" clId="Web-{16DC094E-C445-0E4C-6721-BA71C7B405CE}" dt="2025-08-14T06:07:48.326" v="33" actId="1076"/>
          <ac:graphicFrameMkLst>
            <pc:docMk/>
            <pc:sldMk cId="2332630946" sldId="2147474149"/>
            <ac:graphicFrameMk id="7" creationId="{ADF0C82E-31A6-528B-6E76-6365B5D6FA84}"/>
          </ac:graphicFrameMkLst>
        </pc:graphicFrameChg>
        <pc:graphicFrameChg chg="add mod modGraphic">
          <ac:chgData name="jack.haywood@doctors.org.uk" userId="S::urn:spo:guest#jack.haywood@doctors.org.uk::" providerId="AD" clId="Web-{16DC094E-C445-0E4C-6721-BA71C7B405CE}" dt="2025-08-14T06:07:55.952" v="34" actId="1076"/>
          <ac:graphicFrameMkLst>
            <pc:docMk/>
            <pc:sldMk cId="2332630946" sldId="2147474149"/>
            <ac:graphicFrameMk id="9" creationId="{8DF2222B-EBAA-006D-0B8C-06032043473A}"/>
          </ac:graphicFrameMkLst>
        </pc:graphicFrameChg>
        <pc:graphicFrameChg chg="add mod modGraphic">
          <ac:chgData name="jack.haywood@doctors.org.uk" userId="S::urn:spo:guest#jack.haywood@doctors.org.uk::" providerId="AD" clId="Web-{16DC094E-C445-0E4C-6721-BA71C7B405CE}" dt="2025-08-14T06:08:04.171" v="35" actId="1076"/>
          <ac:graphicFrameMkLst>
            <pc:docMk/>
            <pc:sldMk cId="2332630946" sldId="2147474149"/>
            <ac:graphicFrameMk id="11" creationId="{25B76FCC-0661-71A1-004F-F9B6ABBA1491}"/>
          </ac:graphicFrameMkLst>
        </pc:graphicFrameChg>
      </pc:sldChg>
      <pc:sldChg chg="modSp new">
        <pc:chgData name="jack.haywood@doctors.org.uk" userId="S::urn:spo:guest#jack.haywood@doctors.org.uk::" providerId="AD" clId="Web-{16DC094E-C445-0E4C-6721-BA71C7B405CE}" dt="2025-08-14T06:10:20.991" v="199" actId="20577"/>
        <pc:sldMkLst>
          <pc:docMk/>
          <pc:sldMk cId="3157559778" sldId="2147474150"/>
        </pc:sldMkLst>
        <pc:spChg chg="mod">
          <ac:chgData name="jack.haywood@doctors.org.uk" userId="S::urn:spo:guest#jack.haywood@doctors.org.uk::" providerId="AD" clId="Web-{16DC094E-C445-0E4C-6721-BA71C7B405CE}" dt="2025-08-14T06:08:38.734" v="40" actId="20577"/>
          <ac:spMkLst>
            <pc:docMk/>
            <pc:sldMk cId="3157559778" sldId="2147474150"/>
            <ac:spMk id="2" creationId="{FEAB335C-44A8-2263-7E60-D38449FEB775}"/>
          </ac:spMkLst>
        </pc:spChg>
        <pc:spChg chg="mod">
          <ac:chgData name="jack.haywood@doctors.org.uk" userId="S::urn:spo:guest#jack.haywood@doctors.org.uk::" providerId="AD" clId="Web-{16DC094E-C445-0E4C-6721-BA71C7B405CE}" dt="2025-08-14T06:10:20.991" v="199" actId="20577"/>
          <ac:spMkLst>
            <pc:docMk/>
            <pc:sldMk cId="3157559778" sldId="2147474150"/>
            <ac:spMk id="3" creationId="{DBF1C68D-4EE3-5AD7-8CD3-B40ACB8CD4B4}"/>
          </ac:spMkLst>
        </pc:spChg>
      </pc:sldChg>
    </pc:docChg>
  </pc:docChgLst>
  <pc:docChgLst>
    <pc:chgData name="Gareth Cooke" userId="S::garethcooke@fph.org.uk::b75fb428-f620-4c18-aede-c05992be815b" providerId="AD" clId="Web-{7D2E325F-EA9B-52AE-48C4-4AFEF3751F31}"/>
    <pc:docChg chg="modSld">
      <pc:chgData name="Gareth Cooke" userId="S::garethcooke@fph.org.uk::b75fb428-f620-4c18-aede-c05992be815b" providerId="AD" clId="Web-{7D2E325F-EA9B-52AE-48C4-4AFEF3751F31}" dt="2025-08-05T09:16:19.195" v="94" actId="20577"/>
      <pc:docMkLst>
        <pc:docMk/>
      </pc:docMkLst>
      <pc:sldChg chg="modSp">
        <pc:chgData name="Gareth Cooke" userId="S::garethcooke@fph.org.uk::b75fb428-f620-4c18-aede-c05992be815b" providerId="AD" clId="Web-{7D2E325F-EA9B-52AE-48C4-4AFEF3751F31}" dt="2025-08-05T09:16:19.195" v="94" actId="20577"/>
        <pc:sldMkLst>
          <pc:docMk/>
          <pc:sldMk cId="2466980905" sldId="2147474141"/>
        </pc:sldMkLst>
      </pc:sldChg>
    </pc:docChg>
  </pc:docChgLst>
  <pc:docChgLst>
    <pc:chgData name="tom.j.irving@gmail.com" userId="S::urn:spo:guest#tom.j.irving@gmail.com::" providerId="AD" clId="Web-{5F684D5F-EBD2-C053-E7F8-14B8A4F0FA3F}"/>
    <pc:docChg chg="delSld modSld">
      <pc:chgData name="tom.j.irving@gmail.com" userId="S::urn:spo:guest#tom.j.irving@gmail.com::" providerId="AD" clId="Web-{5F684D5F-EBD2-C053-E7F8-14B8A4F0FA3F}" dt="2025-08-01T11:54:10.552" v="1"/>
      <pc:docMkLst>
        <pc:docMk/>
      </pc:docMkLst>
      <pc:sldChg chg="delSp">
        <pc:chgData name="tom.j.irving@gmail.com" userId="S::urn:spo:guest#tom.j.irving@gmail.com::" providerId="AD" clId="Web-{5F684D5F-EBD2-C053-E7F8-14B8A4F0FA3F}" dt="2025-08-01T11:54:10.552" v="1"/>
        <pc:sldMkLst>
          <pc:docMk/>
          <pc:sldMk cId="0" sldId="266"/>
        </pc:sldMkLst>
      </pc:sldChg>
      <pc:sldChg chg="del">
        <pc:chgData name="tom.j.irving@gmail.com" userId="S::urn:spo:guest#tom.j.irving@gmail.com::" providerId="AD" clId="Web-{5F684D5F-EBD2-C053-E7F8-14B8A4F0FA3F}" dt="2025-08-01T11:43:50.729" v="0"/>
        <pc:sldMkLst>
          <pc:docMk/>
          <pc:sldMk cId="3241055204" sldId="2147474136"/>
        </pc:sldMkLst>
      </pc:sldChg>
    </pc:docChg>
  </pc:docChgLst>
  <pc:docChgLst>
    <pc:chgData name="tom.j.irving@gmail.com" userId="S::urn:spo:guest#tom.j.irving@gmail.com::" providerId="AD" clId="Web-{A4BB05D9-D97F-1F9A-96E4-057E0C823832}"/>
    <pc:docChg chg="addSld delSld modSld sldOrd">
      <pc:chgData name="tom.j.irving@gmail.com" userId="S::urn:spo:guest#tom.j.irving@gmail.com::" providerId="AD" clId="Web-{A4BB05D9-D97F-1F9A-96E4-057E0C823832}" dt="2025-08-11T13:53:49.427" v="514" actId="20577"/>
      <pc:docMkLst>
        <pc:docMk/>
      </pc:docMkLst>
      <pc:sldChg chg="del">
        <pc:chgData name="tom.j.irving@gmail.com" userId="S::urn:spo:guest#tom.j.irving@gmail.com::" providerId="AD" clId="Web-{A4BB05D9-D97F-1F9A-96E4-057E0C823832}" dt="2025-08-11T13:28:29.031" v="38"/>
        <pc:sldMkLst>
          <pc:docMk/>
          <pc:sldMk cId="662501654" sldId="259"/>
        </pc:sldMkLst>
      </pc:sldChg>
      <pc:sldChg chg="del">
        <pc:chgData name="tom.j.irving@gmail.com" userId="S::urn:spo:guest#tom.j.irving@gmail.com::" providerId="AD" clId="Web-{A4BB05D9-D97F-1F9A-96E4-057E0C823832}" dt="2025-08-11T13:28:31.437" v="39"/>
        <pc:sldMkLst>
          <pc:docMk/>
          <pc:sldMk cId="0" sldId="260"/>
        </pc:sldMkLst>
      </pc:sldChg>
      <pc:sldChg chg="ord">
        <pc:chgData name="tom.j.irving@gmail.com" userId="S::urn:spo:guest#tom.j.irving@gmail.com::" providerId="AD" clId="Web-{A4BB05D9-D97F-1F9A-96E4-057E0C823832}" dt="2025-08-11T13:41:54.560" v="271"/>
        <pc:sldMkLst>
          <pc:docMk/>
          <pc:sldMk cId="0" sldId="261"/>
        </pc:sldMkLst>
      </pc:sldChg>
      <pc:sldChg chg="addSp delSp modSp ord">
        <pc:chgData name="tom.j.irving@gmail.com" userId="S::urn:spo:guest#tom.j.irving@gmail.com::" providerId="AD" clId="Web-{A4BB05D9-D97F-1F9A-96E4-057E0C823832}" dt="2025-08-11T13:48:56.325" v="495" actId="20577"/>
        <pc:sldMkLst>
          <pc:docMk/>
          <pc:sldMk cId="0" sldId="262"/>
        </pc:sldMkLst>
        <pc:spChg chg="mod">
          <ac:chgData name="tom.j.irving@gmail.com" userId="S::urn:spo:guest#tom.j.irving@gmail.com::" providerId="AD" clId="Web-{A4BB05D9-D97F-1F9A-96E4-057E0C823832}" dt="2025-08-11T13:48:56.325" v="495" actId="20577"/>
          <ac:spMkLst>
            <pc:docMk/>
            <pc:sldMk cId="0" sldId="262"/>
            <ac:spMk id="155" creationId="{00000000-0000-0000-0000-000000000000}"/>
          </ac:spMkLst>
        </pc:spChg>
      </pc:sldChg>
      <pc:sldChg chg="del">
        <pc:chgData name="tom.j.irving@gmail.com" userId="S::urn:spo:guest#tom.j.irving@gmail.com::" providerId="AD" clId="Web-{A4BB05D9-D97F-1F9A-96E4-057E0C823832}" dt="2025-08-11T13:38:45.692" v="261"/>
        <pc:sldMkLst>
          <pc:docMk/>
          <pc:sldMk cId="0" sldId="263"/>
        </pc:sldMkLst>
      </pc:sldChg>
      <pc:sldChg chg="del">
        <pc:chgData name="tom.j.irving@gmail.com" userId="S::urn:spo:guest#tom.j.irving@gmail.com::" providerId="AD" clId="Web-{A4BB05D9-D97F-1F9A-96E4-057E0C823832}" dt="2025-08-11T13:38:47.879" v="262"/>
        <pc:sldMkLst>
          <pc:docMk/>
          <pc:sldMk cId="0" sldId="264"/>
        </pc:sldMkLst>
      </pc:sldChg>
      <pc:sldChg chg="del">
        <pc:chgData name="tom.j.irving@gmail.com" userId="S::urn:spo:guest#tom.j.irving@gmail.com::" providerId="AD" clId="Web-{A4BB05D9-D97F-1F9A-96E4-057E0C823832}" dt="2025-08-11T13:38:49.489" v="263"/>
        <pc:sldMkLst>
          <pc:docMk/>
          <pc:sldMk cId="3136504767" sldId="265"/>
        </pc:sldMkLst>
      </pc:sldChg>
      <pc:sldChg chg="del">
        <pc:chgData name="tom.j.irving@gmail.com" userId="S::urn:spo:guest#tom.j.irving@gmail.com::" providerId="AD" clId="Web-{A4BB05D9-D97F-1F9A-96E4-057E0C823832}" dt="2025-08-11T13:38:50.911" v="264"/>
        <pc:sldMkLst>
          <pc:docMk/>
          <pc:sldMk cId="0" sldId="266"/>
        </pc:sldMkLst>
      </pc:sldChg>
      <pc:sldChg chg="add del">
        <pc:chgData name="tom.j.irving@gmail.com" userId="S::urn:spo:guest#tom.j.irving@gmail.com::" providerId="AD" clId="Web-{A4BB05D9-D97F-1F9A-96E4-057E0C823832}" dt="2025-08-11T13:40:47.963" v="270"/>
        <pc:sldMkLst>
          <pc:docMk/>
          <pc:sldMk cId="142407618" sldId="267"/>
        </pc:sldMkLst>
      </pc:sldChg>
      <pc:sldChg chg="modSp">
        <pc:chgData name="tom.j.irving@gmail.com" userId="S::urn:spo:guest#tom.j.irving@gmail.com::" providerId="AD" clId="Web-{A4BB05D9-D97F-1F9A-96E4-057E0C823832}" dt="2025-08-11T13:50:01.546" v="511" actId="20577"/>
        <pc:sldMkLst>
          <pc:docMk/>
          <pc:sldMk cId="2446142459" sldId="268"/>
        </pc:sldMkLst>
      </pc:sldChg>
      <pc:sldChg chg="modSp">
        <pc:chgData name="tom.j.irving@gmail.com" userId="S::urn:spo:guest#tom.j.irving@gmail.com::" providerId="AD" clId="Web-{A4BB05D9-D97F-1F9A-96E4-057E0C823832}" dt="2025-08-11T13:53:49.427" v="514" actId="20577"/>
        <pc:sldMkLst>
          <pc:docMk/>
          <pc:sldMk cId="0" sldId="270"/>
        </pc:sldMkLst>
        <pc:spChg chg="mod">
          <ac:chgData name="tom.j.irving@gmail.com" userId="S::urn:spo:guest#tom.j.irving@gmail.com::" providerId="AD" clId="Web-{A4BB05D9-D97F-1F9A-96E4-057E0C823832}" dt="2025-08-11T13:53:49.427" v="514" actId="20577"/>
          <ac:spMkLst>
            <pc:docMk/>
            <pc:sldMk cId="0" sldId="270"/>
            <ac:spMk id="242" creationId="{00000000-0000-0000-0000-000000000000}"/>
          </ac:spMkLst>
        </pc:spChg>
      </pc:sldChg>
      <pc:sldChg chg="addSp delSp modSp del">
        <pc:chgData name="tom.j.irving@gmail.com" userId="S::urn:spo:guest#tom.j.irving@gmail.com::" providerId="AD" clId="Web-{A4BB05D9-D97F-1F9A-96E4-057E0C823832}" dt="2025-08-11T13:36:55.390" v="237"/>
        <pc:sldMkLst>
          <pc:docMk/>
          <pc:sldMk cId="3476972922" sldId="2147327318"/>
        </pc:sldMkLst>
      </pc:sldChg>
      <pc:sldChg chg="addSp delSp modSp">
        <pc:chgData name="tom.j.irving@gmail.com" userId="S::urn:spo:guest#tom.j.irving@gmail.com::" providerId="AD" clId="Web-{A4BB05D9-D97F-1F9A-96E4-057E0C823832}" dt="2025-08-11T13:38:41.270" v="260" actId="1076"/>
        <pc:sldMkLst>
          <pc:docMk/>
          <pc:sldMk cId="1536751830" sldId="2147327319"/>
        </pc:sldMkLst>
        <pc:picChg chg="add mod">
          <ac:chgData name="tom.j.irving@gmail.com" userId="S::urn:spo:guest#tom.j.irving@gmail.com::" providerId="AD" clId="Web-{A4BB05D9-D97F-1F9A-96E4-057E0C823832}" dt="2025-08-11T13:38:30.925" v="257" actId="1076"/>
          <ac:picMkLst>
            <pc:docMk/>
            <pc:sldMk cId="1536751830" sldId="2147327319"/>
            <ac:picMk id="9" creationId="{4494EE71-4B26-8DFB-5D75-9211293C66C7}"/>
          </ac:picMkLst>
        </pc:picChg>
        <pc:picChg chg="add mod">
          <ac:chgData name="tom.j.irving@gmail.com" userId="S::urn:spo:guest#tom.j.irving@gmail.com::" providerId="AD" clId="Web-{A4BB05D9-D97F-1F9A-96E4-057E0C823832}" dt="2025-08-11T13:38:39.942" v="259" actId="1076"/>
          <ac:picMkLst>
            <pc:docMk/>
            <pc:sldMk cId="1536751830" sldId="2147327319"/>
            <ac:picMk id="10" creationId="{B80D9488-DEB7-E58D-876E-A33D719C16B6}"/>
          </ac:picMkLst>
        </pc:picChg>
        <pc:picChg chg="add mod">
          <ac:chgData name="tom.j.irving@gmail.com" userId="S::urn:spo:guest#tom.j.irving@gmail.com::" providerId="AD" clId="Web-{A4BB05D9-D97F-1F9A-96E4-057E0C823832}" dt="2025-08-11T13:38:41.270" v="260" actId="1076"/>
          <ac:picMkLst>
            <pc:docMk/>
            <pc:sldMk cId="1536751830" sldId="2147327319"/>
            <ac:picMk id="11" creationId="{4243FA30-EDCE-A4E0-0221-7C2D1D7D210F}"/>
          </ac:picMkLst>
        </pc:picChg>
      </pc:sldChg>
      <pc:sldChg chg="addSp delSp modSp">
        <pc:chgData name="tom.j.irving@gmail.com" userId="S::urn:spo:guest#tom.j.irving@gmail.com::" providerId="AD" clId="Web-{A4BB05D9-D97F-1F9A-96E4-057E0C823832}" dt="2025-08-11T13:36:51.889" v="236" actId="20577"/>
        <pc:sldMkLst>
          <pc:docMk/>
          <pc:sldMk cId="1914187672" sldId="2147327320"/>
        </pc:sldMkLst>
        <pc:spChg chg="add mod">
          <ac:chgData name="tom.j.irving@gmail.com" userId="S::urn:spo:guest#tom.j.irving@gmail.com::" providerId="AD" clId="Web-{A4BB05D9-D97F-1F9A-96E4-057E0C823832}" dt="2025-08-11T10:37:41.509" v="37" actId="20577"/>
          <ac:spMkLst>
            <pc:docMk/>
            <pc:sldMk cId="1914187672" sldId="2147327320"/>
            <ac:spMk id="4" creationId="{2D1E61F2-C29B-708C-0947-1DD885CE74B3}"/>
          </ac:spMkLst>
        </pc:spChg>
        <pc:spChg chg="mod">
          <ac:chgData name="tom.j.irving@gmail.com" userId="S::urn:spo:guest#tom.j.irving@gmail.com::" providerId="AD" clId="Web-{A4BB05D9-D97F-1F9A-96E4-057E0C823832}" dt="2025-08-11T13:36:51.889" v="236" actId="20577"/>
          <ac:spMkLst>
            <pc:docMk/>
            <pc:sldMk cId="1914187672" sldId="2147327320"/>
            <ac:spMk id="5" creationId="{A489840D-5A7E-A51B-D255-CBAE92D9C8AA}"/>
          </ac:spMkLst>
        </pc:spChg>
        <pc:picChg chg="add mod">
          <ac:chgData name="tom.j.irving@gmail.com" userId="S::urn:spo:guest#tom.j.irving@gmail.com::" providerId="AD" clId="Web-{A4BB05D9-D97F-1F9A-96E4-057E0C823832}" dt="2025-08-11T13:36:37.061" v="234" actId="1076"/>
          <ac:picMkLst>
            <pc:docMk/>
            <pc:sldMk cId="1914187672" sldId="2147327320"/>
            <ac:picMk id="3" creationId="{354230A7-E769-9518-6D57-ABCC8822D36D}"/>
          </ac:picMkLst>
        </pc:picChg>
      </pc:sldChg>
    </pc:docChg>
  </pc:docChgLst>
  <pc:docChgLst>
    <pc:chgData name="Gareth Cooke" userId="S::garethcooke@fph.org.uk::b75fb428-f620-4c18-aede-c05992be815b" providerId="AD" clId="Web-{AA3A003D-19FA-1DC8-4A32-27BF66D753BC}"/>
    <pc:docChg chg="addSld">
      <pc:chgData name="Gareth Cooke" userId="S::garethcooke@fph.org.uk::b75fb428-f620-4c18-aede-c05992be815b" providerId="AD" clId="Web-{AA3A003D-19FA-1DC8-4A32-27BF66D753BC}" dt="2025-09-04T15:24:55.459" v="6"/>
      <pc:docMkLst>
        <pc:docMk/>
      </pc:docMkLst>
      <pc:sldChg chg="add">
        <pc:chgData name="Gareth Cooke" userId="S::garethcooke@fph.org.uk::b75fb428-f620-4c18-aede-c05992be815b" providerId="AD" clId="Web-{AA3A003D-19FA-1DC8-4A32-27BF66D753BC}" dt="2025-09-04T15:24:54.319" v="0"/>
        <pc:sldMkLst>
          <pc:docMk/>
          <pc:sldMk cId="662501654" sldId="259"/>
        </pc:sldMkLst>
      </pc:sldChg>
      <pc:sldChg chg="add">
        <pc:chgData name="Gareth Cooke" userId="S::garethcooke@fph.org.uk::b75fb428-f620-4c18-aede-c05992be815b" providerId="AD" clId="Web-{AA3A003D-19FA-1DC8-4A32-27BF66D753BC}" dt="2025-09-04T15:24:54.756" v="2"/>
        <pc:sldMkLst>
          <pc:docMk/>
          <pc:sldMk cId="3136504767" sldId="265"/>
        </pc:sldMkLst>
      </pc:sldChg>
      <pc:sldChg chg="add">
        <pc:chgData name="Gareth Cooke" userId="S::garethcooke@fph.org.uk::b75fb428-f620-4c18-aede-c05992be815b" providerId="AD" clId="Web-{AA3A003D-19FA-1DC8-4A32-27BF66D753BC}" dt="2025-09-04T15:24:54.944" v="3"/>
        <pc:sldMkLst>
          <pc:docMk/>
          <pc:sldMk cId="142407618" sldId="267"/>
        </pc:sldMkLst>
      </pc:sldChg>
      <pc:sldChg chg="add">
        <pc:chgData name="Gareth Cooke" userId="S::garethcooke@fph.org.uk::b75fb428-f620-4c18-aede-c05992be815b" providerId="AD" clId="Web-{AA3A003D-19FA-1DC8-4A32-27BF66D753BC}" dt="2025-09-04T15:24:55.116" v="4"/>
        <pc:sldMkLst>
          <pc:docMk/>
          <pc:sldMk cId="2446142459" sldId="268"/>
        </pc:sldMkLst>
      </pc:sldChg>
      <pc:sldChg chg="add">
        <pc:chgData name="Gareth Cooke" userId="S::garethcooke@fph.org.uk::b75fb428-f620-4c18-aede-c05992be815b" providerId="AD" clId="Web-{AA3A003D-19FA-1DC8-4A32-27BF66D753BC}" dt="2025-09-04T15:24:55.288" v="5"/>
        <pc:sldMkLst>
          <pc:docMk/>
          <pc:sldMk cId="3478499163" sldId="269"/>
        </pc:sldMkLst>
      </pc:sldChg>
      <pc:sldChg chg="add">
        <pc:chgData name="Gareth Cooke" userId="S::garethcooke@fph.org.uk::b75fb428-f620-4c18-aede-c05992be815b" providerId="AD" clId="Web-{AA3A003D-19FA-1DC8-4A32-27BF66D753BC}" dt="2025-09-04T15:24:54.553" v="1"/>
        <pc:sldMkLst>
          <pc:docMk/>
          <pc:sldMk cId="3725742962" sldId="2147474151"/>
        </pc:sldMkLst>
      </pc:sldChg>
      <pc:sldChg chg="add">
        <pc:chgData name="Gareth Cooke" userId="S::garethcooke@fph.org.uk::b75fb428-f620-4c18-aede-c05992be815b" providerId="AD" clId="Web-{AA3A003D-19FA-1DC8-4A32-27BF66D753BC}" dt="2025-09-04T15:24:55.459" v="6"/>
        <pc:sldMkLst>
          <pc:docMk/>
          <pc:sldMk cId="2525554184" sldId="2147474152"/>
        </pc:sldMkLst>
      </pc:sldChg>
    </pc:docChg>
  </pc:docChgLst>
  <pc:docChgLst>
    <pc:chgData name="Julian Ryder" userId="1931dce5-9c96-4ce9-bab6-1b98e2e498c4" providerId="ADAL" clId="{C0538CF1-1892-4D0F-95EC-FEF8CC7373F9}"/>
    <pc:docChg chg="custSel addSld delSld modSld sldOrd delMainMaster">
      <pc:chgData name="Julian Ryder" userId="1931dce5-9c96-4ce9-bab6-1b98e2e498c4" providerId="ADAL" clId="{C0538CF1-1892-4D0F-95EC-FEF8CC7373F9}" dt="2025-09-08T13:59:54.512" v="245" actId="47"/>
      <pc:docMkLst>
        <pc:docMk/>
      </pc:docMkLst>
      <pc:sldChg chg="modSp mod">
        <pc:chgData name="Julian Ryder" userId="1931dce5-9c96-4ce9-bab6-1b98e2e498c4" providerId="ADAL" clId="{C0538CF1-1892-4D0F-95EC-FEF8CC7373F9}" dt="2025-08-04T14:44:52.555" v="148" actId="6549"/>
        <pc:sldMkLst>
          <pc:docMk/>
          <pc:sldMk cId="0" sldId="258"/>
        </pc:sldMkLst>
      </pc:sldChg>
      <pc:sldChg chg="del">
        <pc:chgData name="Julian Ryder" userId="1931dce5-9c96-4ce9-bab6-1b98e2e498c4" providerId="ADAL" clId="{C0538CF1-1892-4D0F-95EC-FEF8CC7373F9}" dt="2025-09-08T13:59:45.187" v="239" actId="47"/>
        <pc:sldMkLst>
          <pc:docMk/>
          <pc:sldMk cId="662501654" sldId="259"/>
        </pc:sldMkLst>
      </pc:sldChg>
      <pc:sldChg chg="modSp mod ord">
        <pc:chgData name="Julian Ryder" userId="1931dce5-9c96-4ce9-bab6-1b98e2e498c4" providerId="ADAL" clId="{C0538CF1-1892-4D0F-95EC-FEF8CC7373F9}" dt="2025-08-14T12:45:47.864" v="163"/>
        <pc:sldMkLst>
          <pc:docMk/>
          <pc:sldMk cId="0" sldId="261"/>
        </pc:sldMkLst>
      </pc:sldChg>
      <pc:sldChg chg="modSp mod">
        <pc:chgData name="Julian Ryder" userId="1931dce5-9c96-4ce9-bab6-1b98e2e498c4" providerId="ADAL" clId="{C0538CF1-1892-4D0F-95EC-FEF8CC7373F9}" dt="2025-08-04T14:47:05.367" v="159" actId="14100"/>
        <pc:sldMkLst>
          <pc:docMk/>
          <pc:sldMk cId="0" sldId="262"/>
        </pc:sldMkLst>
      </pc:sldChg>
      <pc:sldChg chg="del">
        <pc:chgData name="Julian Ryder" userId="1931dce5-9c96-4ce9-bab6-1b98e2e498c4" providerId="ADAL" clId="{C0538CF1-1892-4D0F-95EC-FEF8CC7373F9}" dt="2025-09-08T13:59:48.512" v="241" actId="47"/>
        <pc:sldMkLst>
          <pc:docMk/>
          <pc:sldMk cId="3136504767" sldId="265"/>
        </pc:sldMkLst>
      </pc:sldChg>
      <pc:sldChg chg="del">
        <pc:chgData name="Julian Ryder" userId="1931dce5-9c96-4ce9-bab6-1b98e2e498c4" providerId="ADAL" clId="{C0538CF1-1892-4D0F-95EC-FEF8CC7373F9}" dt="2025-09-08T13:59:50.027" v="242" actId="47"/>
        <pc:sldMkLst>
          <pc:docMk/>
          <pc:sldMk cId="142407618" sldId="267"/>
        </pc:sldMkLst>
      </pc:sldChg>
      <pc:sldChg chg="del">
        <pc:chgData name="Julian Ryder" userId="1931dce5-9c96-4ce9-bab6-1b98e2e498c4" providerId="ADAL" clId="{C0538CF1-1892-4D0F-95EC-FEF8CC7373F9}" dt="2025-09-08T13:59:50.992" v="243" actId="47"/>
        <pc:sldMkLst>
          <pc:docMk/>
          <pc:sldMk cId="2446142459" sldId="268"/>
        </pc:sldMkLst>
      </pc:sldChg>
      <pc:sldChg chg="del">
        <pc:chgData name="Julian Ryder" userId="1931dce5-9c96-4ce9-bab6-1b98e2e498c4" providerId="ADAL" clId="{C0538CF1-1892-4D0F-95EC-FEF8CC7373F9}" dt="2025-09-08T13:59:52.887" v="244" actId="47"/>
        <pc:sldMkLst>
          <pc:docMk/>
          <pc:sldMk cId="3478499163" sldId="269"/>
        </pc:sldMkLst>
      </pc:sldChg>
      <pc:sldChg chg="delSp modSp mod">
        <pc:chgData name="Julian Ryder" userId="1931dce5-9c96-4ce9-bab6-1b98e2e498c4" providerId="ADAL" clId="{C0538CF1-1892-4D0F-95EC-FEF8CC7373F9}" dt="2025-08-04T11:31:21.156" v="99" actId="790"/>
        <pc:sldMkLst>
          <pc:docMk/>
          <pc:sldMk cId="0" sldId="276"/>
        </pc:sldMkLst>
      </pc:sldChg>
      <pc:sldChg chg="delSp modSp mod">
        <pc:chgData name="Julian Ryder" userId="1931dce5-9c96-4ce9-bab6-1b98e2e498c4" providerId="ADAL" clId="{C0538CF1-1892-4D0F-95EC-FEF8CC7373F9}" dt="2025-07-29T08:29:42.895" v="76" actId="478"/>
        <pc:sldMkLst>
          <pc:docMk/>
          <pc:sldMk cId="0" sldId="278"/>
        </pc:sldMkLst>
      </pc:sldChg>
      <pc:sldChg chg="delSp modSp mod">
        <pc:chgData name="Julian Ryder" userId="1931dce5-9c96-4ce9-bab6-1b98e2e498c4" providerId="ADAL" clId="{C0538CF1-1892-4D0F-95EC-FEF8CC7373F9}" dt="2025-08-14T12:48:45.906" v="194" actId="208"/>
        <pc:sldMkLst>
          <pc:docMk/>
          <pc:sldMk cId="2001913324" sldId="281"/>
        </pc:sldMkLst>
        <pc:picChg chg="mod">
          <ac:chgData name="Julian Ryder" userId="1931dce5-9c96-4ce9-bab6-1b98e2e498c4" providerId="ADAL" clId="{C0538CF1-1892-4D0F-95EC-FEF8CC7373F9}" dt="2025-08-14T12:48:45.906" v="194" actId="208"/>
          <ac:picMkLst>
            <pc:docMk/>
            <pc:sldMk cId="2001913324" sldId="281"/>
            <ac:picMk id="4" creationId="{9E7D2C5F-EAFC-BD82-0606-DBFBB20899F8}"/>
          </ac:picMkLst>
        </pc:picChg>
      </pc:sldChg>
      <pc:sldChg chg="ord">
        <pc:chgData name="Julian Ryder" userId="1931dce5-9c96-4ce9-bab6-1b98e2e498c4" providerId="ADAL" clId="{C0538CF1-1892-4D0F-95EC-FEF8CC7373F9}" dt="2025-08-04T11:36:33.650" v="122"/>
        <pc:sldMkLst>
          <pc:docMk/>
          <pc:sldMk cId="0" sldId="282"/>
        </pc:sldMkLst>
      </pc:sldChg>
      <pc:sldChg chg="modSp mod">
        <pc:chgData name="Julian Ryder" userId="1931dce5-9c96-4ce9-bab6-1b98e2e498c4" providerId="ADAL" clId="{C0538CF1-1892-4D0F-95EC-FEF8CC7373F9}" dt="2025-08-22T10:41:36.423" v="221" actId="14100"/>
        <pc:sldMkLst>
          <pc:docMk/>
          <pc:sldMk cId="0" sldId="285"/>
        </pc:sldMkLst>
        <pc:spChg chg="mod">
          <ac:chgData name="Julian Ryder" userId="1931dce5-9c96-4ce9-bab6-1b98e2e498c4" providerId="ADAL" clId="{C0538CF1-1892-4D0F-95EC-FEF8CC7373F9}" dt="2025-08-22T10:41:17.530" v="220" actId="108"/>
          <ac:spMkLst>
            <pc:docMk/>
            <pc:sldMk cId="0" sldId="285"/>
            <ac:spMk id="363" creationId="{00000000-0000-0000-0000-000000000000}"/>
          </ac:spMkLst>
        </pc:spChg>
        <pc:picChg chg="mod">
          <ac:chgData name="Julian Ryder" userId="1931dce5-9c96-4ce9-bab6-1b98e2e498c4" providerId="ADAL" clId="{C0538CF1-1892-4D0F-95EC-FEF8CC7373F9}" dt="2025-08-22T10:41:36.423" v="221" actId="14100"/>
          <ac:picMkLst>
            <pc:docMk/>
            <pc:sldMk cId="0" sldId="285"/>
            <ac:picMk id="2" creationId="{1C7A522A-D6EC-B042-221D-AAA0E8377F86}"/>
          </ac:picMkLst>
        </pc:picChg>
      </pc:sldChg>
      <pc:sldChg chg="modSp mod">
        <pc:chgData name="Julian Ryder" userId="1931dce5-9c96-4ce9-bab6-1b98e2e498c4" providerId="ADAL" clId="{C0538CF1-1892-4D0F-95EC-FEF8CC7373F9}" dt="2025-08-22T10:41:49.105" v="222" actId="6549"/>
        <pc:sldMkLst>
          <pc:docMk/>
          <pc:sldMk cId="0" sldId="286"/>
        </pc:sldMkLst>
        <pc:spChg chg="mod">
          <ac:chgData name="Julian Ryder" userId="1931dce5-9c96-4ce9-bab6-1b98e2e498c4" providerId="ADAL" clId="{C0538CF1-1892-4D0F-95EC-FEF8CC7373F9}" dt="2025-08-22T10:41:49.105" v="222" actId="6549"/>
          <ac:spMkLst>
            <pc:docMk/>
            <pc:sldMk cId="0" sldId="286"/>
            <ac:spMk id="374" creationId="{00000000-0000-0000-0000-000000000000}"/>
          </ac:spMkLst>
        </pc:spChg>
      </pc:sldChg>
      <pc:sldChg chg="modSp mod">
        <pc:chgData name="Julian Ryder" userId="1931dce5-9c96-4ce9-bab6-1b98e2e498c4" providerId="ADAL" clId="{C0538CF1-1892-4D0F-95EC-FEF8CC7373F9}" dt="2025-08-04T11:34:02.207" v="108" actId="14100"/>
        <pc:sldMkLst>
          <pc:docMk/>
          <pc:sldMk cId="0" sldId="287"/>
        </pc:sldMkLst>
      </pc:sldChg>
      <pc:sldChg chg="modSp mod">
        <pc:chgData name="Julian Ryder" userId="1931dce5-9c96-4ce9-bab6-1b98e2e498c4" providerId="ADAL" clId="{C0538CF1-1892-4D0F-95EC-FEF8CC7373F9}" dt="2025-08-22T10:42:15.423" v="227" actId="27636"/>
        <pc:sldMkLst>
          <pc:docMk/>
          <pc:sldMk cId="0" sldId="288"/>
        </pc:sldMkLst>
        <pc:spChg chg="mod">
          <ac:chgData name="Julian Ryder" userId="1931dce5-9c96-4ce9-bab6-1b98e2e498c4" providerId="ADAL" clId="{C0538CF1-1892-4D0F-95EC-FEF8CC7373F9}" dt="2025-08-22T10:42:15.423" v="227" actId="27636"/>
          <ac:spMkLst>
            <pc:docMk/>
            <pc:sldMk cId="0" sldId="288"/>
            <ac:spMk id="389" creationId="{00000000-0000-0000-0000-000000000000}"/>
          </ac:spMkLst>
        </pc:spChg>
        <pc:picChg chg="mod">
          <ac:chgData name="Julian Ryder" userId="1931dce5-9c96-4ce9-bab6-1b98e2e498c4" providerId="ADAL" clId="{C0538CF1-1892-4D0F-95EC-FEF8CC7373F9}" dt="2025-08-22T10:41:58.305" v="224" actId="208"/>
          <ac:picMkLst>
            <pc:docMk/>
            <pc:sldMk cId="0" sldId="288"/>
            <ac:picMk id="2" creationId="{C0FB11F6-106C-355F-2D02-017438419DDF}"/>
          </ac:picMkLst>
        </pc:picChg>
      </pc:sldChg>
      <pc:sldChg chg="modSp mod">
        <pc:chgData name="Julian Ryder" userId="1931dce5-9c96-4ce9-bab6-1b98e2e498c4" providerId="ADAL" clId="{C0538CF1-1892-4D0F-95EC-FEF8CC7373F9}" dt="2025-08-22T10:42:40.248" v="235" actId="208"/>
        <pc:sldMkLst>
          <pc:docMk/>
          <pc:sldMk cId="0" sldId="290"/>
        </pc:sldMkLst>
        <pc:spChg chg="mod">
          <ac:chgData name="Julian Ryder" userId="1931dce5-9c96-4ce9-bab6-1b98e2e498c4" providerId="ADAL" clId="{C0538CF1-1892-4D0F-95EC-FEF8CC7373F9}" dt="2025-08-22T10:42:28.318" v="232" actId="6549"/>
          <ac:spMkLst>
            <pc:docMk/>
            <pc:sldMk cId="0" sldId="290"/>
            <ac:spMk id="403" creationId="{00000000-0000-0000-0000-000000000000}"/>
          </ac:spMkLst>
        </pc:spChg>
        <pc:picChg chg="mod">
          <ac:chgData name="Julian Ryder" userId="1931dce5-9c96-4ce9-bab6-1b98e2e498c4" providerId="ADAL" clId="{C0538CF1-1892-4D0F-95EC-FEF8CC7373F9}" dt="2025-08-22T10:42:40.248" v="235" actId="208"/>
          <ac:picMkLst>
            <pc:docMk/>
            <pc:sldMk cId="0" sldId="290"/>
            <ac:picMk id="405" creationId="{00000000-0000-0000-0000-000000000000}"/>
          </ac:picMkLst>
        </pc:picChg>
      </pc:sldChg>
      <pc:sldChg chg="modSp mod">
        <pc:chgData name="Julian Ryder" userId="1931dce5-9c96-4ce9-bab6-1b98e2e498c4" providerId="ADAL" clId="{C0538CF1-1892-4D0F-95EC-FEF8CC7373F9}" dt="2025-08-22T10:43:07.706" v="237" actId="20577"/>
        <pc:sldMkLst>
          <pc:docMk/>
          <pc:sldMk cId="0" sldId="293"/>
        </pc:sldMkLst>
        <pc:spChg chg="mod">
          <ac:chgData name="Julian Ryder" userId="1931dce5-9c96-4ce9-bab6-1b98e2e498c4" providerId="ADAL" clId="{C0538CF1-1892-4D0F-95EC-FEF8CC7373F9}" dt="2025-08-22T10:43:07.706" v="237" actId="20577"/>
          <ac:spMkLst>
            <pc:docMk/>
            <pc:sldMk cId="0" sldId="293"/>
            <ac:spMk id="447" creationId="{00000000-0000-0000-0000-000000000000}"/>
          </ac:spMkLst>
        </pc:spChg>
      </pc:sldChg>
      <pc:sldChg chg="modSp mod">
        <pc:chgData name="Julian Ryder" userId="1931dce5-9c96-4ce9-bab6-1b98e2e498c4" providerId="ADAL" clId="{C0538CF1-1892-4D0F-95EC-FEF8CC7373F9}" dt="2025-08-04T11:34:54.478" v="115" actId="1076"/>
        <pc:sldMkLst>
          <pc:docMk/>
          <pc:sldMk cId="0" sldId="294"/>
        </pc:sldMkLst>
      </pc:sldChg>
      <pc:sldChg chg="modSp mod">
        <pc:chgData name="Julian Ryder" userId="1931dce5-9c96-4ce9-bab6-1b98e2e498c4" providerId="ADAL" clId="{C0538CF1-1892-4D0F-95EC-FEF8CC7373F9}" dt="2025-08-04T11:35:25.679" v="118" actId="20577"/>
        <pc:sldMkLst>
          <pc:docMk/>
          <pc:sldMk cId="3837808611" sldId="303"/>
        </pc:sldMkLst>
      </pc:sldChg>
      <pc:sldChg chg="modSp mod">
        <pc:chgData name="Julian Ryder" userId="1931dce5-9c96-4ce9-bab6-1b98e2e498c4" providerId="ADAL" clId="{C0538CF1-1892-4D0F-95EC-FEF8CC7373F9}" dt="2025-07-29T08:30:22.564" v="95" actId="313"/>
        <pc:sldMkLst>
          <pc:docMk/>
          <pc:sldMk cId="3376262075" sldId="305"/>
        </pc:sldMkLst>
      </pc:sldChg>
      <pc:sldChg chg="modSp mod">
        <pc:chgData name="Julian Ryder" userId="1931dce5-9c96-4ce9-bab6-1b98e2e498c4" providerId="ADAL" clId="{C0538CF1-1892-4D0F-95EC-FEF8CC7373F9}" dt="2025-08-22T08:28:07.152" v="199" actId="20577"/>
        <pc:sldMkLst>
          <pc:docMk/>
          <pc:sldMk cId="0" sldId="311"/>
        </pc:sldMkLst>
        <pc:spChg chg="mod">
          <ac:chgData name="Julian Ryder" userId="1931dce5-9c96-4ce9-bab6-1b98e2e498c4" providerId="ADAL" clId="{C0538CF1-1892-4D0F-95EC-FEF8CC7373F9}" dt="2025-08-22T08:28:07.152" v="199" actId="20577"/>
          <ac:spMkLst>
            <pc:docMk/>
            <pc:sldMk cId="0" sldId="311"/>
            <ac:spMk id="3" creationId="{F971EFA4-5DEB-4124-9959-7165D874F721}"/>
          </ac:spMkLst>
        </pc:spChg>
      </pc:sldChg>
      <pc:sldChg chg="addSp delSp modSp mod">
        <pc:chgData name="Julian Ryder" userId="1931dce5-9c96-4ce9-bab6-1b98e2e498c4" providerId="ADAL" clId="{C0538CF1-1892-4D0F-95EC-FEF8CC7373F9}" dt="2025-08-04T11:32:53.955" v="104" actId="1076"/>
        <pc:sldMkLst>
          <pc:docMk/>
          <pc:sldMk cId="2606261409" sldId="315"/>
        </pc:sldMkLst>
      </pc:sldChg>
      <pc:sldChg chg="del">
        <pc:chgData name="Julian Ryder" userId="1931dce5-9c96-4ce9-bab6-1b98e2e498c4" providerId="ADAL" clId="{C0538CF1-1892-4D0F-95EC-FEF8CC7373F9}" dt="2025-08-04T14:43:22.053" v="130" actId="47"/>
        <pc:sldMkLst>
          <pc:docMk/>
          <pc:sldMk cId="3061686804" sldId="318"/>
        </pc:sldMkLst>
      </pc:sldChg>
      <pc:sldChg chg="del">
        <pc:chgData name="Julian Ryder" userId="1931dce5-9c96-4ce9-bab6-1b98e2e498c4" providerId="ADAL" clId="{C0538CF1-1892-4D0F-95EC-FEF8CC7373F9}" dt="2025-08-04T14:43:22.053" v="130" actId="47"/>
        <pc:sldMkLst>
          <pc:docMk/>
          <pc:sldMk cId="984897695" sldId="2147327316"/>
        </pc:sldMkLst>
      </pc:sldChg>
      <pc:sldChg chg="delSp modSp mod">
        <pc:chgData name="Julian Ryder" userId="1931dce5-9c96-4ce9-bab6-1b98e2e498c4" providerId="ADAL" clId="{C0538CF1-1892-4D0F-95EC-FEF8CC7373F9}" dt="2025-08-04T11:33:45.071" v="107" actId="1076"/>
        <pc:sldMkLst>
          <pc:docMk/>
          <pc:sldMk cId="4179326570" sldId="2147327317"/>
        </pc:sldMkLst>
      </pc:sldChg>
      <pc:sldChg chg="modSp mod">
        <pc:chgData name="Julian Ryder" userId="1931dce5-9c96-4ce9-bab6-1b98e2e498c4" providerId="ADAL" clId="{C0538CF1-1892-4D0F-95EC-FEF8CC7373F9}" dt="2025-08-14T12:47:06.848" v="185" actId="14100"/>
        <pc:sldMkLst>
          <pc:docMk/>
          <pc:sldMk cId="1914187672" sldId="2147327320"/>
        </pc:sldMkLst>
        <pc:picChg chg="mod">
          <ac:chgData name="Julian Ryder" userId="1931dce5-9c96-4ce9-bab6-1b98e2e498c4" providerId="ADAL" clId="{C0538CF1-1892-4D0F-95EC-FEF8CC7373F9}" dt="2025-08-14T12:47:06.848" v="185" actId="14100"/>
          <ac:picMkLst>
            <pc:docMk/>
            <pc:sldMk cId="1914187672" sldId="2147327320"/>
            <ac:picMk id="3" creationId="{354230A7-E769-9518-6D57-ABCC8822D36D}"/>
          </ac:picMkLst>
        </pc:picChg>
      </pc:sldChg>
      <pc:sldChg chg="del">
        <pc:chgData name="Julian Ryder" userId="1931dce5-9c96-4ce9-bab6-1b98e2e498c4" providerId="ADAL" clId="{C0538CF1-1892-4D0F-95EC-FEF8CC7373F9}" dt="2025-08-04T14:43:22.053" v="130" actId="47"/>
        <pc:sldMkLst>
          <pc:docMk/>
          <pc:sldMk cId="2957129402" sldId="2147327324"/>
        </pc:sldMkLst>
      </pc:sldChg>
      <pc:sldChg chg="del">
        <pc:chgData name="Julian Ryder" userId="1931dce5-9c96-4ce9-bab6-1b98e2e498c4" providerId="ADAL" clId="{C0538CF1-1892-4D0F-95EC-FEF8CC7373F9}" dt="2025-08-04T14:43:22.053" v="130" actId="47"/>
        <pc:sldMkLst>
          <pc:docMk/>
          <pc:sldMk cId="1453145945" sldId="2147327325"/>
        </pc:sldMkLst>
      </pc:sldChg>
      <pc:sldChg chg="del">
        <pc:chgData name="Julian Ryder" userId="1931dce5-9c96-4ce9-bab6-1b98e2e498c4" providerId="ADAL" clId="{C0538CF1-1892-4D0F-95EC-FEF8CC7373F9}" dt="2025-08-04T14:43:10.669" v="128" actId="47"/>
        <pc:sldMkLst>
          <pc:docMk/>
          <pc:sldMk cId="1011954351" sldId="2147327334"/>
        </pc:sldMkLst>
      </pc:sldChg>
      <pc:sldChg chg="del">
        <pc:chgData name="Julian Ryder" userId="1931dce5-9c96-4ce9-bab6-1b98e2e498c4" providerId="ADAL" clId="{C0538CF1-1892-4D0F-95EC-FEF8CC7373F9}" dt="2025-08-04T14:43:22.053" v="130" actId="47"/>
        <pc:sldMkLst>
          <pc:docMk/>
          <pc:sldMk cId="3959137371" sldId="2147327335"/>
        </pc:sldMkLst>
      </pc:sldChg>
      <pc:sldChg chg="del">
        <pc:chgData name="Julian Ryder" userId="1931dce5-9c96-4ce9-bab6-1b98e2e498c4" providerId="ADAL" clId="{C0538CF1-1892-4D0F-95EC-FEF8CC7373F9}" dt="2025-08-04T14:43:22.053" v="130" actId="47"/>
        <pc:sldMkLst>
          <pc:docMk/>
          <pc:sldMk cId="1142875907" sldId="2147327336"/>
        </pc:sldMkLst>
      </pc:sldChg>
      <pc:sldChg chg="del">
        <pc:chgData name="Julian Ryder" userId="1931dce5-9c96-4ce9-bab6-1b98e2e498c4" providerId="ADAL" clId="{C0538CF1-1892-4D0F-95EC-FEF8CC7373F9}" dt="2025-08-04T14:43:22.053" v="130" actId="47"/>
        <pc:sldMkLst>
          <pc:docMk/>
          <pc:sldMk cId="1541016787" sldId="2147327337"/>
        </pc:sldMkLst>
      </pc:sldChg>
      <pc:sldChg chg="del">
        <pc:chgData name="Julian Ryder" userId="1931dce5-9c96-4ce9-bab6-1b98e2e498c4" providerId="ADAL" clId="{C0538CF1-1892-4D0F-95EC-FEF8CC7373F9}" dt="2025-08-04T14:43:22.053" v="130" actId="47"/>
        <pc:sldMkLst>
          <pc:docMk/>
          <pc:sldMk cId="1146206895" sldId="2147474114"/>
        </pc:sldMkLst>
      </pc:sldChg>
      <pc:sldChg chg="del">
        <pc:chgData name="Julian Ryder" userId="1931dce5-9c96-4ce9-bab6-1b98e2e498c4" providerId="ADAL" clId="{C0538CF1-1892-4D0F-95EC-FEF8CC7373F9}" dt="2025-08-04T11:32:58.350" v="105" actId="47"/>
        <pc:sldMkLst>
          <pc:docMk/>
          <pc:sldMk cId="3762934414" sldId="2147474131"/>
        </pc:sldMkLst>
      </pc:sldChg>
      <pc:sldChg chg="ord">
        <pc:chgData name="Julian Ryder" userId="1931dce5-9c96-4ce9-bab6-1b98e2e498c4" providerId="ADAL" clId="{C0538CF1-1892-4D0F-95EC-FEF8CC7373F9}" dt="2025-08-04T11:36:10.938" v="120"/>
        <pc:sldMkLst>
          <pc:docMk/>
          <pc:sldMk cId="2898849444" sldId="2147474132"/>
        </pc:sldMkLst>
      </pc:sldChg>
      <pc:sldChg chg="delSp modSp mod">
        <pc:chgData name="Julian Ryder" userId="1931dce5-9c96-4ce9-bab6-1b98e2e498c4" providerId="ADAL" clId="{C0538CF1-1892-4D0F-95EC-FEF8CC7373F9}" dt="2025-08-14T12:48:39.003" v="193" actId="1036"/>
        <pc:sldMkLst>
          <pc:docMk/>
          <pc:sldMk cId="3871609530" sldId="2147474134"/>
        </pc:sldMkLst>
        <pc:picChg chg="mod">
          <ac:chgData name="Julian Ryder" userId="1931dce5-9c96-4ce9-bab6-1b98e2e498c4" providerId="ADAL" clId="{C0538CF1-1892-4D0F-95EC-FEF8CC7373F9}" dt="2025-08-14T12:48:39.003" v="193" actId="1036"/>
          <ac:picMkLst>
            <pc:docMk/>
            <pc:sldMk cId="3871609530" sldId="2147474134"/>
            <ac:picMk id="5" creationId="{CAE5FFA1-0AC2-0F6C-40C4-03C831E41E0F}"/>
          </ac:picMkLst>
        </pc:picChg>
      </pc:sldChg>
      <pc:sldChg chg="add del">
        <pc:chgData name="Julian Ryder" userId="1931dce5-9c96-4ce9-bab6-1b98e2e498c4" providerId="ADAL" clId="{C0538CF1-1892-4D0F-95EC-FEF8CC7373F9}" dt="2025-08-04T14:43:06.874" v="127"/>
        <pc:sldMkLst>
          <pc:docMk/>
          <pc:sldMk cId="3633329405" sldId="2147474137"/>
        </pc:sldMkLst>
      </pc:sldChg>
      <pc:sldChg chg="modSp mod">
        <pc:chgData name="Julian Ryder" userId="1931dce5-9c96-4ce9-bab6-1b98e2e498c4" providerId="ADAL" clId="{C0538CF1-1892-4D0F-95EC-FEF8CC7373F9}" dt="2025-08-14T12:46:04.056" v="182" actId="6549"/>
        <pc:sldMkLst>
          <pc:docMk/>
          <pc:sldMk cId="2222027661" sldId="2147474139"/>
        </pc:sldMkLst>
        <pc:spChg chg="mod">
          <ac:chgData name="Julian Ryder" userId="1931dce5-9c96-4ce9-bab6-1b98e2e498c4" providerId="ADAL" clId="{C0538CF1-1892-4D0F-95EC-FEF8CC7373F9}" dt="2025-08-14T12:46:04.056" v="182" actId="6549"/>
          <ac:spMkLst>
            <pc:docMk/>
            <pc:sldMk cId="2222027661" sldId="2147474139"/>
            <ac:spMk id="3" creationId="{7A4FBD38-7FB2-2F1D-1DAB-74A3F8E5672B}"/>
          </ac:spMkLst>
        </pc:spChg>
      </pc:sldChg>
      <pc:sldChg chg="del">
        <pc:chgData name="Julian Ryder" userId="1931dce5-9c96-4ce9-bab6-1b98e2e498c4" providerId="ADAL" clId="{C0538CF1-1892-4D0F-95EC-FEF8CC7373F9}" dt="2025-09-08T13:59:40.392" v="238" actId="47"/>
        <pc:sldMkLst>
          <pc:docMk/>
          <pc:sldMk cId="2466980905" sldId="2147474141"/>
        </pc:sldMkLst>
      </pc:sldChg>
      <pc:sldChg chg="new del">
        <pc:chgData name="Julian Ryder" userId="1931dce5-9c96-4ce9-bab6-1b98e2e498c4" providerId="ADAL" clId="{C0538CF1-1892-4D0F-95EC-FEF8CC7373F9}" dt="2025-08-04T14:43:31.890" v="132" actId="47"/>
        <pc:sldMkLst>
          <pc:docMk/>
          <pc:sldMk cId="277281700" sldId="2147474142"/>
        </pc:sldMkLst>
      </pc:sldChg>
      <pc:sldChg chg="new del">
        <pc:chgData name="Julian Ryder" userId="1931dce5-9c96-4ce9-bab6-1b98e2e498c4" providerId="ADAL" clId="{C0538CF1-1892-4D0F-95EC-FEF8CC7373F9}" dt="2025-08-04T14:43:29.128" v="131" actId="47"/>
        <pc:sldMkLst>
          <pc:docMk/>
          <pc:sldMk cId="3425424264" sldId="2147474143"/>
        </pc:sldMkLst>
      </pc:sldChg>
      <pc:sldChg chg="new del">
        <pc:chgData name="Julian Ryder" userId="1931dce5-9c96-4ce9-bab6-1b98e2e498c4" providerId="ADAL" clId="{C0538CF1-1892-4D0F-95EC-FEF8CC7373F9}" dt="2025-08-04T14:43:11.654" v="129" actId="47"/>
        <pc:sldMkLst>
          <pc:docMk/>
          <pc:sldMk cId="2372066473" sldId="2147474144"/>
        </pc:sldMkLst>
      </pc:sldChg>
      <pc:sldChg chg="add">
        <pc:chgData name="Julian Ryder" userId="1931dce5-9c96-4ce9-bab6-1b98e2e498c4" providerId="ADAL" clId="{C0538CF1-1892-4D0F-95EC-FEF8CC7373F9}" dt="2025-08-04T14:43:06.874" v="127"/>
        <pc:sldMkLst>
          <pc:docMk/>
          <pc:sldMk cId="4201928184" sldId="2147474145"/>
        </pc:sldMkLst>
      </pc:sldChg>
      <pc:sldChg chg="add">
        <pc:chgData name="Julian Ryder" userId="1931dce5-9c96-4ce9-bab6-1b98e2e498c4" providerId="ADAL" clId="{C0538CF1-1892-4D0F-95EC-FEF8CC7373F9}" dt="2025-08-04T14:43:06.874" v="127"/>
        <pc:sldMkLst>
          <pc:docMk/>
          <pc:sldMk cId="2828109621" sldId="2147474146"/>
        </pc:sldMkLst>
      </pc:sldChg>
      <pc:sldChg chg="add">
        <pc:chgData name="Julian Ryder" userId="1931dce5-9c96-4ce9-bab6-1b98e2e498c4" providerId="ADAL" clId="{C0538CF1-1892-4D0F-95EC-FEF8CC7373F9}" dt="2025-08-04T14:43:06.874" v="127"/>
        <pc:sldMkLst>
          <pc:docMk/>
          <pc:sldMk cId="4000594969" sldId="2147474147"/>
        </pc:sldMkLst>
      </pc:sldChg>
      <pc:sldChg chg="add">
        <pc:chgData name="Julian Ryder" userId="1931dce5-9c96-4ce9-bab6-1b98e2e498c4" providerId="ADAL" clId="{C0538CF1-1892-4D0F-95EC-FEF8CC7373F9}" dt="2025-08-04T14:43:06.874" v="127"/>
        <pc:sldMkLst>
          <pc:docMk/>
          <pc:sldMk cId="128392259" sldId="2147474148"/>
        </pc:sldMkLst>
      </pc:sldChg>
      <pc:sldChg chg="del">
        <pc:chgData name="Julian Ryder" userId="1931dce5-9c96-4ce9-bab6-1b98e2e498c4" providerId="ADAL" clId="{C0538CF1-1892-4D0F-95EC-FEF8CC7373F9}" dt="2025-09-08T13:59:46.328" v="240" actId="47"/>
        <pc:sldMkLst>
          <pc:docMk/>
          <pc:sldMk cId="3725742962" sldId="2147474151"/>
        </pc:sldMkLst>
      </pc:sldChg>
      <pc:sldChg chg="del">
        <pc:chgData name="Julian Ryder" userId="1931dce5-9c96-4ce9-bab6-1b98e2e498c4" providerId="ADAL" clId="{C0538CF1-1892-4D0F-95EC-FEF8CC7373F9}" dt="2025-09-08T13:59:54.512" v="245" actId="47"/>
        <pc:sldMkLst>
          <pc:docMk/>
          <pc:sldMk cId="2525554184" sldId="2147474152"/>
        </pc:sldMkLst>
      </pc:sldChg>
      <pc:sldMasterChg chg="del delSldLayout">
        <pc:chgData name="Julian Ryder" userId="1931dce5-9c96-4ce9-bab6-1b98e2e498c4" providerId="ADAL" clId="{C0538CF1-1892-4D0F-95EC-FEF8CC7373F9}" dt="2025-08-04T14:43:22.053" v="130" actId="47"/>
        <pc:sldMasterMkLst>
          <pc:docMk/>
          <pc:sldMasterMk cId="2387900775" sldId="2147483662"/>
        </pc:sldMasterMkLst>
        <pc:sldLayoutChg chg="del">
          <pc:chgData name="Julian Ryder" userId="1931dce5-9c96-4ce9-bab6-1b98e2e498c4" providerId="ADAL" clId="{C0538CF1-1892-4D0F-95EC-FEF8CC7373F9}" dt="2025-08-04T14:43:22.053" v="130" actId="47"/>
          <pc:sldLayoutMkLst>
            <pc:docMk/>
            <pc:sldMasterMk cId="2387900775" sldId="2147483662"/>
            <pc:sldLayoutMk cId="2992315032" sldId="2147483663"/>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3942127270" sldId="2147483664"/>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1356027034" sldId="2147483665"/>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1259877709" sldId="2147483666"/>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2173602841" sldId="2147483667"/>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3220786066" sldId="2147483668"/>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817497819" sldId="2147483669"/>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462014388" sldId="2147483670"/>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151035881" sldId="2147483671"/>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3897437279" sldId="2147483672"/>
          </pc:sldLayoutMkLst>
        </pc:sldLayoutChg>
        <pc:sldLayoutChg chg="del">
          <pc:chgData name="Julian Ryder" userId="1931dce5-9c96-4ce9-bab6-1b98e2e498c4" providerId="ADAL" clId="{C0538CF1-1892-4D0F-95EC-FEF8CC7373F9}" dt="2025-08-04T14:43:22.053" v="130" actId="47"/>
          <pc:sldLayoutMkLst>
            <pc:docMk/>
            <pc:sldMasterMk cId="2387900775" sldId="2147483662"/>
            <pc:sldLayoutMk cId="4196851859" sldId="2147483673"/>
          </pc:sldLayoutMkLst>
        </pc:sldLayoutChg>
      </pc:sldMasterChg>
    </pc:docChg>
  </pc:docChgLst>
  <pc:docChgLst>
    <pc:chgData name="jack.haywood@doctors.org.uk" userId="S::urn:spo:guest#jack.haywood@doctors.org.uk::" providerId="AD" clId="Web-{265541AF-A71A-7F9B-EEAC-5045E062B7ED}"/>
    <pc:docChg chg="modSld">
      <pc:chgData name="jack.haywood@doctors.org.uk" userId="S::urn:spo:guest#jack.haywood@doctors.org.uk::" providerId="AD" clId="Web-{265541AF-A71A-7F9B-EEAC-5045E062B7ED}" dt="2025-09-05T08:58:47.775" v="19"/>
      <pc:docMkLst>
        <pc:docMk/>
      </pc:docMkLst>
      <pc:sldChg chg="modSp">
        <pc:chgData name="jack.haywood@doctors.org.uk" userId="S::urn:spo:guest#jack.haywood@doctors.org.uk::" providerId="AD" clId="Web-{265541AF-A71A-7F9B-EEAC-5045E062B7ED}" dt="2025-09-05T08:58:33.209" v="7" actId="20577"/>
        <pc:sldMkLst>
          <pc:docMk/>
          <pc:sldMk cId="0" sldId="258"/>
        </pc:sldMkLst>
        <pc:spChg chg="mod">
          <ac:chgData name="jack.haywood@doctors.org.uk" userId="S::urn:spo:guest#jack.haywood@doctors.org.uk::" providerId="AD" clId="Web-{265541AF-A71A-7F9B-EEAC-5045E062B7ED}" dt="2025-09-05T08:58:33.209" v="7" actId="20577"/>
          <ac:spMkLst>
            <pc:docMk/>
            <pc:sldMk cId="0" sldId="258"/>
            <ac:spMk id="122" creationId="{00000000-0000-0000-0000-000000000000}"/>
          </ac:spMkLst>
        </pc:spChg>
      </pc:sldChg>
      <pc:sldChg chg="modSp">
        <pc:chgData name="jack.haywood@doctors.org.uk" userId="S::urn:spo:guest#jack.haywood@doctors.org.uk::" providerId="AD" clId="Web-{265541AF-A71A-7F9B-EEAC-5045E062B7ED}" dt="2025-09-05T08:58:47.775" v="19"/>
        <pc:sldMkLst>
          <pc:docMk/>
          <pc:sldMk cId="2332630946" sldId="2147474149"/>
        </pc:sldMkLst>
        <pc:graphicFrameChg chg="mod modGraphic">
          <ac:chgData name="jack.haywood@doctors.org.uk" userId="S::urn:spo:guest#jack.haywood@doctors.org.uk::" providerId="AD" clId="Web-{265541AF-A71A-7F9B-EEAC-5045E062B7ED}" dt="2025-09-05T08:58:47.775" v="19"/>
          <ac:graphicFrameMkLst>
            <pc:docMk/>
            <pc:sldMk cId="2332630946" sldId="2147474149"/>
            <ac:graphicFrameMk id="7" creationId="{ADF0C82E-31A6-528B-6E76-6365B5D6FA84}"/>
          </ac:graphicFrameMkLst>
        </pc:graphicFrameChg>
      </pc:sldChg>
    </pc:docChg>
  </pc:docChgLst>
  <pc:docChgLst>
    <pc:chgData name="x.zheng@nhs.net" userId="S::urn:spo:guest#x.zheng@nhs.net::" providerId="AD" clId="Web-{4FBC0E35-921E-B075-8897-07CC96B5C493}"/>
    <pc:docChg chg="modSld">
      <pc:chgData name="x.zheng@nhs.net" userId="S::urn:spo:guest#x.zheng@nhs.net::" providerId="AD" clId="Web-{4FBC0E35-921E-B075-8897-07CC96B5C493}" dt="2025-08-12T11:42:01.597" v="66" actId="20577"/>
      <pc:docMkLst>
        <pc:docMk/>
      </pc:docMkLst>
      <pc:sldChg chg="modSp">
        <pc:chgData name="x.zheng@nhs.net" userId="S::urn:spo:guest#x.zheng@nhs.net::" providerId="AD" clId="Web-{4FBC0E35-921E-B075-8897-07CC96B5C493}" dt="2025-08-12T11:42:01.597" v="66" actId="20577"/>
        <pc:sldMkLst>
          <pc:docMk/>
          <pc:sldMk cId="0" sldId="258"/>
        </pc:sldMkLst>
        <pc:spChg chg="mod">
          <ac:chgData name="x.zheng@nhs.net" userId="S::urn:spo:guest#x.zheng@nhs.net::" providerId="AD" clId="Web-{4FBC0E35-921E-B075-8897-07CC96B5C493}" dt="2025-08-12T11:42:01.597" v="66" actId="20577"/>
          <ac:spMkLst>
            <pc:docMk/>
            <pc:sldMk cId="0" sldId="258"/>
            <ac:spMk id="122" creationId="{00000000-0000-0000-0000-000000000000}"/>
          </ac:spMkLst>
        </pc:spChg>
      </pc:sldChg>
    </pc:docChg>
  </pc:docChgLst>
  <pc:docChgLst>
    <pc:chgData name="tom.j.irving@gmail.com" userId="S::urn:spo:guest#tom.j.irving@gmail.com::" providerId="AD" clId="Web-{2B9BB33F-078D-EBD8-48B4-EFB211AFCAD3}"/>
    <pc:docChg chg="modSld">
      <pc:chgData name="tom.j.irving@gmail.com" userId="S::urn:spo:guest#tom.j.irving@gmail.com::" providerId="AD" clId="Web-{2B9BB33F-078D-EBD8-48B4-EFB211AFCAD3}" dt="2025-09-05T12:00:32.570" v="0" actId="20577"/>
      <pc:docMkLst>
        <pc:docMk/>
      </pc:docMkLst>
      <pc:sldChg chg="modSp">
        <pc:chgData name="tom.j.irving@gmail.com" userId="S::urn:spo:guest#tom.j.irving@gmail.com::" providerId="AD" clId="Web-{2B9BB33F-078D-EBD8-48B4-EFB211AFCAD3}" dt="2025-09-05T12:00:32.570" v="0" actId="20577"/>
        <pc:sldMkLst>
          <pc:docMk/>
          <pc:sldMk cId="0" sldId="262"/>
        </pc:sldMkLst>
        <pc:spChg chg="mod">
          <ac:chgData name="tom.j.irving@gmail.com" userId="S::urn:spo:guest#tom.j.irving@gmail.com::" providerId="AD" clId="Web-{2B9BB33F-078D-EBD8-48B4-EFB211AFCAD3}" dt="2025-09-05T12:00:32.570" v="0" actId="20577"/>
          <ac:spMkLst>
            <pc:docMk/>
            <pc:sldMk cId="0" sldId="262"/>
            <ac:spMk id="15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50" b="0" i="0" u="none" strike="noStrike" kern="1200" spc="0" baseline="0">
                <a:solidFill>
                  <a:schemeClr val="tx1">
                    <a:lumMod val="65000"/>
                    <a:lumOff val="35000"/>
                  </a:schemeClr>
                </a:solidFill>
                <a:latin typeface="+mn-lt"/>
                <a:ea typeface="+mn-ea"/>
                <a:cs typeface="+mn-cs"/>
              </a:defRPr>
            </a:pPr>
            <a:r>
              <a:rPr lang="en-GB" sz="1150"/>
              <a:t>FPH exam candidates numbers 2015 - 2024</a:t>
            </a:r>
          </a:p>
        </c:rich>
      </c:tx>
      <c:layout>
        <c:manualLayout>
          <c:xMode val="edge"/>
          <c:yMode val="edge"/>
          <c:x val="0.23304082665460399"/>
          <c:y val="2.7256742958719448E-2"/>
        </c:manualLayout>
      </c:layout>
      <c:overlay val="0"/>
      <c:spPr>
        <a:noFill/>
        <a:ln>
          <a:noFill/>
        </a:ln>
        <a:effectLst/>
      </c:spPr>
      <c:txPr>
        <a:bodyPr rot="0" spcFirstLastPara="1" vertOverflow="ellipsis" vert="horz" wrap="square" anchor="ctr" anchorCtr="1"/>
        <a:lstStyle/>
        <a:p>
          <a:pPr>
            <a:defRPr sz="115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860428434356838E-2"/>
          <c:y val="0.1093336101931634"/>
          <c:w val="0.89211886651960748"/>
          <c:h val="0.7882035713844977"/>
        </c:manualLayout>
      </c:layout>
      <c:barChart>
        <c:barDir val="col"/>
        <c:grouping val="clustered"/>
        <c:varyColors val="0"/>
        <c:ser>
          <c:idx val="0"/>
          <c:order val="0"/>
          <c:tx>
            <c:strRef>
              <c:f>Sheet1!$C$2</c:f>
              <c:strCache>
                <c:ptCount val="1"/>
                <c:pt idx="0">
                  <c:v>DFPH</c:v>
                </c:pt>
              </c:strCache>
            </c:strRef>
          </c:tx>
          <c:spPr>
            <a:solidFill>
              <a:srgbClr val="1F497D">
                <a:lumMod val="60000"/>
                <a:lumOff val="40000"/>
              </a:srgbClr>
            </a:solidFill>
            <a:ln>
              <a:solidFill>
                <a:schemeClr val="bg2">
                  <a:lumMod val="50000"/>
                </a:schemeClr>
              </a:solidFill>
            </a:ln>
            <a:effectLst/>
          </c:spPr>
          <c:invertIfNegative val="0"/>
          <c:cat>
            <c:numRef>
              <c:f>Sheet1!$B$3:$B$12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Sheet1!$C$3:$C$12</c:f>
              <c:numCache>
                <c:formatCode>General</c:formatCode>
                <c:ptCount val="10"/>
                <c:pt idx="0">
                  <c:v>200</c:v>
                </c:pt>
                <c:pt idx="1">
                  <c:v>176</c:v>
                </c:pt>
                <c:pt idx="2">
                  <c:v>165</c:v>
                </c:pt>
                <c:pt idx="3">
                  <c:v>154</c:v>
                </c:pt>
                <c:pt idx="4">
                  <c:v>160</c:v>
                </c:pt>
                <c:pt idx="5">
                  <c:v>183</c:v>
                </c:pt>
                <c:pt idx="6">
                  <c:v>193</c:v>
                </c:pt>
                <c:pt idx="7">
                  <c:v>188</c:v>
                </c:pt>
                <c:pt idx="8">
                  <c:v>203</c:v>
                </c:pt>
                <c:pt idx="9">
                  <c:v>202</c:v>
                </c:pt>
              </c:numCache>
            </c:numRef>
          </c:val>
          <c:extLst>
            <c:ext xmlns:c16="http://schemas.microsoft.com/office/drawing/2014/chart" uri="{C3380CC4-5D6E-409C-BE32-E72D297353CC}">
              <c16:uniqueId val="{00000000-46E2-4EEE-B4B8-7E6DEB7590FD}"/>
            </c:ext>
          </c:extLst>
        </c:ser>
        <c:ser>
          <c:idx val="1"/>
          <c:order val="1"/>
          <c:tx>
            <c:strRef>
              <c:f>Sheet1!$D$2</c:f>
              <c:strCache>
                <c:ptCount val="1"/>
                <c:pt idx="0">
                  <c:v>MFPH</c:v>
                </c:pt>
              </c:strCache>
            </c:strRef>
          </c:tx>
          <c:spPr>
            <a:solidFill>
              <a:srgbClr val="C0504D"/>
            </a:solidFill>
            <a:ln>
              <a:solidFill>
                <a:schemeClr val="bg2">
                  <a:lumMod val="50000"/>
                </a:schemeClr>
              </a:solidFill>
            </a:ln>
            <a:effectLst/>
          </c:spPr>
          <c:invertIfNegative val="0"/>
          <c:cat>
            <c:numRef>
              <c:f>Sheet1!$B$3:$B$12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Sheet1!$D$3:$D$12</c:f>
              <c:numCache>
                <c:formatCode>General</c:formatCode>
                <c:ptCount val="10"/>
                <c:pt idx="0">
                  <c:v>58</c:v>
                </c:pt>
                <c:pt idx="1">
                  <c:v>95</c:v>
                </c:pt>
                <c:pt idx="2">
                  <c:v>95</c:v>
                </c:pt>
                <c:pt idx="3">
                  <c:v>94</c:v>
                </c:pt>
                <c:pt idx="4">
                  <c:v>116</c:v>
                </c:pt>
                <c:pt idx="5">
                  <c:v>66</c:v>
                </c:pt>
                <c:pt idx="6">
                  <c:v>100</c:v>
                </c:pt>
                <c:pt idx="7">
                  <c:v>85</c:v>
                </c:pt>
                <c:pt idx="8">
                  <c:v>90</c:v>
                </c:pt>
                <c:pt idx="9">
                  <c:v>89</c:v>
                </c:pt>
              </c:numCache>
            </c:numRef>
          </c:val>
          <c:extLst>
            <c:ext xmlns:c16="http://schemas.microsoft.com/office/drawing/2014/chart" uri="{C3380CC4-5D6E-409C-BE32-E72D297353CC}">
              <c16:uniqueId val="{00000001-46E2-4EEE-B4B8-7E6DEB7590FD}"/>
            </c:ext>
          </c:extLst>
        </c:ser>
        <c:dLbls>
          <c:showLegendKey val="0"/>
          <c:showVal val="0"/>
          <c:showCatName val="0"/>
          <c:showSerName val="0"/>
          <c:showPercent val="0"/>
          <c:showBubbleSize val="0"/>
        </c:dLbls>
        <c:gapWidth val="219"/>
        <c:overlap val="-27"/>
        <c:axId val="783853472"/>
        <c:axId val="783850592"/>
      </c:barChart>
      <c:catAx>
        <c:axId val="78385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3850592"/>
        <c:crosses val="autoZero"/>
        <c:auto val="1"/>
        <c:lblAlgn val="ctr"/>
        <c:lblOffset val="100"/>
        <c:noMultiLvlLbl val="0"/>
      </c:catAx>
      <c:valAx>
        <c:axId val="78385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3853472"/>
        <c:crosses val="autoZero"/>
        <c:crossBetween val="between"/>
      </c:valAx>
      <c:spPr>
        <a:noFill/>
        <a:ln>
          <a:noFill/>
        </a:ln>
        <a:effectLst/>
      </c:spPr>
    </c:plotArea>
    <c:legend>
      <c:legendPos val="b"/>
      <c:layout>
        <c:manualLayout>
          <c:xMode val="edge"/>
          <c:yMode val="edge"/>
          <c:x val="0.41247610646283245"/>
          <c:y val="0.16909482395524317"/>
          <c:w val="0.20233933711618571"/>
          <c:h val="5.749509459109251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4F81BD"/>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5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GB" sz="1150">
                <a:latin typeface="Calibri" panose="020F0502020204030204" pitchFamily="34" charset="0"/>
                <a:ea typeface="Calibri" panose="020F0502020204030204" pitchFamily="34" charset="0"/>
                <a:cs typeface="Calibri" panose="020F0502020204030204" pitchFamily="34" charset="0"/>
              </a:rPr>
              <a:t>Requests for adjustments in FPH exams 2015 - 2024</a:t>
            </a:r>
          </a:p>
        </c:rich>
      </c:tx>
      <c:layout>
        <c:manualLayout>
          <c:xMode val="edge"/>
          <c:yMode val="edge"/>
          <c:x val="0.14538147697634363"/>
          <c:y val="2.7668385683135437E-2"/>
        </c:manualLayout>
      </c:layout>
      <c:overlay val="0"/>
      <c:spPr>
        <a:noFill/>
        <a:ln>
          <a:noFill/>
        </a:ln>
        <a:effectLst/>
      </c:spPr>
      <c:txPr>
        <a:bodyPr rot="0" spcFirstLastPara="1" vertOverflow="ellipsis" vert="horz" wrap="square" anchor="ctr" anchorCtr="1"/>
        <a:lstStyle/>
        <a:p>
          <a:pPr>
            <a:defRPr sz="115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7.2447270649368942E-2"/>
          <c:y val="0.11141197968626615"/>
          <c:w val="0.89430497071841097"/>
          <c:h val="0.78895442736706289"/>
        </c:manualLayout>
      </c:layout>
      <c:lineChart>
        <c:grouping val="standard"/>
        <c:varyColors val="0"/>
        <c:ser>
          <c:idx val="0"/>
          <c:order val="0"/>
          <c:tx>
            <c:strRef>
              <c:f>'Candidate numbers'!$L$2</c:f>
              <c:strCache>
                <c:ptCount val="1"/>
                <c:pt idx="0">
                  <c:v>DFPH</c:v>
                </c:pt>
              </c:strCache>
            </c:strRef>
          </c:tx>
          <c:spPr>
            <a:ln w="28575" cap="rnd">
              <a:solidFill>
                <a:schemeClr val="accent1"/>
              </a:solidFill>
              <a:round/>
            </a:ln>
            <a:effectLst/>
          </c:spPr>
          <c:marker>
            <c:symbol val="none"/>
          </c:marker>
          <c:cat>
            <c:numRef>
              <c:f>'Candidate numbers'!$K$3:$K$12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'Candidate numbers'!$L$3:$L$12</c:f>
              <c:numCache>
                <c:formatCode>General</c:formatCode>
                <c:ptCount val="10"/>
                <c:pt idx="0">
                  <c:v>21</c:v>
                </c:pt>
                <c:pt idx="1">
                  <c:v>19</c:v>
                </c:pt>
                <c:pt idx="2">
                  <c:v>19</c:v>
                </c:pt>
                <c:pt idx="3">
                  <c:v>13</c:v>
                </c:pt>
                <c:pt idx="4">
                  <c:v>17</c:v>
                </c:pt>
                <c:pt idx="5">
                  <c:v>23</c:v>
                </c:pt>
                <c:pt idx="6">
                  <c:v>24</c:v>
                </c:pt>
                <c:pt idx="7">
                  <c:v>19</c:v>
                </c:pt>
                <c:pt idx="8">
                  <c:v>24</c:v>
                </c:pt>
                <c:pt idx="9">
                  <c:v>33</c:v>
                </c:pt>
              </c:numCache>
            </c:numRef>
          </c:val>
          <c:smooth val="0"/>
          <c:extLst>
            <c:ext xmlns:c16="http://schemas.microsoft.com/office/drawing/2014/chart" uri="{C3380CC4-5D6E-409C-BE32-E72D297353CC}">
              <c16:uniqueId val="{00000000-ADA6-49B7-819B-0B6D2B5D0F81}"/>
            </c:ext>
          </c:extLst>
        </c:ser>
        <c:ser>
          <c:idx val="1"/>
          <c:order val="1"/>
          <c:tx>
            <c:strRef>
              <c:f>'Candidate numbers'!$M$2</c:f>
              <c:strCache>
                <c:ptCount val="1"/>
                <c:pt idx="0">
                  <c:v>MFPH</c:v>
                </c:pt>
              </c:strCache>
            </c:strRef>
          </c:tx>
          <c:spPr>
            <a:ln w="28575" cap="rnd">
              <a:solidFill>
                <a:schemeClr val="accent2"/>
              </a:solidFill>
              <a:round/>
            </a:ln>
            <a:effectLst/>
          </c:spPr>
          <c:marker>
            <c:symbol val="none"/>
          </c:marker>
          <c:cat>
            <c:numRef>
              <c:f>'Candidate numbers'!$K$3:$K$12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'Candidate numbers'!$M$3:$M$12</c:f>
              <c:numCache>
                <c:formatCode>General</c:formatCode>
                <c:ptCount val="10"/>
                <c:pt idx="3">
                  <c:v>1</c:v>
                </c:pt>
                <c:pt idx="4">
                  <c:v>10</c:v>
                </c:pt>
                <c:pt idx="5">
                  <c:v>4</c:v>
                </c:pt>
                <c:pt idx="6">
                  <c:v>10</c:v>
                </c:pt>
                <c:pt idx="7">
                  <c:v>12</c:v>
                </c:pt>
                <c:pt idx="8">
                  <c:v>10</c:v>
                </c:pt>
                <c:pt idx="9">
                  <c:v>17</c:v>
                </c:pt>
              </c:numCache>
            </c:numRef>
          </c:val>
          <c:smooth val="0"/>
          <c:extLst>
            <c:ext xmlns:c16="http://schemas.microsoft.com/office/drawing/2014/chart" uri="{C3380CC4-5D6E-409C-BE32-E72D297353CC}">
              <c16:uniqueId val="{00000001-ADA6-49B7-819B-0B6D2B5D0F81}"/>
            </c:ext>
          </c:extLst>
        </c:ser>
        <c:dLbls>
          <c:showLegendKey val="0"/>
          <c:showVal val="0"/>
          <c:showCatName val="0"/>
          <c:showSerName val="0"/>
          <c:showPercent val="0"/>
          <c:showBubbleSize val="0"/>
        </c:dLbls>
        <c:smooth val="0"/>
        <c:axId val="1709043103"/>
        <c:axId val="1709043583"/>
      </c:lineChart>
      <c:catAx>
        <c:axId val="1709043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9043583"/>
        <c:crosses val="autoZero"/>
        <c:auto val="1"/>
        <c:lblAlgn val="ctr"/>
        <c:lblOffset val="100"/>
        <c:noMultiLvlLbl val="0"/>
      </c:catAx>
      <c:valAx>
        <c:axId val="1709043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9043103"/>
        <c:crosses val="autoZero"/>
        <c:crossBetween val="between"/>
      </c:valAx>
      <c:spPr>
        <a:noFill/>
        <a:ln>
          <a:noFill/>
        </a:ln>
        <a:effectLst/>
      </c:spPr>
    </c:plotArea>
    <c:legend>
      <c:legendPos val="b"/>
      <c:layout>
        <c:manualLayout>
          <c:xMode val="edge"/>
          <c:yMode val="edge"/>
          <c:x val="0.34583261835975981"/>
          <c:y val="0.16000469491111394"/>
          <c:w val="0.32017595807850568"/>
          <c:h val="5.83634095403099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Registrar enrolments and CCTs by year</a:t>
            </a:r>
          </a:p>
        </c:rich>
      </c:tx>
      <c:layout>
        <c:manualLayout>
          <c:xMode val="edge"/>
          <c:yMode val="edge"/>
          <c:x val="0.30814752617897695"/>
          <c:y val="0.10367374242976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053580985900414E-2"/>
          <c:y val="3.4777613125978525E-2"/>
          <c:w val="0.91402037224955368"/>
          <c:h val="0.77085798340324385"/>
        </c:manualLayout>
      </c:layout>
      <c:barChart>
        <c:barDir val="col"/>
        <c:grouping val="clustered"/>
        <c:varyColors val="0"/>
        <c:ser>
          <c:idx val="0"/>
          <c:order val="0"/>
          <c:tx>
            <c:strRef>
              <c:f>'CCTs 2014-2024'!$B$2</c:f>
              <c:strCache>
                <c:ptCount val="1"/>
                <c:pt idx="0">
                  <c:v>Enrolments</c:v>
                </c:pt>
              </c:strCache>
            </c:strRef>
          </c:tx>
          <c:spPr>
            <a:solidFill>
              <a:schemeClr val="bg2">
                <a:lumMod val="60000"/>
                <a:lumOff val="40000"/>
              </a:schemeClr>
            </a:solidFill>
            <a:ln>
              <a:solidFill>
                <a:schemeClr val="bg2">
                  <a:lumMod val="50000"/>
                </a:schemeClr>
              </a:solidFill>
            </a:ln>
            <a:effectLst/>
          </c:spPr>
          <c:invertIfNegative val="0"/>
          <c:cat>
            <c:numRef>
              <c:f>'CCTs 2014-2024'!$A$3:$A$13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'CCTs 2014-2024'!$B$3:$B$13</c:f>
              <c:numCache>
                <c:formatCode>General</c:formatCode>
                <c:ptCount val="11"/>
                <c:pt idx="0">
                  <c:v>78</c:v>
                </c:pt>
                <c:pt idx="1">
                  <c:v>87</c:v>
                </c:pt>
                <c:pt idx="2">
                  <c:v>81</c:v>
                </c:pt>
                <c:pt idx="3">
                  <c:v>88</c:v>
                </c:pt>
                <c:pt idx="4">
                  <c:v>85</c:v>
                </c:pt>
                <c:pt idx="5">
                  <c:v>86</c:v>
                </c:pt>
                <c:pt idx="6">
                  <c:v>81</c:v>
                </c:pt>
                <c:pt idx="7">
                  <c:v>104</c:v>
                </c:pt>
                <c:pt idx="8">
                  <c:v>95</c:v>
                </c:pt>
                <c:pt idx="9">
                  <c:v>130</c:v>
                </c:pt>
                <c:pt idx="10">
                  <c:v>135</c:v>
                </c:pt>
              </c:numCache>
            </c:numRef>
          </c:val>
          <c:extLst>
            <c:ext xmlns:c16="http://schemas.microsoft.com/office/drawing/2014/chart" uri="{C3380CC4-5D6E-409C-BE32-E72D297353CC}">
              <c16:uniqueId val="{00000000-C26C-4143-8785-B9C1FC45199F}"/>
            </c:ext>
          </c:extLst>
        </c:ser>
        <c:ser>
          <c:idx val="1"/>
          <c:order val="1"/>
          <c:tx>
            <c:strRef>
              <c:f>'CCTs 2014-2024'!$C$2</c:f>
              <c:strCache>
                <c:ptCount val="1"/>
                <c:pt idx="0">
                  <c:v>CCTs</c:v>
                </c:pt>
              </c:strCache>
            </c:strRef>
          </c:tx>
          <c:spPr>
            <a:solidFill>
              <a:schemeClr val="accent2"/>
            </a:solidFill>
            <a:ln>
              <a:solidFill>
                <a:schemeClr val="bg2">
                  <a:lumMod val="50000"/>
                </a:schemeClr>
              </a:solidFill>
            </a:ln>
            <a:effectLst/>
          </c:spPr>
          <c:invertIfNegative val="0"/>
          <c:cat>
            <c:numRef>
              <c:f>'CCTs 2014-2024'!$A$3:$A$13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'CCTs 2014-2024'!$C$3:$C$13</c:f>
              <c:numCache>
                <c:formatCode>General</c:formatCode>
                <c:ptCount val="11"/>
                <c:pt idx="0">
                  <c:v>76</c:v>
                </c:pt>
                <c:pt idx="1">
                  <c:v>67</c:v>
                </c:pt>
                <c:pt idx="2">
                  <c:v>40</c:v>
                </c:pt>
                <c:pt idx="3">
                  <c:v>72</c:v>
                </c:pt>
                <c:pt idx="4">
                  <c:v>65</c:v>
                </c:pt>
                <c:pt idx="5">
                  <c:v>63</c:v>
                </c:pt>
                <c:pt idx="6">
                  <c:v>64</c:v>
                </c:pt>
                <c:pt idx="7">
                  <c:v>78</c:v>
                </c:pt>
                <c:pt idx="8">
                  <c:v>72</c:v>
                </c:pt>
                <c:pt idx="9">
                  <c:v>79</c:v>
                </c:pt>
                <c:pt idx="10">
                  <c:v>94</c:v>
                </c:pt>
              </c:numCache>
            </c:numRef>
          </c:val>
          <c:extLst>
            <c:ext xmlns:c16="http://schemas.microsoft.com/office/drawing/2014/chart" uri="{C3380CC4-5D6E-409C-BE32-E72D297353CC}">
              <c16:uniqueId val="{00000001-C26C-4143-8785-B9C1FC45199F}"/>
            </c:ext>
          </c:extLst>
        </c:ser>
        <c:dLbls>
          <c:showLegendKey val="0"/>
          <c:showVal val="0"/>
          <c:showCatName val="0"/>
          <c:showSerName val="0"/>
          <c:showPercent val="0"/>
          <c:showBubbleSize val="0"/>
        </c:dLbls>
        <c:gapWidth val="219"/>
        <c:overlap val="-27"/>
        <c:axId val="82515791"/>
        <c:axId val="82512431"/>
      </c:barChart>
      <c:catAx>
        <c:axId val="8251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512431"/>
        <c:crosses val="autoZero"/>
        <c:auto val="1"/>
        <c:lblAlgn val="ctr"/>
        <c:lblOffset val="100"/>
        <c:noMultiLvlLbl val="0"/>
      </c:catAx>
      <c:valAx>
        <c:axId val="82512431"/>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515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A_9iYcOwWt8"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vimeo.com/175849496"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faculty-of-public-health-final-membership-examina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portfolio.fph.org.u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ph.org.uk/training-careers/specialty-training/training-eportfoli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692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903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GB" sz="1100">
                <a:latin typeface="Arial"/>
                <a:ea typeface="Arial"/>
                <a:cs typeface="Arial"/>
                <a:sym typeface="Arial"/>
              </a:rPr>
              <a:t>An ePortfolio User manual is available on the ePortfolio login page. </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The following links will take you to video demonstrations of how the ePortfolio works and steps needed to upload evidence, submit Activities and how Learning Outcomes are signed off.</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u="sng">
                <a:solidFill>
                  <a:schemeClr val="hlink"/>
                </a:solidFill>
                <a:latin typeface="Arial"/>
                <a:ea typeface="Arial"/>
                <a:cs typeface="Arial"/>
                <a:sym typeface="Arial"/>
                <a:hlinkClick r:id="rId3"/>
              </a:rPr>
              <a:t>https://www.youtube.com/watch?v=A_9iYcOwWt8</a:t>
            </a:r>
            <a:r>
              <a:rPr lang="en-GB"/>
              <a:t> and </a:t>
            </a:r>
            <a:r>
              <a:rPr lang="en-GB" sz="1100" u="sng">
                <a:solidFill>
                  <a:schemeClr val="hlink"/>
                </a:solidFill>
                <a:latin typeface="Arial"/>
                <a:ea typeface="Arial"/>
                <a:cs typeface="Arial"/>
                <a:sym typeface="Arial"/>
                <a:hlinkClick r:id="rId4"/>
              </a:rPr>
              <a:t>https://vimeo.com/175849496</a:t>
            </a:r>
            <a:endParaRPr sz="1100" u="sng">
              <a:solidFill>
                <a:schemeClr val="hlink"/>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Both videos were created by Public Health Registrars.</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Introduction</a:t>
            </a:r>
            <a:endParaRPr/>
          </a:p>
        </p:txBody>
      </p:sp>
      <p:sp>
        <p:nvSpPr>
          <p:cNvPr id="313" name="Google Shape;3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JULIAN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744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JULIAN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69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a:t>GEORGIA</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b="0" i="0" u="none" strike="noStrike" cap="none">
              <a:solidFill>
                <a:schemeClr val="tx1"/>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258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GEORGIA</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18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8481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25000" lnSpcReduction="20000"/>
          </a:bodyPr>
          <a:lstStyle/>
          <a:p>
            <a:r>
              <a:rPr lang="en-GB" sz="1800" b="1" u="sng">
                <a:effectLst/>
                <a:latin typeface="Calibri" panose="020F0502020204030204" pitchFamily="34" charset="0"/>
                <a:ea typeface="Calibri" panose="020F0502020204030204" pitchFamily="34" charset="0"/>
              </a:rPr>
              <a:t>GEORGIA</a:t>
            </a:r>
            <a:endParaRPr lang="en-GB" sz="2800"/>
          </a:p>
        </p:txBody>
      </p:sp>
      <p:sp>
        <p:nvSpPr>
          <p:cNvPr id="331" name="Google Shape;33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GEORGIA</a:t>
            </a:r>
            <a:endParaRPr lang="en-GB" sz="1200" b="0" i="0" u="none" strike="noStrike" cap="none">
              <a:solidFill>
                <a:schemeClr val="tx1"/>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572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Usually completed in phase 1 of training but MFPH can in practice extend into phase 2.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798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400"/>
              <a:buNone/>
            </a:pPr>
            <a:r>
              <a:rPr lang="en-GB" sz="1200">
                <a:latin typeface="Arial"/>
                <a:ea typeface="Arial"/>
                <a:cs typeface="Arial"/>
                <a:sym typeface="Arial"/>
              </a:rPr>
              <a:t>This is a “knows how” written assessment of a c</a:t>
            </a:r>
            <a:r>
              <a:rPr lang="en-GB" b="0" i="0" u="none" strike="noStrike">
                <a:solidFill>
                  <a:srgbClr val="272774"/>
                </a:solidFill>
                <a:effectLst/>
                <a:highlight>
                  <a:srgbClr val="FFFFFF"/>
                </a:highlight>
                <a:latin typeface="ff-tisa-sans-web-pro"/>
              </a:rPr>
              <a:t>andidates' knowledge and understanding of the scientific basis of public health, and their ability to apply their knowledge and skills to the practice of public health. </a:t>
            </a:r>
            <a:endParaRPr lang="en-GB" sz="1200">
              <a:latin typeface="Arial"/>
              <a:ea typeface="Arial"/>
              <a:cs typeface="Arial"/>
              <a:sym typeface="Arial"/>
            </a:endParaRPr>
          </a:p>
          <a:p>
            <a:pPr marL="0" lvl="0" indent="0" algn="l" rtl="0">
              <a:lnSpc>
                <a:spcPct val="90000"/>
              </a:lnSpc>
              <a:spcBef>
                <a:spcPts val="1000"/>
              </a:spcBef>
              <a:spcAft>
                <a:spcPts val="0"/>
              </a:spcAft>
              <a:buSzPts val="1400"/>
              <a:buNone/>
            </a:pPr>
            <a:r>
              <a:rPr lang="en-GB" sz="1200">
                <a:latin typeface="Arial"/>
                <a:ea typeface="Arial"/>
                <a:cs typeface="Arial"/>
                <a:sym typeface="Arial"/>
              </a:rPr>
              <a:t>It is split into two papers sat over two days (one rest day in between). Paper 1 and Paper 2 are split into two parts; 1A, 1B, 2A and 2B. </a:t>
            </a:r>
          </a:p>
          <a:p>
            <a:pPr marL="0" lvl="0" indent="0" algn="l" rtl="0">
              <a:lnSpc>
                <a:spcPct val="90000"/>
              </a:lnSpc>
              <a:spcBef>
                <a:spcPts val="1000"/>
              </a:spcBef>
              <a:spcAft>
                <a:spcPts val="0"/>
              </a:spcAft>
              <a:buSzPts val="1400"/>
              <a:buNone/>
            </a:pPr>
            <a:endParaRPr lang="en-GB" sz="12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200">
                <a:highlight>
                  <a:srgbClr val="FFFFFF"/>
                </a:highlight>
                <a:latin typeface="Arial"/>
                <a:ea typeface="Arial"/>
                <a:cs typeface="Arial"/>
                <a:sym typeface="Arial"/>
              </a:rPr>
              <a:t>Paper 1 is designed to test knowledge. You’ll be asked to answer 10 short answer questions across the range of the syllabus to demonstrate knowledge of the core science of public health. This is split up into different sections… </a:t>
            </a:r>
          </a:p>
          <a:p>
            <a:pPr marL="0" lvl="0" indent="0" algn="l" rtl="0">
              <a:lnSpc>
                <a:spcPct val="90000"/>
              </a:lnSpc>
              <a:spcBef>
                <a:spcPts val="1000"/>
              </a:spcBef>
              <a:spcAft>
                <a:spcPts val="0"/>
              </a:spcAft>
              <a:buSzPts val="1400"/>
              <a:buNone/>
            </a:pPr>
            <a:endParaRPr lang="en-GB" sz="12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200">
                <a:highlight>
                  <a:srgbClr val="FFFFFF"/>
                </a:highlight>
                <a:latin typeface="Arial"/>
                <a:ea typeface="Arial"/>
                <a:cs typeface="Arial"/>
                <a:sym typeface="Arial"/>
              </a:rPr>
              <a:t>The DFPH is sat online with remote invigilation. </a:t>
            </a:r>
          </a:p>
        </p:txBody>
      </p:sp>
      <p:sp>
        <p:nvSpPr>
          <p:cNvPr id="352" name="Google Shape;35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u="none" strike="noStrike">
                <a:solidFill>
                  <a:srgbClr val="272774"/>
                </a:solidFill>
                <a:effectLst/>
                <a:highlight>
                  <a:srgbClr val="FFFFFF"/>
                </a:highlight>
                <a:latin typeface="ff-tisa-sans-web-pro"/>
              </a:rPr>
              <a:t>Paper 2 is designed to test candidates' public health skills. Candidates must answer the question posed in both sections.</a:t>
            </a:r>
            <a:endParaRPr lang="en-GB"/>
          </a:p>
          <a:p>
            <a:pPr marL="0" lvl="0" indent="0" algn="l" rtl="0">
              <a:lnSpc>
                <a:spcPct val="100000"/>
              </a:lnSpc>
              <a:spcBef>
                <a:spcPts val="0"/>
              </a:spcBef>
              <a:spcAft>
                <a:spcPts val="0"/>
              </a:spcAft>
              <a:buSzPts val="1400"/>
              <a:buNone/>
            </a:pPr>
            <a:r>
              <a:rPr lang="en-GB"/>
              <a:t>Paper 2A is a critical appraisal (with a word limit) followed by several follow-up questions; these might be items like ‘summarise article for a local councillor’ or a request to respond to a media inquiry about the findings. My personal reflections on this are that you are approaching this as a public health professional e.g. think about the public health implications of the findings- it’s not a straightforward exercise in criticising a paper (although you are also trying to demonstrate those skills as well)</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Paper 2B – data interpretation skills. Formulae sheet provided. </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E.g. of follow-up Qs: Draft a reply to your local politician or write a media bulletin</a:t>
            </a:r>
            <a:endParaRPr/>
          </a:p>
          <a:p>
            <a:pPr marL="0" lvl="0" indent="0" algn="l" rtl="0">
              <a:lnSpc>
                <a:spcPct val="100000"/>
              </a:lnSpc>
              <a:spcBef>
                <a:spcPts val="0"/>
              </a:spcBef>
              <a:spcAft>
                <a:spcPts val="0"/>
              </a:spcAft>
              <a:buSzPts val="1400"/>
              <a:buNone/>
            </a:pPr>
            <a:r>
              <a:rPr lang="en-GB"/>
              <a:t>Time on 2B has been extended to 2 hours</a:t>
            </a:r>
            <a:endParaRPr/>
          </a:p>
        </p:txBody>
      </p:sp>
      <p:sp>
        <p:nvSpPr>
          <p:cNvPr id="360" name="Google Shape;36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a:solidFill>
                  <a:srgbClr val="333333"/>
                </a:solidFill>
                <a:latin typeface="Roboto"/>
                <a:ea typeface="Roboto"/>
                <a:cs typeface="Roboto"/>
                <a:sym typeface="Roboto"/>
              </a:rPr>
              <a:t>3-4 months good amount of time, remember to make use of study leave.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a:solidFill>
                <a:srgbClr val="333333"/>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a:solidFill>
                  <a:srgbClr val="333333"/>
                </a:solidFill>
                <a:latin typeface="Roboto"/>
                <a:ea typeface="Roboto"/>
                <a:cs typeface="Roboto"/>
                <a:sym typeface="Roboto"/>
              </a:rPr>
              <a:t>No reading list but there is a syllabus - Health Knowledge &amp; Mastering Public Health both useful resources and map onto syllabus. Also useful to review content from any public health masters completed during or before training. Awareness of ‘hot topic’ issues also really useful for adding substance to your answers, so keep up to date with recent challenges in public health. </a:t>
            </a:r>
            <a:endParaRPr lang="en-GB"/>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FPH no longer publish past questions for paper 2B - </a:t>
            </a:r>
            <a:r>
              <a:rPr lang="en-GB" b="0" i="0">
                <a:solidFill>
                  <a:srgbClr val="333333"/>
                </a:solidFill>
                <a:latin typeface="Roboto"/>
                <a:ea typeface="Roboto"/>
                <a:cs typeface="Roboto"/>
                <a:sym typeface="Roboto"/>
              </a:rPr>
              <a:t>retained in a reusable question bank. However, specimen papers available. </a:t>
            </a:r>
          </a:p>
          <a:p>
            <a:pPr marL="0" lvl="0" indent="0" algn="l" rtl="0">
              <a:lnSpc>
                <a:spcPct val="100000"/>
              </a:lnSpc>
              <a:spcBef>
                <a:spcPts val="0"/>
              </a:spcBef>
              <a:spcAft>
                <a:spcPts val="0"/>
              </a:spcAft>
              <a:buSzPts val="1400"/>
              <a:buNone/>
            </a:pPr>
            <a:endParaRPr lang="en-GB" b="0" i="0">
              <a:solidFill>
                <a:srgbClr val="333333"/>
              </a:solidFill>
              <a:latin typeface="Roboto"/>
              <a:ea typeface="Roboto"/>
              <a:cs typeface="Roboto"/>
              <a:sym typeface="Roboto"/>
            </a:endParaRPr>
          </a:p>
        </p:txBody>
      </p:sp>
      <p:sp>
        <p:nvSpPr>
          <p:cNvPr id="368" name="Google Shape;36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(approx. 1 in 3 candidates don’t pass both papers each sitting). This is a hard exam. </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Reasonable adjustments are available – this can result in things like additional time, rest breaks, use of a headset/ear plugs. </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So, what next? </a:t>
            </a:r>
            <a:endParaRPr/>
          </a:p>
        </p:txBody>
      </p:sp>
      <p:sp>
        <p:nvSpPr>
          <p:cNvPr id="386" name="Google Shape;38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ea35acd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eea35acde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sz="1100">
                <a:latin typeface="Arial"/>
                <a:ea typeface="Arial"/>
                <a:cs typeface="Arial"/>
                <a:sym typeface="Arial"/>
              </a:rPr>
              <a:t>This is a “show how” role-play assessment of a candidate’s ability to apply relevant knowledge, skills and attitudes to the practice of public health</a:t>
            </a:r>
            <a:endParaRPr sz="1100">
              <a:latin typeface="Arial"/>
              <a:ea typeface="Arial"/>
              <a:cs typeface="Arial"/>
              <a:sym typeface="Arial"/>
            </a:endParaRPr>
          </a:p>
          <a:p>
            <a:pPr marL="0" lvl="0" indent="0" algn="l" rtl="0">
              <a:lnSpc>
                <a:spcPct val="90000"/>
              </a:lnSpc>
              <a:spcBef>
                <a:spcPts val="1000"/>
              </a:spcBef>
              <a:spcAft>
                <a:spcPts val="0"/>
              </a:spcAft>
              <a:buSzPts val="1400"/>
              <a:buNone/>
            </a:pPr>
            <a:r>
              <a:rPr lang="en-GB" sz="1100">
                <a:latin typeface="Arial"/>
                <a:ea typeface="Arial"/>
                <a:cs typeface="Arial"/>
                <a:sym typeface="Arial"/>
              </a:rPr>
              <a:t>It is an an approximately 2 hour practical assessment made up of 6 scenarios. </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a:highlight>
                  <a:srgbClr val="FFFFFF"/>
                </a:highlight>
                <a:latin typeface="Arial"/>
                <a:ea typeface="Arial"/>
                <a:cs typeface="Arial"/>
                <a:sym typeface="Arial"/>
              </a:rPr>
              <a:t>The scenarios are chosen to represent everyday public health issues in commonly experienced settings across the three domains of public health practice: health improvement, health protection, healthcare public health.</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a:highlight>
                  <a:srgbClr val="FFFFFF"/>
                </a:highlight>
                <a:latin typeface="Arial"/>
                <a:ea typeface="Arial"/>
                <a:cs typeface="Arial"/>
                <a:sym typeface="Arial"/>
              </a:rPr>
              <a:t>Real-life scenarios often based on the experiences of examiners who write the scenarios. Example - radio interview about vaccinations, or meeting with councillor about suicide rates in local area. </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b="1">
                <a:latin typeface="Arial"/>
                <a:ea typeface="Arial"/>
                <a:cs typeface="Arial"/>
                <a:sym typeface="Arial"/>
              </a:rPr>
              <a:t>What is being assessed?</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Application of theory to practice, therefore not a strictly content-based exam - not expected to regurgitate the entirety of Part A syllabus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333333"/>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p>
        </p:txBody>
      </p:sp>
      <p:sp>
        <p:nvSpPr>
          <p:cNvPr id="401" name="Google Shape;401;geea35acded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ea35acde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eea35acded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32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The MFPH  takes the form of six scenarios. </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Each scenario will have a 8 minute preparation station in which you review briefing material - this can be some data for example</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Each examination station also lasts 8 minutes - here you will have a discussion with the role-player, this discussion is scripted so all candidates in that sitting are asked the same questions  </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You have approximately one minute to transfer from the preparation to examination station for each scenario</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Sounds complicated - but do not worry, plenty of facilitators to guide you round</a:t>
            </a:r>
            <a:endParaRPr sz="1100">
              <a:solidFill>
                <a:srgbClr val="333333"/>
              </a:solidFill>
              <a:highlight>
                <a:srgbClr val="FFFFFF"/>
              </a:highlight>
              <a:latin typeface="Arial"/>
              <a:ea typeface="Arial"/>
              <a:cs typeface="Arial"/>
              <a:sym typeface="Arial"/>
            </a:endParaRPr>
          </a:p>
          <a:p>
            <a:pPr marL="0" lvl="0" indent="0" algn="l" rtl="0">
              <a:lnSpc>
                <a:spcPct val="100000"/>
              </a:lnSpc>
              <a:spcBef>
                <a:spcPts val="320"/>
              </a:spcBef>
              <a:spcAft>
                <a:spcPts val="0"/>
              </a:spcAft>
              <a:buSzPts val="1400"/>
              <a:buNone/>
            </a:pPr>
            <a:endParaRPr sz="11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highlight>
                <a:srgbClr val="00FF00"/>
              </a:highlight>
              <a:latin typeface="Arial"/>
              <a:ea typeface="Arial"/>
              <a:cs typeface="Arial"/>
              <a:sym typeface="Arial"/>
            </a:endParaRPr>
          </a:p>
          <a:p>
            <a:pPr marL="457200" lvl="0" indent="0" algn="l" rtl="0">
              <a:lnSpc>
                <a:spcPct val="100000"/>
              </a:lnSpc>
              <a:spcBef>
                <a:spcPts val="320"/>
              </a:spcBef>
              <a:spcAft>
                <a:spcPts val="0"/>
              </a:spcAft>
              <a:buSzPts val="1400"/>
              <a:buNone/>
            </a:pPr>
            <a:endParaRPr sz="135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410" name="Google Shape;410;geea35acded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Membership and examination fees frozen for a second year running</a:t>
            </a:r>
            <a:endParaRPr/>
          </a:p>
        </p:txBody>
      </p:sp>
      <p:sp>
        <p:nvSpPr>
          <p:cNvPr id="142" name="Google Shape;14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ea35acded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SzPts val="1100"/>
              <a:buFont typeface="Arial"/>
              <a:buChar char="●"/>
            </a:pPr>
            <a:r>
              <a:rPr lang="en-GB" sz="1100">
                <a:highlight>
                  <a:srgbClr val="FFFFFF"/>
                </a:highlight>
                <a:latin typeface="Arial"/>
                <a:ea typeface="Arial"/>
                <a:cs typeface="Arial"/>
                <a:sym typeface="Arial"/>
              </a:rPr>
              <a:t>In each examination station, a role player and an examiner assess candidates across the same five competency areas at every station</a:t>
            </a:r>
            <a:endParaRPr sz="110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Graded A-E, with A being excellent, B being good, C being adequate, D being just below adequate and E being poor. </a:t>
            </a:r>
            <a:endParaRPr sz="700">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Need an average of C for each competency to pass, with at least a C in 3 stations - so possible to do less well on two stations, but still pass by doing well in other stations.  </a:t>
            </a: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a:latin typeface="Arial"/>
              <a:ea typeface="Arial"/>
              <a:cs typeface="Arial"/>
              <a:sym typeface="Arial"/>
            </a:endParaRPr>
          </a:p>
          <a:p>
            <a:pPr marL="0" lvl="0" indent="0" algn="l" rtl="0">
              <a:lnSpc>
                <a:spcPct val="115000"/>
              </a:lnSpc>
              <a:spcBef>
                <a:spcPts val="0"/>
              </a:spcBef>
              <a:spcAft>
                <a:spcPts val="0"/>
              </a:spcAft>
              <a:buSzPts val="1400"/>
              <a:buNone/>
            </a:pPr>
            <a:r>
              <a:rPr lang="en-GB" sz="1100">
                <a:highlight>
                  <a:srgbClr val="00FF00"/>
                </a:highlight>
                <a:latin typeface="Arial"/>
                <a:ea typeface="Arial"/>
                <a:cs typeface="Arial"/>
                <a:sym typeface="Arial"/>
              </a:rPr>
              <a:t>Transition: Resources</a:t>
            </a: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1">
                <a:highlight>
                  <a:srgbClr val="FFFFFF"/>
                </a:highlight>
                <a:latin typeface="Arial"/>
                <a:ea typeface="Arial"/>
                <a:cs typeface="Arial"/>
                <a:sym typeface="Arial"/>
              </a:rPr>
              <a:t>5 Competencies: </a:t>
            </a:r>
            <a:endParaRPr sz="1100" b="1">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r>
              <a:rPr lang="en-GB" sz="700">
                <a:latin typeface="Arial"/>
                <a:ea typeface="Arial"/>
                <a:cs typeface="Arial"/>
                <a:sym typeface="Arial"/>
              </a:rPr>
              <a:t>   </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presenting communication skills</a:t>
            </a:r>
            <a:r>
              <a:rPr lang="en-GB" sz="1100">
                <a:latin typeface="Arial"/>
                <a:ea typeface="Arial"/>
                <a:cs typeface="Arial"/>
                <a:sym typeface="Arial"/>
              </a:rPr>
              <a:t> (verbal and non-verbal) appropriately in typical public health settings: presenting to a person or audience</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listening and comprehending communication skills</a:t>
            </a:r>
            <a:r>
              <a:rPr lang="en-GB" sz="1100">
                <a:latin typeface="Arial"/>
                <a:ea typeface="Arial"/>
                <a:cs typeface="Arial"/>
                <a:sym typeface="Arial"/>
              </a:rPr>
              <a:t> (verbal and non-verbal) appropriately in typical public health settings: listening and responding appropriately</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a:t>
            </a:r>
            <a:r>
              <a:rPr lang="en-GB" sz="1100" b="1">
                <a:latin typeface="Arial"/>
                <a:ea typeface="Arial"/>
                <a:cs typeface="Arial"/>
                <a:sym typeface="Arial"/>
              </a:rPr>
              <a:t>assimilate relevant information</a:t>
            </a:r>
            <a:r>
              <a:rPr lang="en-GB" sz="1100">
                <a:latin typeface="Arial"/>
                <a:ea typeface="Arial"/>
                <a:cs typeface="Arial"/>
                <a:sym typeface="Arial"/>
              </a:rPr>
              <a:t> from a variety of sources and settings and using it appropriately from a public health perspective</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appropriate reasoning, analytical and judgement skills</a:t>
            </a:r>
            <a:r>
              <a:rPr lang="en-GB" sz="1100">
                <a:latin typeface="Arial"/>
                <a:ea typeface="Arial"/>
                <a:cs typeface="Arial"/>
                <a:sym typeface="Arial"/>
              </a:rPr>
              <a:t>, giving a balanced view within public health settings</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a:t>
            </a:r>
            <a:r>
              <a:rPr lang="en-GB" sz="1100" b="1">
                <a:latin typeface="Arial"/>
                <a:ea typeface="Arial"/>
                <a:cs typeface="Arial"/>
                <a:sym typeface="Arial"/>
              </a:rPr>
              <a:t>handle uncertainty</a:t>
            </a:r>
            <a:r>
              <a:rPr lang="en-GB" sz="1100">
                <a:latin typeface="Arial"/>
                <a:ea typeface="Arial"/>
                <a:cs typeface="Arial"/>
                <a:sym typeface="Arial"/>
              </a:rPr>
              <a:t>, </a:t>
            </a:r>
            <a:r>
              <a:rPr lang="en-GB" sz="1100" b="1">
                <a:latin typeface="Arial"/>
                <a:ea typeface="Arial"/>
                <a:cs typeface="Arial"/>
                <a:sym typeface="Arial"/>
              </a:rPr>
              <a:t>the unexpected, challenge or conflict</a:t>
            </a:r>
            <a:endParaRPr sz="1100" b="1">
              <a:latin typeface="Arial"/>
              <a:ea typeface="Arial"/>
              <a:cs typeface="Arial"/>
              <a:sym typeface="Arial"/>
            </a:endParaRPr>
          </a:p>
          <a:p>
            <a:pPr marL="0" lvl="0" indent="0" algn="l" rtl="0">
              <a:lnSpc>
                <a:spcPct val="115000"/>
              </a:lnSpc>
              <a:spcBef>
                <a:spcPts val="1200"/>
              </a:spcBef>
              <a:spcAft>
                <a:spcPts val="0"/>
              </a:spcAft>
              <a:buSzPts val="1400"/>
              <a:buNone/>
            </a:pPr>
            <a:r>
              <a:rPr lang="en-GB" sz="1100" b="1">
                <a:latin typeface="Arial"/>
                <a:ea typeface="Arial"/>
                <a:cs typeface="Arial"/>
                <a:sym typeface="Arial"/>
              </a:rPr>
              <a:t> </a:t>
            </a:r>
            <a:r>
              <a:rPr lang="en-GB" sz="1100" b="1">
                <a:highlight>
                  <a:srgbClr val="FFFFFF"/>
                </a:highlight>
                <a:latin typeface="Arial"/>
                <a:ea typeface="Arial"/>
                <a:cs typeface="Arial"/>
                <a:sym typeface="Arial"/>
              </a:rPr>
              <a:t>Marking</a:t>
            </a:r>
            <a:endParaRPr sz="1100" b="1">
              <a:highlight>
                <a:srgbClr val="FFFFFF"/>
              </a:highlight>
              <a:latin typeface="Arial"/>
              <a:ea typeface="Arial"/>
              <a:cs typeface="Arial"/>
              <a:sym typeface="Arial"/>
            </a:endParaRPr>
          </a:p>
          <a:p>
            <a:pPr marL="457200" lvl="0" indent="-298450" algn="l" rtl="0">
              <a:lnSpc>
                <a:spcPct val="115000"/>
              </a:lnSpc>
              <a:spcBef>
                <a:spcPts val="1200"/>
              </a:spcBef>
              <a:spcAft>
                <a:spcPts val="0"/>
              </a:spcAft>
              <a:buSzPts val="1100"/>
              <a:buFont typeface="Arial"/>
              <a:buChar char="●"/>
            </a:pPr>
            <a:r>
              <a:rPr lang="en-GB" sz="1100">
                <a:highlight>
                  <a:srgbClr val="FFFFFF"/>
                </a:highlight>
                <a:latin typeface="Arial"/>
                <a:ea typeface="Arial"/>
                <a:cs typeface="Arial"/>
                <a:sym typeface="Arial"/>
              </a:rPr>
              <a:t>Using marking guidance, the examiner grades each competency A-E, with A being excellent, B being good, C being adequate, D being just below adequate and E being poor. These grades are later converted into numerical scores and then combined to produce an overall exam score and an average for each of the five competency areas.</a:t>
            </a:r>
            <a:endParaRPr sz="110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A candidate awarded a C for each competency at all six stations would indicate a pass overall. However, the marks for each competency are averaged, so it is possible to do less well on, say, two stations, and yet still pass overall by getting marks higher than a C at other stations. The other requirement for a pass is that each competency area must be marked at C or above at half or more of the stations. </a:t>
            </a:r>
            <a:r>
              <a:rPr lang="en-GB"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1200"/>
              </a:spcAft>
              <a:buSzPts val="1400"/>
              <a:buNone/>
            </a:pPr>
            <a:r>
              <a:rPr lang="en-GB" sz="1100" b="1">
                <a:latin typeface="Arial"/>
                <a:ea typeface="Arial"/>
                <a:cs typeface="Arial"/>
                <a:sym typeface="Arial"/>
              </a:rPr>
              <a:t>Outcome is pass or fail. There are awards available for top performing candidates. 7 years to pass post DFPH.</a:t>
            </a:r>
            <a:endParaRPr sz="1100" b="1">
              <a:latin typeface="Arial"/>
              <a:ea typeface="Arial"/>
              <a:cs typeface="Arial"/>
              <a:sym typeface="Arial"/>
            </a:endParaRPr>
          </a:p>
        </p:txBody>
      </p:sp>
      <p:sp>
        <p:nvSpPr>
          <p:cNvPr id="433" name="Google Shape;433;geea35acde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ea35acded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eea35acde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a:p>
            <a:pPr marL="457200" lvl="0" indent="-349250" algn="l" rtl="0">
              <a:lnSpc>
                <a:spcPct val="100000"/>
              </a:lnSpc>
              <a:spcBef>
                <a:spcPts val="0"/>
              </a:spcBef>
              <a:spcAft>
                <a:spcPts val="0"/>
              </a:spcAft>
              <a:buSzPts val="1900"/>
              <a:buChar char="•"/>
            </a:pPr>
            <a:r>
              <a:rPr lang="en-GB" sz="1900"/>
              <a:t>Use your placements to gain relevant experience </a:t>
            </a:r>
          </a:p>
          <a:p>
            <a:pPr marL="457200" lvl="0" indent="-349250" algn="l" rtl="0">
              <a:lnSpc>
                <a:spcPct val="100000"/>
              </a:lnSpc>
              <a:spcBef>
                <a:spcPts val="0"/>
              </a:spcBef>
              <a:spcAft>
                <a:spcPts val="0"/>
              </a:spcAft>
              <a:buSzPts val="1900"/>
              <a:buChar char="•"/>
            </a:pPr>
            <a:r>
              <a:rPr lang="en-GB" sz="1900"/>
              <a:t>Get started 6-8 weeks prior to exam – not as much ‘knowledge’ to assimilate,</a:t>
            </a:r>
          </a:p>
          <a:p>
            <a:pPr marL="457200" lvl="0" indent="-349250" algn="l" rtl="0">
              <a:lnSpc>
                <a:spcPct val="100000"/>
              </a:lnSpc>
              <a:spcBef>
                <a:spcPts val="0"/>
              </a:spcBef>
              <a:spcAft>
                <a:spcPts val="0"/>
              </a:spcAft>
              <a:buSzPts val="1900"/>
              <a:buChar char="•"/>
            </a:pPr>
            <a:r>
              <a:rPr lang="en-GB" sz="1900"/>
              <a:t>Familiarise yourself with </a:t>
            </a:r>
            <a:r>
              <a:rPr lang="en-GB" sz="1900" u="sng">
                <a:solidFill>
                  <a:schemeClr val="hlink"/>
                </a:solidFill>
                <a:hlinkClick r:id="rId3"/>
              </a:rPr>
              <a:t>MFPH website</a:t>
            </a:r>
            <a:endParaRPr lang="en-GB" sz="1900"/>
          </a:p>
          <a:p>
            <a:pPr marL="457200" lvl="0" indent="-349250" algn="l" rtl="0">
              <a:lnSpc>
                <a:spcPct val="100000"/>
              </a:lnSpc>
              <a:spcBef>
                <a:spcPts val="0"/>
              </a:spcBef>
              <a:spcAft>
                <a:spcPts val="0"/>
              </a:spcAft>
              <a:buSzPts val="1900"/>
              <a:buChar char="•"/>
            </a:pPr>
            <a:r>
              <a:rPr lang="en-GB" sz="1900"/>
              <a:t>Practice, practice, practice</a:t>
            </a:r>
          </a:p>
          <a:p>
            <a:pPr marL="914400" lvl="1" indent="-349250" algn="l" rtl="0">
              <a:lnSpc>
                <a:spcPct val="100000"/>
              </a:lnSpc>
              <a:spcBef>
                <a:spcPts val="0"/>
              </a:spcBef>
              <a:spcAft>
                <a:spcPts val="0"/>
              </a:spcAft>
              <a:buSzPts val="1900"/>
              <a:buChar char="–"/>
            </a:pPr>
            <a:r>
              <a:rPr lang="en-GB" sz="1900"/>
              <a:t>Set up revision group </a:t>
            </a:r>
          </a:p>
          <a:p>
            <a:pPr marL="914400" lvl="1" indent="-349250" algn="l" rtl="0">
              <a:lnSpc>
                <a:spcPct val="100000"/>
              </a:lnSpc>
              <a:spcBef>
                <a:spcPts val="0"/>
              </a:spcBef>
              <a:spcAft>
                <a:spcPts val="0"/>
              </a:spcAft>
              <a:buSzPts val="1900"/>
              <a:buChar char="–"/>
            </a:pPr>
            <a:r>
              <a:rPr lang="en-GB" sz="1900"/>
              <a:t>Public health colleagues including supervisors and consultants</a:t>
            </a:r>
          </a:p>
          <a:p>
            <a:pPr marL="914400" lvl="1" indent="-349250" algn="l" rtl="0">
              <a:lnSpc>
                <a:spcPct val="100000"/>
              </a:lnSpc>
              <a:spcBef>
                <a:spcPts val="0"/>
              </a:spcBef>
              <a:spcAft>
                <a:spcPts val="0"/>
              </a:spcAft>
              <a:buSzPts val="1900"/>
              <a:buChar char="–"/>
            </a:pPr>
            <a:r>
              <a:rPr lang="en-GB" sz="1900"/>
              <a:t>Friend and families (especially layperson scenarios)</a:t>
            </a:r>
          </a:p>
          <a:p>
            <a:pPr marL="457200" lvl="0" indent="-349250" algn="l" rtl="0">
              <a:lnSpc>
                <a:spcPct val="100000"/>
              </a:lnSpc>
              <a:spcBef>
                <a:spcPts val="0"/>
              </a:spcBef>
              <a:spcAft>
                <a:spcPts val="0"/>
              </a:spcAft>
              <a:buSzPts val="1900"/>
              <a:buChar char="•"/>
            </a:pPr>
            <a:r>
              <a:rPr lang="en-GB" sz="1900"/>
              <a:t>Make use of national and local resources (see next slide)</a:t>
            </a:r>
          </a:p>
          <a:p>
            <a:pPr marL="457200" lvl="0" indent="-349250" algn="l" rtl="0">
              <a:lnSpc>
                <a:spcPct val="100000"/>
              </a:lnSpc>
              <a:spcBef>
                <a:spcPts val="0"/>
              </a:spcBef>
              <a:spcAft>
                <a:spcPts val="0"/>
              </a:spcAft>
              <a:buSzPts val="1900"/>
              <a:buChar char="•"/>
            </a:pPr>
            <a:r>
              <a:rPr lang="en-GB" sz="1900"/>
              <a:t>Do a mock if you can </a:t>
            </a:r>
          </a:p>
          <a:p>
            <a:pPr marL="457200" lvl="0" indent="-349250" algn="l" rtl="0">
              <a:lnSpc>
                <a:spcPct val="100000"/>
              </a:lnSpc>
              <a:spcBef>
                <a:spcPts val="0"/>
              </a:spcBef>
              <a:spcAft>
                <a:spcPts val="0"/>
              </a:spcAft>
              <a:buSzPts val="1900"/>
              <a:buChar char="•"/>
            </a:pPr>
            <a:r>
              <a:rPr lang="en-GB" sz="1900"/>
              <a:t>Take study leave</a:t>
            </a:r>
          </a:p>
        </p:txBody>
      </p:sp>
      <p:sp>
        <p:nvSpPr>
          <p:cNvPr id="444" name="Google Shape;444;geea35acded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ea35acde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eea35acde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 </a:t>
            </a:r>
            <a:endParaRPr/>
          </a:p>
        </p:txBody>
      </p:sp>
      <p:sp>
        <p:nvSpPr>
          <p:cNvPr id="452" name="Google Shape;452;geea35acded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DFPH used to be January and June, now moved to March and Oct  – example of where FPH has responded to Registrars / SRC feedback (impact on holidays, childcare, and changeover). </a:t>
            </a:r>
            <a:endParaRPr/>
          </a:p>
          <a:p>
            <a:pPr marL="0" lvl="0" indent="0" algn="l" rtl="0">
              <a:lnSpc>
                <a:spcPct val="100000"/>
              </a:lnSpc>
              <a:spcBef>
                <a:spcPts val="0"/>
              </a:spcBef>
              <a:spcAft>
                <a:spcPts val="0"/>
              </a:spcAft>
              <a:buSzPts val="1400"/>
              <a:buNone/>
            </a:pPr>
            <a:endParaRPr/>
          </a:p>
        </p:txBody>
      </p:sp>
      <p:sp>
        <p:nvSpPr>
          <p:cNvPr id="152" name="Google Shape;15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The FPH electronic portfolio (ePortfolio) system provides Specialty Registrars with a central platform for the management of information and documentation on progression of learning against the public health specialty training curriculum during their time in training. The ePortfolio allows trainees to relate documentation and evidence to the curriculum and incorporates the ability to record various sign offs.</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To access the ePortfolio please </a:t>
            </a:r>
            <a:r>
              <a:rPr lang="en-GB" sz="1350">
                <a:solidFill>
                  <a:srgbClr val="C4601B"/>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click here</a:t>
            </a:r>
            <a:r>
              <a:rPr lang="en-GB" sz="1350">
                <a:solidFill>
                  <a:srgbClr val="333333"/>
                </a:solidFill>
                <a:highlight>
                  <a:srgbClr val="FFFFFF"/>
                </a:highlight>
                <a:latin typeface="Roboto"/>
                <a:ea typeface="Roboto"/>
                <a:cs typeface="Roboto"/>
                <a:sym typeface="Roboto"/>
              </a:rPr>
              <a:t>.</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0"/>
              </a:spcAft>
              <a:buSzPts val="1400"/>
              <a:buNone/>
            </a:pPr>
            <a:r>
              <a:rPr lang="en-GB" sz="1350">
                <a:solidFill>
                  <a:srgbClr val="333333"/>
                </a:solidFill>
                <a:highlight>
                  <a:srgbClr val="FFFFFF"/>
                </a:highlight>
                <a:latin typeface="Roboto"/>
                <a:ea typeface="Roboto"/>
                <a:cs typeface="Roboto"/>
                <a:sym typeface="Roboto"/>
              </a:rPr>
              <a:t>The training ePortfolio is managed by the registrar who must reflect on and record their achievements on an on-going basis. It is intended to be used as a complementary tool to aid in the recording of training activity, and monitoring progression along with regular meetings with Registrars and their supervisor.</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200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More info available on FPH website: </a:t>
            </a:r>
            <a:r>
              <a:rPr lang="en-GB" u="sng">
                <a:solidFill>
                  <a:schemeClr val="hlink"/>
                </a:solidFill>
                <a:hlinkClick r:id="rId4"/>
              </a:rPr>
              <a:t>https://www.fph.org.uk/training-careers/specialty-training/training-eportfolio/</a:t>
            </a:r>
            <a:endParaRPr sz="1350">
              <a:solidFill>
                <a:srgbClr val="333333"/>
              </a:solidFill>
              <a:highlight>
                <a:srgbClr val="FFFFFF"/>
              </a:highlight>
              <a:latin typeface="Roboto"/>
              <a:ea typeface="Roboto"/>
              <a:cs typeface="Roboto"/>
              <a:sym typeface="Roboto"/>
            </a:endParaRPr>
          </a:p>
        </p:txBody>
      </p:sp>
      <p:sp>
        <p:nvSpPr>
          <p:cNvPr id="246" name="Google Shape;24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266" name="Google Shape;26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pic>
        <p:nvPicPr>
          <p:cNvPr id="19" name="Google Shape;19;p37" descr="iStock-502997913.jpg"/>
          <p:cNvPicPr preferRelativeResize="0"/>
          <p:nvPr/>
        </p:nvPicPr>
        <p:blipFill rotWithShape="1">
          <a:blip r:embed="rId2">
            <a:alphaModFix/>
          </a:blip>
          <a:srcRect t="18400" b="8230"/>
          <a:stretch/>
        </p:blipFill>
        <p:spPr>
          <a:xfrm>
            <a:off x="-13558" y="0"/>
            <a:ext cx="9201150" cy="5143500"/>
          </a:xfrm>
          <a:prstGeom prst="rect">
            <a:avLst/>
          </a:prstGeom>
          <a:noFill/>
          <a:ln>
            <a:noFill/>
          </a:ln>
        </p:spPr>
      </p:pic>
      <p:sp>
        <p:nvSpPr>
          <p:cNvPr id="20" name="Google Shape;20;p37"/>
          <p:cNvSpPr txBox="1">
            <a:spLocks noGrp="1"/>
          </p:cNvSpPr>
          <p:nvPr>
            <p:ph type="ctrTitle"/>
          </p:nvPr>
        </p:nvSpPr>
        <p:spPr>
          <a:xfrm>
            <a:off x="457200" y="2438423"/>
            <a:ext cx="80010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7"/>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280"/>
              </a:spcBef>
              <a:spcAft>
                <a:spcPts val="0"/>
              </a:spcAft>
              <a:buClr>
                <a:srgbClr val="888888"/>
              </a:buClr>
              <a:buSzPts val="14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5" name="Google Shape;25;p37"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
        <p:nvSpPr>
          <p:cNvPr id="26" name="Google Shape;26;p37"/>
          <p:cNvSpPr txBox="1"/>
          <p:nvPr/>
        </p:nvSpPr>
        <p:spPr>
          <a:xfrm>
            <a:off x="6972300" y="4423241"/>
            <a:ext cx="1714500" cy="29751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457200" y="205979"/>
            <a:ext cx="7391400" cy="85725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232C79"/>
              </a:buClr>
              <a:buSzPts val="2800"/>
              <a:buFont typeface="Arial"/>
              <a:buNone/>
              <a:defRPr>
                <a:solidFill>
                  <a:srgbClr val="232C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628650" y="1412081"/>
            <a:ext cx="7886700" cy="3133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 name="Google Shape;43;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1188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3558" y="0"/>
            <a:ext cx="9201150" cy="5143500"/>
          </a:xfrm>
          <a:prstGeom prst="rect">
            <a:avLst/>
          </a:prstGeom>
        </p:spPr>
      </p:pic>
      <p:sp>
        <p:nvSpPr>
          <p:cNvPr id="2" name="Title 1"/>
          <p:cNvSpPr>
            <a:spLocks noGrp="1"/>
          </p:cNvSpPr>
          <p:nvPr>
            <p:ph type="ctrTitle"/>
          </p:nvPr>
        </p:nvSpPr>
        <p:spPr>
          <a:xfrm>
            <a:off x="457200" y="2438424"/>
            <a:ext cx="8001000" cy="1102519"/>
          </a:xfrm>
        </p:spPr>
        <p:txBody>
          <a:bodyPr>
            <a:normAutofit/>
          </a:bodyPr>
          <a:lstStyle>
            <a:lvl1pPr algn="l">
              <a:defRPr sz="3600">
                <a:solidFill>
                  <a:schemeClr val="bg1"/>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457200" y="3548064"/>
            <a:ext cx="7315200" cy="1023937"/>
          </a:xfrm>
        </p:spPr>
        <p:txBody>
          <a:bodyPr>
            <a:normAutofit/>
          </a:bodyPr>
          <a:lstStyle>
            <a:lvl1pPr marL="0" indent="0" algn="l">
              <a:buNone/>
              <a:defRPr sz="2400" b="1">
                <a:solidFill>
                  <a:srgbClr val="FFFFFF"/>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9CFDAB1E-10EE-3F40-B52B-1D45867FF699}" type="datetime1">
              <a:rPr lang="en-GB" smtClean="0"/>
              <a:t>08/09/2025</a:t>
            </a:fld>
            <a:endParaRPr lang="en-US"/>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sp>
        <p:nvSpPr>
          <p:cNvPr id="13" name="TextBox 12"/>
          <p:cNvSpPr txBox="1"/>
          <p:nvPr userDrawn="1"/>
        </p:nvSpPr>
        <p:spPr>
          <a:xfrm>
            <a:off x="6972300" y="4423242"/>
            <a:ext cx="1714500" cy="297517"/>
          </a:xfrm>
          <a:prstGeom prst="rect">
            <a:avLst/>
          </a:prstGeom>
          <a:noFill/>
        </p:spPr>
        <p:txBody>
          <a:bodyPr wrap="square" rtlCol="0">
            <a:spAutoFit/>
          </a:bodyPr>
          <a:lstStyle/>
          <a:p>
            <a:pPr algn="r" rtl="0"/>
            <a:r>
              <a:rPr lang="en-GB" sz="2000" b="0" i="0" u="none" strike="noStrike" kern="1200" baseline="30000" err="1">
                <a:solidFill>
                  <a:srgbClr val="FFFFFF"/>
                </a:solidFill>
                <a:latin typeface="Arial"/>
                <a:ea typeface="+mn-ea"/>
                <a:cs typeface="Arial"/>
              </a:rPr>
              <a:t>www.fph.org.uk</a:t>
            </a:r>
            <a:endParaRPr lang="en-GB" sz="2000" b="0" i="0" u="none" strike="noStrike" kern="1200" baseline="30000">
              <a:solidFill>
                <a:srgbClr val="FFFFFF"/>
              </a:solidFill>
              <a:latin typeface="Arial"/>
              <a:ea typeface="+mn-ea"/>
              <a:cs typeface="Arial"/>
            </a:endParaRPr>
          </a:p>
        </p:txBody>
      </p:sp>
      <p:pic>
        <p:nvPicPr>
          <p:cNvPr id="8" name="Picture 7" descr="Logo, company name&#10;&#10;Description automatically generated">
            <a:extLst>
              <a:ext uri="{FF2B5EF4-FFF2-40B4-BE49-F238E27FC236}">
                <a16:creationId xmlns:a16="http://schemas.microsoft.com/office/drawing/2014/main" id="{05285B73-3DFA-BF0C-CC25-8B6D855A56AC}"/>
              </a:ext>
            </a:extLst>
          </p:cNvPr>
          <p:cNvPicPr>
            <a:picLocks noChangeAspect="1"/>
          </p:cNvPicPr>
          <p:nvPr userDrawn="1"/>
        </p:nvPicPr>
        <p:blipFill>
          <a:blip r:embed="rId3"/>
          <a:stretch>
            <a:fillRect/>
          </a:stretch>
        </p:blipFill>
        <p:spPr>
          <a:xfrm>
            <a:off x="7926522" y="232321"/>
            <a:ext cx="1063357" cy="1319534"/>
          </a:xfrm>
          <a:prstGeom prst="rect">
            <a:avLst/>
          </a:prstGeom>
        </p:spPr>
      </p:pic>
    </p:spTree>
    <p:extLst>
      <p:ext uri="{BB962C8B-B14F-4D97-AF65-F5344CB8AC3E}">
        <p14:creationId xmlns:p14="http://schemas.microsoft.com/office/powerpoint/2010/main" val="218124963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1800"/>
            </a:lvl1pPr>
            <a:lvl2pPr>
              <a:defRPr sz="1800"/>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84810-455B-8741-8C2D-D4D392C26BB8}" type="datetime1">
              <a:rPr lang="en-GB" smtClean="0"/>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8450418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9201150" cy="5143500"/>
          </a:xfrm>
          <a:prstGeom prst="rect">
            <a:avLst/>
          </a:prstGeom>
        </p:spPr>
      </p:pic>
      <p:sp>
        <p:nvSpPr>
          <p:cNvPr id="8" name="Title 1"/>
          <p:cNvSpPr>
            <a:spLocks noGrp="1"/>
          </p:cNvSpPr>
          <p:nvPr>
            <p:ph type="ctrTitle"/>
          </p:nvPr>
        </p:nvSpPr>
        <p:spPr>
          <a:xfrm>
            <a:off x="457200" y="2445545"/>
            <a:ext cx="8001000" cy="1102519"/>
          </a:xfrm>
        </p:spPr>
        <p:txBody>
          <a:bodyPr>
            <a:normAutofit/>
          </a:bodyPr>
          <a:lstStyle>
            <a:lvl1pPr algn="l">
              <a:defRPr sz="3600">
                <a:solidFill>
                  <a:schemeClr val="bg1"/>
                </a:solidFill>
                <a:latin typeface="Arial"/>
                <a:cs typeface="Arial"/>
              </a:defRPr>
            </a:lvl1pPr>
          </a:lstStyle>
          <a:p>
            <a:r>
              <a:rPr lang="en-GB"/>
              <a:t>Click to edit Master title style</a:t>
            </a:r>
            <a:endParaRPr lang="en-US"/>
          </a:p>
        </p:txBody>
      </p:sp>
      <p:sp>
        <p:nvSpPr>
          <p:cNvPr id="9" name="Subtitle 2"/>
          <p:cNvSpPr>
            <a:spLocks noGrp="1"/>
          </p:cNvSpPr>
          <p:nvPr>
            <p:ph type="subTitle" idx="1"/>
          </p:nvPr>
        </p:nvSpPr>
        <p:spPr>
          <a:xfrm>
            <a:off x="457200" y="3548064"/>
            <a:ext cx="7315200" cy="1023937"/>
          </a:xfrm>
        </p:spPr>
        <p:txBody>
          <a:bodyPr>
            <a:normAutofit/>
          </a:bodyPr>
          <a:lstStyle>
            <a:lvl1pPr marL="0" indent="0" algn="l">
              <a:buNone/>
              <a:defRPr sz="2400" b="1">
                <a:solidFill>
                  <a:srgbClr val="FFFFFF"/>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
        <p:nvSpPr>
          <p:cNvPr id="10" name="Date Placeholder 3"/>
          <p:cNvSpPr>
            <a:spLocks noGrp="1"/>
          </p:cNvSpPr>
          <p:nvPr>
            <p:ph type="dt" sz="half" idx="10"/>
          </p:nvPr>
        </p:nvSpPr>
        <p:spPr>
          <a:xfrm>
            <a:off x="457200" y="4767264"/>
            <a:ext cx="2133600" cy="273844"/>
          </a:xfrm>
        </p:spPr>
        <p:txBody>
          <a:bodyPr/>
          <a:lstStyle>
            <a:lvl1pPr>
              <a:defRPr sz="900">
                <a:solidFill>
                  <a:srgbClr val="FFFFFF"/>
                </a:solidFill>
                <a:latin typeface="Arial"/>
                <a:cs typeface="Arial"/>
              </a:defRPr>
            </a:lvl1pPr>
          </a:lstStyle>
          <a:p>
            <a:fld id="{712848DD-739D-434D-9771-B187C3C94DE1}" type="datetime1">
              <a:rPr lang="en-GB" smtClean="0"/>
              <a:t>08/09/2025</a:t>
            </a:fld>
            <a:endParaRPr lang="en-US"/>
          </a:p>
        </p:txBody>
      </p:sp>
      <p:sp>
        <p:nvSpPr>
          <p:cNvPr id="11" name="Footer Placeholder 4"/>
          <p:cNvSpPr>
            <a:spLocks noGrp="1"/>
          </p:cNvSpPr>
          <p:nvPr>
            <p:ph type="ftr" sz="quarter" idx="11"/>
          </p:nvPr>
        </p:nvSpPr>
        <p:spPr>
          <a:xfrm>
            <a:off x="3124200" y="4767264"/>
            <a:ext cx="2895600" cy="273844"/>
          </a:xfrm>
        </p:spPr>
        <p:txBody>
          <a:bodyPr/>
          <a:lstStyle>
            <a:lvl1pPr>
              <a:defRPr sz="9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6553200" y="4767264"/>
            <a:ext cx="2133600" cy="273844"/>
          </a:xfrm>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sp>
        <p:nvSpPr>
          <p:cNvPr id="14" name="TextBox 13"/>
          <p:cNvSpPr txBox="1"/>
          <p:nvPr userDrawn="1"/>
        </p:nvSpPr>
        <p:spPr>
          <a:xfrm>
            <a:off x="6972300" y="4320649"/>
            <a:ext cx="1714500" cy="502702"/>
          </a:xfrm>
          <a:prstGeom prst="rect">
            <a:avLst/>
          </a:prstGeom>
          <a:noFill/>
        </p:spPr>
        <p:txBody>
          <a:bodyPr wrap="square" rtlCol="0">
            <a:spAutoFit/>
          </a:bodyPr>
          <a:lstStyle/>
          <a:p>
            <a:pPr algn="r" rtl="0"/>
            <a:r>
              <a:rPr lang="en-GB" sz="2000" b="1" i="0" u="none" strike="noStrike" kern="1200" baseline="30000">
                <a:solidFill>
                  <a:srgbClr val="FFFFFF"/>
                </a:solidFill>
                <a:latin typeface="Arial"/>
                <a:ea typeface="+mn-ea"/>
                <a:cs typeface="Arial"/>
              </a:rPr>
              <a:t>@FPH</a:t>
            </a:r>
          </a:p>
          <a:p>
            <a:pPr algn="r" rtl="0"/>
            <a:r>
              <a:rPr lang="en-GB" sz="2000" b="0" i="0" u="none" strike="noStrike" kern="1200" baseline="30000">
                <a:solidFill>
                  <a:srgbClr val="FFFFFF"/>
                </a:solidFill>
                <a:latin typeface="Arial"/>
                <a:ea typeface="+mn-ea"/>
                <a:cs typeface="Arial"/>
              </a:rPr>
              <a:t>www.fph.org.uk</a:t>
            </a:r>
          </a:p>
        </p:txBody>
      </p:sp>
      <p:pic>
        <p:nvPicPr>
          <p:cNvPr id="3" name="Picture 2" descr="Logo, company name&#10;&#10;Description automatically generated">
            <a:extLst>
              <a:ext uri="{FF2B5EF4-FFF2-40B4-BE49-F238E27FC236}">
                <a16:creationId xmlns:a16="http://schemas.microsoft.com/office/drawing/2014/main" id="{E85339AB-A721-192A-DF3C-36F88F9C8AB0}"/>
              </a:ext>
            </a:extLst>
          </p:cNvPr>
          <p:cNvPicPr>
            <a:picLocks noChangeAspect="1"/>
          </p:cNvPicPr>
          <p:nvPr userDrawn="1"/>
        </p:nvPicPr>
        <p:blipFill>
          <a:blip r:embed="rId3"/>
          <a:stretch>
            <a:fillRect/>
          </a:stretch>
        </p:blipFill>
        <p:spPr>
          <a:xfrm>
            <a:off x="7911718" y="187826"/>
            <a:ext cx="1092965" cy="1356275"/>
          </a:xfrm>
          <a:prstGeom prst="rect">
            <a:avLst/>
          </a:prstGeom>
        </p:spPr>
      </p:pic>
    </p:spTree>
    <p:extLst>
      <p:ext uri="{BB962C8B-B14F-4D97-AF65-F5344CB8AC3E}">
        <p14:creationId xmlns:p14="http://schemas.microsoft.com/office/powerpoint/2010/main" val="52347629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2610146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08/09/2025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8470664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08/09/2025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00223093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08/09/2025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92545113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81073665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4730558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sz="1800"/>
            </a:lvl1pPr>
            <a:lvl2pPr marL="914400" lvl="1" indent="-342900" algn="l">
              <a:lnSpc>
                <a:spcPct val="100000"/>
              </a:lnSpc>
              <a:spcBef>
                <a:spcPts val="360"/>
              </a:spcBef>
              <a:spcAft>
                <a:spcPts val="0"/>
              </a:spcAft>
              <a:buClr>
                <a:srgbClr val="595959"/>
              </a:buClr>
              <a:buSzPts val="1800"/>
              <a:buChar char="–"/>
              <a:defRPr sz="1800"/>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11643153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9144000" cy="5143500"/>
          </a:xfrm>
          <a:prstGeom prst="rect">
            <a:avLst/>
          </a:prstGeom>
        </p:spPr>
      </p:pic>
      <p:sp>
        <p:nvSpPr>
          <p:cNvPr id="9" name="TextBox 8"/>
          <p:cNvSpPr txBox="1"/>
          <p:nvPr userDrawn="1"/>
        </p:nvSpPr>
        <p:spPr>
          <a:xfrm>
            <a:off x="3721100" y="3749550"/>
            <a:ext cx="1714500" cy="297517"/>
          </a:xfrm>
          <a:prstGeom prst="rect">
            <a:avLst/>
          </a:prstGeom>
          <a:noFill/>
        </p:spPr>
        <p:txBody>
          <a:bodyPr wrap="square" rtlCol="0">
            <a:spAutoFit/>
          </a:bodyPr>
          <a:lstStyle/>
          <a:p>
            <a:pPr algn="ctr" rtl="0"/>
            <a:r>
              <a:rPr lang="en-GB" sz="2000" b="0" i="0" u="none" strike="noStrike" kern="1200" baseline="30000" err="1">
                <a:solidFill>
                  <a:srgbClr val="FFFFFF"/>
                </a:solidFill>
                <a:latin typeface="Arial"/>
                <a:ea typeface="+mn-ea"/>
                <a:cs typeface="Arial"/>
              </a:rPr>
              <a:t>www.fph.org.uk</a:t>
            </a:r>
            <a:endParaRPr lang="en-GB" sz="2000" b="0" i="0" u="none" strike="noStrike" kern="1200" baseline="30000">
              <a:solidFill>
                <a:srgbClr val="FFFFFF"/>
              </a:solidFill>
              <a:latin typeface="Arial"/>
              <a:ea typeface="+mn-ea"/>
              <a:cs typeface="Arial"/>
            </a:endParaRPr>
          </a:p>
        </p:txBody>
      </p:sp>
      <p:pic>
        <p:nvPicPr>
          <p:cNvPr id="3" name="Picture 2" descr="Logo, company name&#10;&#10;Description automatically generated">
            <a:extLst>
              <a:ext uri="{FF2B5EF4-FFF2-40B4-BE49-F238E27FC236}">
                <a16:creationId xmlns:a16="http://schemas.microsoft.com/office/drawing/2014/main" id="{809D4562-8250-B4E6-133C-CB11137D016E}"/>
              </a:ext>
            </a:extLst>
          </p:cNvPr>
          <p:cNvPicPr>
            <a:picLocks noChangeAspect="1"/>
          </p:cNvPicPr>
          <p:nvPr userDrawn="1"/>
        </p:nvPicPr>
        <p:blipFill>
          <a:blip r:embed="rId3"/>
          <a:stretch>
            <a:fillRect/>
          </a:stretch>
        </p:blipFill>
        <p:spPr>
          <a:xfrm>
            <a:off x="3599222" y="1156968"/>
            <a:ext cx="1836378" cy="2278786"/>
          </a:xfrm>
          <a:prstGeom prst="rect">
            <a:avLst/>
          </a:prstGeom>
        </p:spPr>
      </p:pic>
    </p:spTree>
    <p:extLst>
      <p:ext uri="{BB962C8B-B14F-4D97-AF65-F5344CB8AC3E}">
        <p14:creationId xmlns:p14="http://schemas.microsoft.com/office/powerpoint/2010/main" val="67704263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4"/>
        <p:cNvGrpSpPr/>
        <p:nvPr/>
      </p:nvGrpSpPr>
      <p:grpSpPr>
        <a:xfrm>
          <a:off x="0" y="0"/>
          <a:ext cx="0" cy="0"/>
          <a:chOff x="0" y="0"/>
          <a:chExt cx="0" cy="0"/>
        </a:xfrm>
      </p:grpSpPr>
      <p:pic>
        <p:nvPicPr>
          <p:cNvPr id="45" name="Google Shape;45;p41" descr="cover3.jpg"/>
          <p:cNvPicPr preferRelativeResize="0"/>
          <p:nvPr/>
        </p:nvPicPr>
        <p:blipFill rotWithShape="1">
          <a:blip r:embed="rId2">
            <a:alphaModFix/>
          </a:blip>
          <a:srcRect t="18547" b="8081"/>
          <a:stretch/>
        </p:blipFill>
        <p:spPr>
          <a:xfrm>
            <a:off x="0" y="0"/>
            <a:ext cx="9201150" cy="5143500"/>
          </a:xfrm>
          <a:prstGeom prst="rect">
            <a:avLst/>
          </a:prstGeom>
          <a:noFill/>
          <a:ln>
            <a:noFill/>
          </a:ln>
        </p:spPr>
      </p:pic>
      <p:sp>
        <p:nvSpPr>
          <p:cNvPr id="46" name="Google Shape;46;p41"/>
          <p:cNvSpPr txBox="1">
            <a:spLocks noGrp="1"/>
          </p:cNvSpPr>
          <p:nvPr>
            <p:ph type="ctrTitle"/>
          </p:nvPr>
        </p:nvSpPr>
        <p:spPr>
          <a:xfrm>
            <a:off x="457200" y="2445544"/>
            <a:ext cx="80010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280"/>
              </a:spcBef>
              <a:spcAft>
                <a:spcPts val="0"/>
              </a:spcAft>
              <a:buClr>
                <a:srgbClr val="888888"/>
              </a:buClr>
              <a:buSzPts val="14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8" name="Google Shape;48;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1" name="Google Shape;51;p41"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
        <p:nvSpPr>
          <p:cNvPr id="52" name="Google Shape;52;p41"/>
          <p:cNvSpPr txBox="1"/>
          <p:nvPr/>
        </p:nvSpPr>
        <p:spPr>
          <a:xfrm>
            <a:off x="6972300" y="4423241"/>
            <a:ext cx="1714500" cy="29751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5" name="Google Shape;65;p4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6" name="Google Shape;66;p4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7" name="Google Shape;67;p4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8" name="Google Shape;68;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72790"/>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595959"/>
              </a:buClr>
              <a:buSzPts val="3200"/>
              <a:buChar char="•"/>
              <a:defRPr sz="3200"/>
            </a:lvl1pPr>
            <a:lvl2pPr marL="914400" lvl="1" indent="-406400" algn="l">
              <a:lnSpc>
                <a:spcPct val="100000"/>
              </a:lnSpc>
              <a:spcBef>
                <a:spcPts val="560"/>
              </a:spcBef>
              <a:spcAft>
                <a:spcPts val="0"/>
              </a:spcAft>
              <a:buClr>
                <a:srgbClr val="595959"/>
              </a:buClr>
              <a:buSzPts val="2800"/>
              <a:buChar char="–"/>
              <a:defRPr sz="2800"/>
            </a:lvl2pPr>
            <a:lvl3pPr marL="1371600" lvl="2" indent="-381000" algn="l">
              <a:lnSpc>
                <a:spcPct val="100000"/>
              </a:lnSpc>
              <a:spcBef>
                <a:spcPts val="480"/>
              </a:spcBef>
              <a:spcAft>
                <a:spcPts val="0"/>
              </a:spcAft>
              <a:buClr>
                <a:srgbClr val="595959"/>
              </a:buClr>
              <a:buSzPts val="2400"/>
              <a:buChar char="•"/>
              <a:defRPr sz="2400"/>
            </a:lvl3pPr>
            <a:lvl4pPr marL="1828800" lvl="3" indent="-355600" algn="l">
              <a:lnSpc>
                <a:spcPct val="100000"/>
              </a:lnSpc>
              <a:spcBef>
                <a:spcPts val="400"/>
              </a:spcBef>
              <a:spcAft>
                <a:spcPts val="0"/>
              </a:spcAft>
              <a:buClr>
                <a:srgbClr val="595959"/>
              </a:buClr>
              <a:buSzPts val="2000"/>
              <a:buChar char="–"/>
              <a:defRPr sz="2000"/>
            </a:lvl4pPr>
            <a:lvl5pPr marL="2286000" lvl="4" indent="-355600" algn="l">
              <a:lnSpc>
                <a:spcPct val="100000"/>
              </a:lnSpc>
              <a:spcBef>
                <a:spcPts val="400"/>
              </a:spcBef>
              <a:spcAft>
                <a:spcPts val="0"/>
              </a:spcAft>
              <a:buClr>
                <a:srgbClr val="595959"/>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3" name="Google Shape;83;p4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4" name="Google Shape;84;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72790"/>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a:spLocks noGrp="1"/>
          </p:cNvSpPr>
          <p:nvPr>
            <p:ph type="pic" idx="2"/>
          </p:nvPr>
        </p:nvSpPr>
        <p:spPr>
          <a:xfrm>
            <a:off x="1792288" y="459581"/>
            <a:ext cx="5486400" cy="3086100"/>
          </a:xfrm>
          <a:prstGeom prst="rect">
            <a:avLst/>
          </a:prstGeom>
          <a:noFill/>
          <a:ln>
            <a:noFill/>
          </a:ln>
        </p:spPr>
      </p:sp>
      <p:sp>
        <p:nvSpPr>
          <p:cNvPr id="90" name="Google Shape;90;p4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1" name="Google Shape;91;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4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0"/>
        <p:cNvGrpSpPr/>
        <p:nvPr/>
      </p:nvGrpSpPr>
      <p:grpSpPr>
        <a:xfrm>
          <a:off x="0" y="0"/>
          <a:ext cx="0" cy="0"/>
          <a:chOff x="0" y="0"/>
          <a:chExt cx="0" cy="0"/>
        </a:xfrm>
      </p:grpSpPr>
      <p:sp>
        <p:nvSpPr>
          <p:cNvPr id="101" name="Google Shape;101;p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04" name="Google Shape;104;p49" descr="abstract2.jpg"/>
          <p:cNvPicPr preferRelativeResize="0"/>
          <p:nvPr/>
        </p:nvPicPr>
        <p:blipFill rotWithShape="1">
          <a:blip r:embed="rId2">
            <a:alphaModFix/>
          </a:blip>
          <a:srcRect t="8234" b="8055"/>
          <a:stretch/>
        </p:blipFill>
        <p:spPr>
          <a:xfrm>
            <a:off x="0" y="0"/>
            <a:ext cx="9144000" cy="5143500"/>
          </a:xfrm>
          <a:prstGeom prst="rect">
            <a:avLst/>
          </a:prstGeom>
          <a:noFill/>
          <a:ln>
            <a:noFill/>
          </a:ln>
        </p:spPr>
      </p:pic>
      <p:pic>
        <p:nvPicPr>
          <p:cNvPr id="105" name="Google Shape;105;p49" descr="fph_vertical_white_rgb.png"/>
          <p:cNvPicPr preferRelativeResize="0"/>
          <p:nvPr/>
        </p:nvPicPr>
        <p:blipFill rotWithShape="1">
          <a:blip r:embed="rId3">
            <a:alphaModFix/>
          </a:blip>
          <a:srcRect/>
          <a:stretch/>
        </p:blipFill>
        <p:spPr>
          <a:xfrm>
            <a:off x="3977477" y="1834379"/>
            <a:ext cx="1187190" cy="1473200"/>
          </a:xfrm>
          <a:prstGeom prst="rect">
            <a:avLst/>
          </a:prstGeom>
          <a:noFill/>
          <a:ln>
            <a:noFill/>
          </a:ln>
        </p:spPr>
      </p:pic>
      <p:sp>
        <p:nvSpPr>
          <p:cNvPr id="106" name="Google Shape;106;p49"/>
          <p:cNvSpPr txBox="1"/>
          <p:nvPr/>
        </p:nvSpPr>
        <p:spPr>
          <a:xfrm>
            <a:off x="3721100" y="3749549"/>
            <a:ext cx="1714500" cy="2975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39"/>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4070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6" descr="curve.png"/>
          <p:cNvPicPr preferRelativeResize="0"/>
          <p:nvPr/>
        </p:nvPicPr>
        <p:blipFill rotWithShape="1">
          <a:blip r:embed="rId12">
            <a:alphaModFix amt="26000"/>
          </a:blip>
          <a:srcRect b="19626"/>
          <a:stretch/>
        </p:blipFill>
        <p:spPr>
          <a:xfrm>
            <a:off x="0" y="2855707"/>
            <a:ext cx="9144000" cy="2287793"/>
          </a:xfrm>
          <a:prstGeom prst="rect">
            <a:avLst/>
          </a:prstGeom>
          <a:noFill/>
          <a:ln>
            <a:noFill/>
          </a:ln>
        </p:spPr>
      </p:pic>
      <p:sp>
        <p:nvSpPr>
          <p:cNvPr id="11" name="Google Shape;11;p36"/>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72790"/>
              </a:buClr>
              <a:buSzPts val="2800"/>
              <a:buFont typeface="Arial"/>
              <a:buNone/>
              <a:defRPr sz="2800" b="0" i="0" u="none" strike="noStrike" cap="none">
                <a:solidFill>
                  <a:srgbClr val="27279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3pPr>
            <a:lvl4pPr marL="1828800" marR="0" lvl="3"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6" name="Google Shape;16;p36"/>
          <p:cNvCxnSpPr/>
          <p:nvPr/>
        </p:nvCxnSpPr>
        <p:spPr>
          <a:xfrm>
            <a:off x="457200" y="1075264"/>
            <a:ext cx="8686800" cy="0"/>
          </a:xfrm>
          <a:prstGeom prst="straightConnector1">
            <a:avLst/>
          </a:prstGeom>
          <a:noFill/>
          <a:ln w="12700" cap="flat" cmpd="sng">
            <a:solidFill>
              <a:srgbClr val="007CBD"/>
            </a:solidFill>
            <a:prstDash val="solid"/>
            <a:round/>
            <a:headEnd type="none" w="sm" len="sm"/>
            <a:tailEnd type="none" w="sm" len="sm"/>
          </a:ln>
        </p:spPr>
      </p:cxnSp>
      <p:pic>
        <p:nvPicPr>
          <p:cNvPr id="17" name="Google Shape;17;p36" descr="fph_vertical_blue_rgb.png"/>
          <p:cNvPicPr preferRelativeResize="0"/>
          <p:nvPr/>
        </p:nvPicPr>
        <p:blipFill rotWithShape="1">
          <a:blip r:embed="rId13">
            <a:alphaModFix/>
          </a:blip>
          <a:srcRect/>
          <a:stretch/>
        </p:blipFill>
        <p:spPr>
          <a:xfrm>
            <a:off x="8034867" y="205979"/>
            <a:ext cx="651933" cy="8089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59" r:id="rId6"/>
    <p:sldLayoutId id="2147483660" r:id="rId7"/>
    <p:sldLayoutId id="2147483661" r:id="rId8"/>
    <p:sldLayoutId id="2147483686" r:id="rId9"/>
    <p:sldLayoutId id="214748368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3">
            <a:alphaModFix amt="26000"/>
            <a:extLst>
              <a:ext uri="{28A0092B-C50C-407E-A947-70E740481C1C}">
                <a14:useLocalDpi xmlns:a14="http://schemas.microsoft.com/office/drawing/2010/main" val="0"/>
              </a:ext>
            </a:extLst>
          </a:blip>
          <a:srcRect b="19626"/>
          <a:stretch/>
        </p:blipFill>
        <p:spPr>
          <a:xfrm>
            <a:off x="0" y="2855708"/>
            <a:ext cx="9144000" cy="2287793"/>
          </a:xfrm>
          <a:prstGeom prst="rect">
            <a:avLst/>
          </a:prstGeom>
        </p:spPr>
      </p:pic>
      <p:sp>
        <p:nvSpPr>
          <p:cNvPr id="2" name="Title Placeholder 1"/>
          <p:cNvSpPr>
            <a:spLocks noGrp="1"/>
          </p:cNvSpPr>
          <p:nvPr>
            <p:ph type="title"/>
          </p:nvPr>
        </p:nvSpPr>
        <p:spPr>
          <a:xfrm>
            <a:off x="457200" y="205979"/>
            <a:ext cx="73914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457200" y="1157764"/>
            <a:ext cx="86868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2E62FA44-D9CE-0069-5D79-F1316B2994A2}"/>
              </a:ext>
            </a:extLst>
          </p:cNvPr>
          <p:cNvPicPr>
            <a:picLocks noChangeAspect="1"/>
          </p:cNvPicPr>
          <p:nvPr userDrawn="1"/>
        </p:nvPicPr>
        <p:blipFill>
          <a:blip r:embed="rId14"/>
          <a:stretch>
            <a:fillRect/>
          </a:stretch>
        </p:blipFill>
        <p:spPr>
          <a:xfrm>
            <a:off x="8339128" y="205979"/>
            <a:ext cx="551637" cy="684534"/>
          </a:xfrm>
          <a:prstGeom prst="rect">
            <a:avLst/>
          </a:prstGeom>
        </p:spPr>
      </p:pic>
    </p:spTree>
    <p:extLst>
      <p:ext uri="{BB962C8B-B14F-4D97-AF65-F5344CB8AC3E}">
        <p14:creationId xmlns:p14="http://schemas.microsoft.com/office/powerpoint/2010/main" val="11743600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fade/>
  </p:transition>
  <p:hf hdr="0" ftr="0"/>
  <p:txStyles>
    <p:titleStyle>
      <a:lvl1pPr algn="l" defTabSz="457189" rtl="0" eaLnBrk="1" latinLnBrk="0" hangingPunct="1">
        <a:spcBef>
          <a:spcPct val="0"/>
        </a:spcBef>
        <a:buNone/>
        <a:defRPr sz="2800" kern="1200">
          <a:solidFill>
            <a:srgbClr val="272790"/>
          </a:solidFill>
          <a:latin typeface="Arial"/>
          <a:ea typeface="+mj-ea"/>
          <a:cs typeface="Arial"/>
        </a:defRPr>
      </a:lvl1pPr>
    </p:titleStyle>
    <p:bodyStyle>
      <a:lvl1pPr marL="342892" indent="-342892" algn="l" defTabSz="457189"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1pPr>
      <a:lvl2pPr marL="742931" indent="-285743" algn="l" defTabSz="457189"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2972" indent="-228594" algn="l" defTabSz="457189"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160" indent="-228594" algn="l" defTabSz="457189"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348" indent="-228594" algn="l" defTabSz="457189"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mailto:educ@fph.org.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educ@fph.org.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educ@fph.org.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fph.org.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hyperlink" Target="https://www.fph.org.uk/training-careers/specialty-training/training-placements/fph-projects-schem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ph.org.uk/media/3005/hints-and-tips-paper_070820.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diplomate-examination-dfph/results-and-feedbac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mailto:educ@fph.org.uk"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faculty-of-public-health-final-membership-examinatio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hyperlink" Target="https://drive.google.com/file/d/1MTEoapTe_NnW2I_2Md-WyLIzqIduymH2/view?usp=sharing" TargetMode="External"/><Relationship Id="rId3" Type="http://schemas.openxmlformats.org/officeDocument/2006/relationships/hyperlink" Target="https://www.fph.org.uk/training-careers/the-diplomate-dfph-and-final-membership-examination-mfph/the-faculty-of-public-health-final-membership-examination/" TargetMode="External"/><Relationship Id="rId7" Type="http://schemas.openxmlformats.org/officeDocument/2006/relationships/hyperlink" Target="https://betterhealthforall.org/2018/06/06/the-winner-of-the-2018-fph-mcewan-award-shares-her-advice-on-preparing-for-the-part-a-exa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betterhealthforall.org/2019/08/05/top-10-part-b-exam-tips-from-kevin-smith-part-b-examiner/" TargetMode="External"/><Relationship Id="rId5" Type="http://schemas.openxmlformats.org/officeDocument/2006/relationships/hyperlink" Target="https://www.drcath.net/hot-desk1/part-b-exam" TargetMode="External"/><Relationship Id="rId10" Type="http://schemas.openxmlformats.org/officeDocument/2006/relationships/hyperlink" Target="mailto:educ@fph.org.uk" TargetMode="External"/><Relationship Id="rId4" Type="http://schemas.openxmlformats.org/officeDocument/2006/relationships/hyperlink" Target="https://academic.oup.com/jpubhealth/article/38/1/189/2362659" TargetMode="External"/><Relationship Id="rId9" Type="http://schemas.openxmlformats.org/officeDocument/2006/relationships/hyperlink" Target="https://chat.whatsapp.com/CpUdK8M5XHZITvMMtXH0NQ."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ctrTitle"/>
          </p:nvPr>
        </p:nvSpPr>
        <p:spPr>
          <a:xfrm>
            <a:off x="470647" y="621493"/>
            <a:ext cx="6907306" cy="2305342"/>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chemeClr val="lt1"/>
              </a:buClr>
              <a:buSzPts val="4000"/>
              <a:buFont typeface="Arial"/>
              <a:buNone/>
            </a:pPr>
            <a:r>
              <a:rPr lang="en-GB" sz="4000" b="1"/>
              <a:t>FPH Specialty Registrars’ </a:t>
            </a:r>
            <a:br>
              <a:rPr lang="en-GB" sz="4000" b="1"/>
            </a:br>
            <a:r>
              <a:rPr lang="en-GB" sz="4000" b="1"/>
              <a:t>Welcome and Induction</a:t>
            </a:r>
            <a:br>
              <a:rPr lang="en-GB" sz="4000" b="1"/>
            </a:br>
            <a:r>
              <a:rPr lang="en-GB" sz="3200" b="1"/>
              <a:t>Friday 5 September 2025</a:t>
            </a:r>
            <a:endParaRPr/>
          </a:p>
        </p:txBody>
      </p:sp>
      <p:sp>
        <p:nvSpPr>
          <p:cNvPr id="3" name="Google Shape;128;p4">
            <a:extLst>
              <a:ext uri="{FF2B5EF4-FFF2-40B4-BE49-F238E27FC236}">
                <a16:creationId xmlns:a16="http://schemas.microsoft.com/office/drawing/2014/main" id="{F971EFA4-5DEB-4124-9959-7165D874F721}"/>
              </a:ext>
            </a:extLst>
          </p:cNvPr>
          <p:cNvSpPr txBox="1">
            <a:spLocks/>
          </p:cNvSpPr>
          <p:nvPr/>
        </p:nvSpPr>
        <p:spPr>
          <a:xfrm>
            <a:off x="470647" y="3042830"/>
            <a:ext cx="8202706" cy="14791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285750" indent="-285750">
              <a:spcBef>
                <a:spcPts val="0"/>
              </a:spcBef>
              <a:buClr>
                <a:schemeClr val="bg1"/>
              </a:buClr>
              <a:buSzPct val="100000"/>
              <a:buFont typeface="Arial" panose="020B0604020202020204" pitchFamily="34" charset="0"/>
              <a:buChar char="•"/>
            </a:pPr>
            <a:r>
              <a:rPr lang="en-GB" sz="1300"/>
              <a:t>Welcome to the Faculty: Tracy </a:t>
            </a:r>
            <a:r>
              <a:rPr lang="en-GB" sz="1300" err="1"/>
              <a:t>Dazskiewicz</a:t>
            </a:r>
            <a:r>
              <a:rPr lang="en-GB" sz="1300"/>
              <a:t> (President) and Meng Khaw (Academic Registrar)</a:t>
            </a:r>
          </a:p>
          <a:p>
            <a:pPr marL="285750" indent="-285750">
              <a:spcBef>
                <a:spcPts val="0"/>
              </a:spcBef>
              <a:buClr>
                <a:schemeClr val="bg1"/>
              </a:buClr>
              <a:buSzPct val="100000"/>
              <a:buFont typeface="Arial" panose="020B0604020202020204" pitchFamily="34" charset="0"/>
              <a:buChar char="•"/>
            </a:pPr>
            <a:r>
              <a:rPr lang="en-GB" sz="1300"/>
              <a:t>Specialty Registrars’ Committee: Nancy Zheng (Chair, SRC), Tom Irving (Vice Chair, SRC), </a:t>
            </a:r>
            <a:r>
              <a:rPr lang="en-GB" sz="1400">
                <a:solidFill>
                  <a:schemeClr val="lt1"/>
                </a:solidFill>
              </a:rPr>
              <a:t>Jack Haywood, Vice Chair</a:t>
            </a:r>
            <a:endParaRPr lang="en-GB" sz="1300"/>
          </a:p>
          <a:p>
            <a:pPr marL="285750" indent="-285750">
              <a:spcBef>
                <a:spcPts val="0"/>
              </a:spcBef>
              <a:buClr>
                <a:schemeClr val="bg1"/>
              </a:buClr>
              <a:buSzPct val="100000"/>
              <a:buFont typeface="Arial" panose="020B0604020202020204" pitchFamily="34" charset="0"/>
              <a:buChar char="•"/>
            </a:pPr>
            <a:r>
              <a:rPr lang="en-GB" sz="1300"/>
              <a:t>ePortfolio: Gareth Cooke (Education &amp; Training Manager)</a:t>
            </a:r>
          </a:p>
          <a:p>
            <a:pPr marL="285750" indent="-285750">
              <a:spcBef>
                <a:spcPts val="0"/>
              </a:spcBef>
              <a:buClr>
                <a:schemeClr val="bg1"/>
              </a:buClr>
              <a:buSzPct val="100000"/>
              <a:buFont typeface="Arial" panose="020B0604020202020204" pitchFamily="34" charset="0"/>
              <a:buChar char="•"/>
            </a:pPr>
            <a:r>
              <a:rPr lang="en-GB" sz="1300"/>
              <a:t>Faculty Special Interest Groups and policy work: Julian Ryder (Deputy CEX) &amp; Georgia Harris (Policy Coordinator)</a:t>
            </a:r>
          </a:p>
          <a:p>
            <a:pPr marL="285750" indent="-285750">
              <a:spcBef>
                <a:spcPts val="0"/>
              </a:spcBef>
              <a:buClr>
                <a:schemeClr val="bg1"/>
              </a:buClr>
              <a:buSzPct val="100000"/>
              <a:buFont typeface="Arial" panose="020B0604020202020204" pitchFamily="34" charset="0"/>
              <a:buChar char="•"/>
            </a:pPr>
            <a:r>
              <a:rPr lang="en-GB" sz="1300"/>
              <a:t>Faculty exams: Jack Haywood (Vice Chair, SRC)</a:t>
            </a:r>
          </a:p>
          <a:p>
            <a:pPr marL="285750" indent="-285750">
              <a:spcBef>
                <a:spcPts val="0"/>
              </a:spcBef>
              <a:buClr>
                <a:schemeClr val="bg1"/>
              </a:buClr>
              <a:buSzPct val="100000"/>
              <a:buFont typeface="Arial" panose="020B0604020202020204" pitchFamily="34" charset="0"/>
              <a:buChar char="•"/>
            </a:pPr>
            <a:r>
              <a:rPr lang="en-GB" sz="1300"/>
              <a:t>Q&amp;A: Irfan Ghani (Assistant Academic Registrar)</a:t>
            </a:r>
          </a:p>
          <a:p>
            <a:pPr marL="285750" indent="-285750">
              <a:spcBef>
                <a:spcPts val="0"/>
              </a:spcBef>
              <a:buClr>
                <a:schemeClr val="bg1"/>
              </a:buClr>
              <a:buSzPct val="100000"/>
              <a:buFont typeface="Arial" panose="020B0604020202020204" pitchFamily="34" charset="0"/>
              <a:buChar char="•"/>
            </a:pPr>
            <a:endParaRPr lang="en-GB" sz="1300"/>
          </a:p>
          <a:p>
            <a:pPr marL="285750" indent="-285750">
              <a:spcBef>
                <a:spcPts val="0"/>
              </a:spcBef>
              <a:buClr>
                <a:schemeClr val="bg1"/>
              </a:buClr>
              <a:buSzPct val="100000"/>
              <a:buFont typeface="Arial" panose="020B0604020202020204" pitchFamily="34" charset="0"/>
              <a:buChar char="•"/>
            </a:pPr>
            <a:endParaRPr lang="en-GB" sz="1300"/>
          </a:p>
          <a:p>
            <a:pPr marL="0" indent="0">
              <a:spcBef>
                <a:spcPts val="0"/>
              </a:spcBef>
              <a:buClr>
                <a:srgbClr val="595959"/>
              </a:buClr>
              <a:buSzPts val="1200"/>
            </a:pPr>
            <a:endParaRPr lang="en-GB" sz="1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457200" y="93841"/>
            <a:ext cx="5915025" cy="9941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700"/>
              <a:buFont typeface="Arial"/>
              <a:buNone/>
            </a:pPr>
            <a:r>
              <a:rPr lang="en-GB" sz="2700"/>
              <a:t>Enrolment with FPH</a:t>
            </a:r>
            <a:endParaRPr/>
          </a:p>
        </p:txBody>
      </p:sp>
      <p:sp>
        <p:nvSpPr>
          <p:cNvPr id="145" name="Google Shape;145;p6"/>
          <p:cNvSpPr txBox="1">
            <a:spLocks noGrp="1"/>
          </p:cNvSpPr>
          <p:nvPr>
            <p:ph type="body" idx="1"/>
          </p:nvPr>
        </p:nvSpPr>
        <p:spPr>
          <a:xfrm>
            <a:off x="457200" y="1200151"/>
            <a:ext cx="7768389" cy="2685287"/>
          </a:xfrm>
          <a:prstGeom prst="rect">
            <a:avLst/>
          </a:prstGeom>
          <a:noFill/>
          <a:ln>
            <a:noFill/>
          </a:ln>
        </p:spPr>
        <p:txBody>
          <a:bodyPr spcFirstLastPara="1" wrap="square" lIns="91425" tIns="45700" rIns="91425" bIns="45700" anchor="t" anchorCtr="0">
            <a:noAutofit/>
          </a:bodyPr>
          <a:lstStyle/>
          <a:p>
            <a:pPr marL="0" indent="0">
              <a:spcBef>
                <a:spcPts val="240"/>
              </a:spcBef>
              <a:buClr>
                <a:schemeClr val="dk1"/>
              </a:buClr>
              <a:buSzPts val="1300"/>
              <a:buNone/>
            </a:pPr>
            <a:r>
              <a:rPr lang="en-GB" sz="1500"/>
              <a:t>Registrars are required to enrol with FPH within three months of commencing the training scheme. You will receive an email with instructions.</a:t>
            </a:r>
            <a:endParaRPr lang="en-US" sz="1500"/>
          </a:p>
          <a:p>
            <a:pPr marL="342900" lvl="0" indent="-266700" algn="l" rtl="0">
              <a:lnSpc>
                <a:spcPct val="100000"/>
              </a:lnSpc>
              <a:spcBef>
                <a:spcPts val="240"/>
              </a:spcBef>
              <a:spcAft>
                <a:spcPts val="0"/>
              </a:spcAft>
              <a:buClr>
                <a:srgbClr val="595959"/>
              </a:buClr>
              <a:buSzPts val="1200"/>
              <a:buNone/>
            </a:pPr>
            <a:endParaRPr sz="1500"/>
          </a:p>
          <a:p>
            <a:pPr marL="0" indent="0">
              <a:spcBef>
                <a:spcPts val="240"/>
              </a:spcBef>
              <a:buClr>
                <a:schemeClr val="dk1"/>
              </a:buClr>
              <a:buSzPts val="1300"/>
              <a:buNone/>
            </a:pPr>
            <a:r>
              <a:rPr lang="en-GB" sz="1500"/>
              <a:t>For 2025 the Registrar Training and Membership fee was £304. Reduced fees are available to those on lower incomes.  </a:t>
            </a:r>
            <a:endParaRPr sz="1500"/>
          </a:p>
          <a:p>
            <a:pPr marL="342900" lvl="0" indent="-266700" algn="l" rtl="0">
              <a:lnSpc>
                <a:spcPct val="100000"/>
              </a:lnSpc>
              <a:spcBef>
                <a:spcPts val="240"/>
              </a:spcBef>
              <a:spcAft>
                <a:spcPts val="0"/>
              </a:spcAft>
              <a:buClr>
                <a:srgbClr val="595959"/>
              </a:buClr>
              <a:buSzPts val="1200"/>
              <a:buNone/>
            </a:pPr>
            <a:endParaRPr sz="1500"/>
          </a:p>
          <a:p>
            <a:pPr marL="0" indent="0">
              <a:spcBef>
                <a:spcPts val="240"/>
              </a:spcBef>
              <a:buClr>
                <a:schemeClr val="dk1"/>
              </a:buClr>
              <a:buSzPts val="1300"/>
              <a:buNone/>
            </a:pPr>
            <a:r>
              <a:rPr lang="en-GB" sz="1500"/>
              <a:t>Membership and exam fees can be claimed against tax as work expenses by HMRC. </a:t>
            </a:r>
            <a:endParaRPr sz="1500"/>
          </a:p>
        </p:txBody>
      </p:sp>
      <p:sp>
        <p:nvSpPr>
          <p:cNvPr id="148" name="Google Shape;148;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3CD5-4686-8567-EE46-C0ACB150E750}"/>
              </a:ext>
            </a:extLst>
          </p:cNvPr>
          <p:cNvSpPr>
            <a:spLocks noGrp="1"/>
          </p:cNvSpPr>
          <p:nvPr>
            <p:ph type="title"/>
          </p:nvPr>
        </p:nvSpPr>
        <p:spPr/>
        <p:txBody>
          <a:bodyPr/>
          <a:lstStyle/>
          <a:p>
            <a:r>
              <a:rPr lang="en-GB"/>
              <a:t>Curriculum Review</a:t>
            </a:r>
          </a:p>
        </p:txBody>
      </p:sp>
      <p:sp>
        <p:nvSpPr>
          <p:cNvPr id="3" name="Content Placeholder 2">
            <a:extLst>
              <a:ext uri="{FF2B5EF4-FFF2-40B4-BE49-F238E27FC236}">
                <a16:creationId xmlns:a16="http://schemas.microsoft.com/office/drawing/2014/main" id="{7A4FBD38-7FB2-2F1D-1DAB-74A3F8E5672B}"/>
              </a:ext>
            </a:extLst>
          </p:cNvPr>
          <p:cNvSpPr>
            <a:spLocks noGrp="1"/>
          </p:cNvSpPr>
          <p:nvPr>
            <p:ph idx="1"/>
          </p:nvPr>
        </p:nvSpPr>
        <p:spPr>
          <a:xfrm>
            <a:off x="457201" y="1200151"/>
            <a:ext cx="4240923" cy="3394472"/>
          </a:xfrm>
        </p:spPr>
        <p:txBody>
          <a:bodyPr>
            <a:normAutofit lnSpcReduction="10000"/>
          </a:bodyPr>
          <a:lstStyle/>
          <a:p>
            <a:r>
              <a:rPr lang="en-GB"/>
              <a:t>FPH framework to achieve competencies required for specialist public health practice</a:t>
            </a:r>
          </a:p>
          <a:p>
            <a:r>
              <a:rPr lang="en-GB"/>
              <a:t>New curriculum due in 2027</a:t>
            </a:r>
          </a:p>
          <a:p>
            <a:r>
              <a:rPr lang="en-GB"/>
              <a:t>Project plan agreed with opportunity for engagement and consultation</a:t>
            </a:r>
          </a:p>
          <a:p>
            <a:r>
              <a:rPr lang="en-GB"/>
              <a:t>Steering and working groups established</a:t>
            </a:r>
          </a:p>
          <a:p>
            <a:r>
              <a:rPr lang="en-GB"/>
              <a:t>Initial consultation in autumn 2025 </a:t>
            </a:r>
          </a:p>
          <a:p>
            <a:r>
              <a:rPr lang="en-GB"/>
              <a:t>Carried out alongside an ongoing review of FPH assessment</a:t>
            </a:r>
          </a:p>
        </p:txBody>
      </p:sp>
      <p:sp>
        <p:nvSpPr>
          <p:cNvPr id="4" name="Date Placeholder 3">
            <a:extLst>
              <a:ext uri="{FF2B5EF4-FFF2-40B4-BE49-F238E27FC236}">
                <a16:creationId xmlns:a16="http://schemas.microsoft.com/office/drawing/2014/main" id="{0931AA0A-D841-911D-02D8-5878B390040B}"/>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0366FB02-FD73-0D84-25AC-A036B6BA17D4}"/>
              </a:ext>
            </a:extLst>
          </p:cNvPr>
          <p:cNvSpPr>
            <a:spLocks noGrp="1"/>
          </p:cNvSpPr>
          <p:nvPr>
            <p:ph type="sldNum" sz="quarter" idx="12"/>
          </p:nvPr>
        </p:nvSpPr>
        <p:spPr/>
        <p:txBody>
          <a:bodyPr/>
          <a:lstStyle/>
          <a:p>
            <a:fld id="{34AFA7FE-CD8C-F049-A609-816E200170F9}" type="slidenum">
              <a:rPr lang="en-US" smtClean="0"/>
              <a:t>10</a:t>
            </a:fld>
            <a:endParaRPr lang="en-US"/>
          </a:p>
        </p:txBody>
      </p:sp>
      <p:pic>
        <p:nvPicPr>
          <p:cNvPr id="7" name="Picture 6">
            <a:extLst>
              <a:ext uri="{FF2B5EF4-FFF2-40B4-BE49-F238E27FC236}">
                <a16:creationId xmlns:a16="http://schemas.microsoft.com/office/drawing/2014/main" id="{5C75515D-B75F-8937-D2B6-B9186EB40AA5}"/>
              </a:ext>
            </a:extLst>
          </p:cNvPr>
          <p:cNvPicPr>
            <a:picLocks noChangeAspect="1"/>
          </p:cNvPicPr>
          <p:nvPr/>
        </p:nvPicPr>
        <p:blipFill>
          <a:blip r:embed="rId2"/>
          <a:stretch>
            <a:fillRect/>
          </a:stretch>
        </p:blipFill>
        <p:spPr>
          <a:xfrm>
            <a:off x="4975986" y="1602173"/>
            <a:ext cx="3932089" cy="2693931"/>
          </a:xfrm>
          <a:prstGeom prst="rect">
            <a:avLst/>
          </a:prstGeom>
        </p:spPr>
      </p:pic>
    </p:spTree>
    <p:extLst>
      <p:ext uri="{BB962C8B-B14F-4D97-AF65-F5344CB8AC3E}">
        <p14:creationId xmlns:p14="http://schemas.microsoft.com/office/powerpoint/2010/main" val="114780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15A0-477E-78FC-230B-ED443A5C03F6}"/>
              </a:ext>
            </a:extLst>
          </p:cNvPr>
          <p:cNvSpPr>
            <a:spLocks noGrp="1"/>
          </p:cNvSpPr>
          <p:nvPr>
            <p:ph type="title"/>
          </p:nvPr>
        </p:nvSpPr>
        <p:spPr/>
        <p:txBody>
          <a:bodyPr>
            <a:normAutofit/>
          </a:bodyPr>
          <a:lstStyle/>
          <a:p>
            <a:r>
              <a:rPr lang="en-GB" sz="2400"/>
              <a:t>Assessment: FPH exam applications &amp; adjustments</a:t>
            </a:r>
          </a:p>
        </p:txBody>
      </p:sp>
      <p:sp>
        <p:nvSpPr>
          <p:cNvPr id="4" name="Date Placeholder 3">
            <a:extLst>
              <a:ext uri="{FF2B5EF4-FFF2-40B4-BE49-F238E27FC236}">
                <a16:creationId xmlns:a16="http://schemas.microsoft.com/office/drawing/2014/main" id="{A9EA89F1-0915-8FAD-53A2-42FC402E5D74}"/>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F1D15675-C44E-EF36-DA6B-116C4FBC2E6B}"/>
              </a:ext>
            </a:extLst>
          </p:cNvPr>
          <p:cNvSpPr>
            <a:spLocks noGrp="1"/>
          </p:cNvSpPr>
          <p:nvPr>
            <p:ph type="sldNum" sz="quarter" idx="12"/>
          </p:nvPr>
        </p:nvSpPr>
        <p:spPr/>
        <p:txBody>
          <a:bodyPr/>
          <a:lstStyle/>
          <a:p>
            <a:fld id="{34AFA7FE-CD8C-F049-A609-816E200170F9}" type="slidenum">
              <a:rPr lang="en-US" smtClean="0"/>
              <a:t>11</a:t>
            </a:fld>
            <a:endParaRPr lang="en-US"/>
          </a:p>
        </p:txBody>
      </p:sp>
      <p:graphicFrame>
        <p:nvGraphicFramePr>
          <p:cNvPr id="3" name="Chart 2">
            <a:extLst>
              <a:ext uri="{FF2B5EF4-FFF2-40B4-BE49-F238E27FC236}">
                <a16:creationId xmlns:a16="http://schemas.microsoft.com/office/drawing/2014/main" id="{BC5A1E37-E88F-2E9E-DDE9-EAA5722019E2}"/>
              </a:ext>
            </a:extLst>
          </p:cNvPr>
          <p:cNvGraphicFramePr>
            <a:graphicFrameLocks/>
          </p:cNvGraphicFramePr>
          <p:nvPr/>
        </p:nvGraphicFramePr>
        <p:xfrm>
          <a:off x="144379" y="1215704"/>
          <a:ext cx="4506687" cy="37275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D823331B-1848-CB15-DA32-E12829BA6F20}"/>
              </a:ext>
            </a:extLst>
          </p:cNvPr>
          <p:cNvGraphicFramePr>
            <a:graphicFrameLocks/>
          </p:cNvGraphicFramePr>
          <p:nvPr>
            <p:extLst>
              <p:ext uri="{D42A27DB-BD31-4B8C-83A1-F6EECF244321}">
                <p14:modId xmlns:p14="http://schemas.microsoft.com/office/powerpoint/2010/main" val="2802510975"/>
              </p:ext>
            </p:extLst>
          </p:nvPr>
        </p:nvGraphicFramePr>
        <p:xfrm>
          <a:off x="4963886" y="1215704"/>
          <a:ext cx="4035734" cy="3721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114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5311-5AD1-89C4-C38C-E800AA5D9842}"/>
              </a:ext>
            </a:extLst>
          </p:cNvPr>
          <p:cNvSpPr>
            <a:spLocks noGrp="1"/>
          </p:cNvSpPr>
          <p:nvPr>
            <p:ph type="title"/>
          </p:nvPr>
        </p:nvSpPr>
        <p:spPr/>
        <p:txBody>
          <a:bodyPr>
            <a:normAutofit fontScale="90000"/>
          </a:bodyPr>
          <a:lstStyle/>
          <a:p>
            <a:r>
              <a:rPr lang="en-GB"/>
              <a:t>Training: No. of public health registrars over time</a:t>
            </a:r>
          </a:p>
        </p:txBody>
      </p:sp>
      <p:sp>
        <p:nvSpPr>
          <p:cNvPr id="4" name="Date Placeholder 3">
            <a:extLst>
              <a:ext uri="{FF2B5EF4-FFF2-40B4-BE49-F238E27FC236}">
                <a16:creationId xmlns:a16="http://schemas.microsoft.com/office/drawing/2014/main" id="{E21FC5A5-82EA-FC7D-2A9D-34D6DA408E06}"/>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5DEE21EE-14FD-1B33-7A87-9F986C802711}"/>
              </a:ext>
            </a:extLst>
          </p:cNvPr>
          <p:cNvSpPr>
            <a:spLocks noGrp="1"/>
          </p:cNvSpPr>
          <p:nvPr>
            <p:ph type="sldNum" sz="quarter" idx="12"/>
          </p:nvPr>
        </p:nvSpPr>
        <p:spPr/>
        <p:txBody>
          <a:bodyPr/>
          <a:lstStyle/>
          <a:p>
            <a:fld id="{34AFA7FE-CD8C-F049-A609-816E200170F9}" type="slidenum">
              <a:rPr lang="en-US" smtClean="0"/>
              <a:t>12</a:t>
            </a:fld>
            <a:endParaRPr lang="en-US"/>
          </a:p>
        </p:txBody>
      </p:sp>
      <p:graphicFrame>
        <p:nvGraphicFramePr>
          <p:cNvPr id="6" name="Chart 5">
            <a:extLst>
              <a:ext uri="{FF2B5EF4-FFF2-40B4-BE49-F238E27FC236}">
                <a16:creationId xmlns:a16="http://schemas.microsoft.com/office/drawing/2014/main" id="{7CCAC124-2071-2582-C7CD-0E37F6D98184}"/>
              </a:ext>
            </a:extLst>
          </p:cNvPr>
          <p:cNvGraphicFramePr>
            <a:graphicFrameLocks/>
          </p:cNvGraphicFramePr>
          <p:nvPr>
            <p:extLst>
              <p:ext uri="{D42A27DB-BD31-4B8C-83A1-F6EECF244321}">
                <p14:modId xmlns:p14="http://schemas.microsoft.com/office/powerpoint/2010/main" val="3879508123"/>
              </p:ext>
            </p:extLst>
          </p:nvPr>
        </p:nvGraphicFramePr>
        <p:xfrm>
          <a:off x="442913" y="1257300"/>
          <a:ext cx="8451056" cy="3509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8829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3CD5-4686-8567-EE46-C0ACB150E750}"/>
              </a:ext>
            </a:extLst>
          </p:cNvPr>
          <p:cNvSpPr>
            <a:spLocks noGrp="1"/>
          </p:cNvSpPr>
          <p:nvPr>
            <p:ph type="title"/>
          </p:nvPr>
        </p:nvSpPr>
        <p:spPr/>
        <p:txBody>
          <a:bodyPr/>
          <a:lstStyle/>
          <a:p>
            <a:r>
              <a:rPr lang="en-GB"/>
              <a:t>Training: Recruitment</a:t>
            </a:r>
          </a:p>
        </p:txBody>
      </p:sp>
      <p:sp>
        <p:nvSpPr>
          <p:cNvPr id="3" name="Content Placeholder 2">
            <a:extLst>
              <a:ext uri="{FF2B5EF4-FFF2-40B4-BE49-F238E27FC236}">
                <a16:creationId xmlns:a16="http://schemas.microsoft.com/office/drawing/2014/main" id="{7A4FBD38-7FB2-2F1D-1DAB-74A3F8E5672B}"/>
              </a:ext>
            </a:extLst>
          </p:cNvPr>
          <p:cNvSpPr>
            <a:spLocks noGrp="1"/>
          </p:cNvSpPr>
          <p:nvPr>
            <p:ph idx="1"/>
          </p:nvPr>
        </p:nvSpPr>
        <p:spPr>
          <a:xfrm>
            <a:off x="457200" y="1200151"/>
            <a:ext cx="4572000" cy="3394472"/>
          </a:xfrm>
        </p:spPr>
        <p:txBody>
          <a:bodyPr>
            <a:normAutofit/>
          </a:bodyPr>
          <a:lstStyle/>
          <a:p>
            <a:r>
              <a:rPr lang="en-GB">
                <a:latin typeface="Aptos" panose="020B0004020202020204" pitchFamily="34" charset="0"/>
                <a:ea typeface="Aptos" panose="020B0004020202020204" pitchFamily="34" charset="0"/>
                <a:cs typeface="Times New Roman" panose="02020603050405020304" pitchFamily="18" charset="0"/>
              </a:rPr>
              <a:t>FPH  input to recruitment of PH and PH/GP training programme</a:t>
            </a:r>
          </a:p>
          <a:p>
            <a:r>
              <a:rPr lang="en-GB" sz="1800">
                <a:effectLst/>
                <a:latin typeface="Aptos" panose="020B0004020202020204" pitchFamily="34" charset="0"/>
                <a:ea typeface="Aptos" panose="020B0004020202020204" pitchFamily="34" charset="0"/>
                <a:cs typeface="Times New Roman" panose="02020603050405020304" pitchFamily="18" charset="0"/>
              </a:rPr>
              <a:t>FPH role defined</a:t>
            </a:r>
          </a:p>
          <a:p>
            <a:pPr lvl="1"/>
            <a:r>
              <a:rPr lang="en-GB">
                <a:latin typeface="Aptos" panose="020B0004020202020204" pitchFamily="34" charset="0"/>
                <a:ea typeface="Aptos" panose="020B0004020202020204" pitchFamily="34" charset="0"/>
                <a:cs typeface="Times New Roman" panose="02020603050405020304" pitchFamily="18" charset="0"/>
              </a:rPr>
              <a:t>Custodian of person spec</a:t>
            </a:r>
          </a:p>
          <a:p>
            <a:pPr lvl="1"/>
            <a:r>
              <a:rPr lang="en-GB">
                <a:effectLst/>
                <a:latin typeface="Aptos" panose="020B0004020202020204" pitchFamily="34" charset="0"/>
                <a:ea typeface="Aptos" panose="020B0004020202020204" pitchFamily="34" charset="0"/>
                <a:cs typeface="Times New Roman" panose="02020603050405020304" pitchFamily="18" charset="0"/>
              </a:rPr>
              <a:t>Workforce </a:t>
            </a:r>
            <a:r>
              <a:rPr lang="en-GB">
                <a:latin typeface="Aptos" panose="020B0004020202020204" pitchFamily="34" charset="0"/>
                <a:ea typeface="Aptos" panose="020B0004020202020204" pitchFamily="34" charset="0"/>
                <a:cs typeface="Times New Roman" panose="02020603050405020304" pitchFamily="18" charset="0"/>
              </a:rPr>
              <a:t>numbers</a:t>
            </a:r>
          </a:p>
          <a:p>
            <a:pPr lvl="1"/>
            <a:r>
              <a:rPr lang="en-GB">
                <a:effectLst/>
                <a:latin typeface="Aptos" panose="020B0004020202020204" pitchFamily="34" charset="0"/>
                <a:ea typeface="Aptos" panose="020B0004020202020204" pitchFamily="34" charset="0"/>
                <a:cs typeface="Times New Roman" panose="02020603050405020304" pitchFamily="18" charset="0"/>
              </a:rPr>
              <a:t>Assurance of process</a:t>
            </a:r>
          </a:p>
          <a:p>
            <a:r>
              <a:rPr lang="en-GB">
                <a:latin typeface="Aptos" panose="020B0004020202020204" pitchFamily="34" charset="0"/>
                <a:ea typeface="Aptos" panose="020B0004020202020204" pitchFamily="34" charset="0"/>
                <a:cs typeface="Times New Roman" panose="02020603050405020304" pitchFamily="18" charset="0"/>
              </a:rPr>
              <a:t>Review of governance for 2026 recruitment round</a:t>
            </a:r>
          </a:p>
          <a:p>
            <a:r>
              <a:rPr lang="en-GB">
                <a:effectLst/>
                <a:latin typeface="Aptos" panose="020B0004020202020204" pitchFamily="34" charset="0"/>
                <a:ea typeface="Aptos" panose="020B0004020202020204" pitchFamily="34" charset="0"/>
                <a:cs typeface="Times New Roman" panose="02020603050405020304" pitchFamily="18" charset="0"/>
              </a:rPr>
              <a:t>Continued work to reduce differential attainment</a:t>
            </a:r>
          </a:p>
          <a:p>
            <a:endParaRPr lang="en-GB"/>
          </a:p>
        </p:txBody>
      </p:sp>
      <p:sp>
        <p:nvSpPr>
          <p:cNvPr id="4" name="Date Placeholder 3">
            <a:extLst>
              <a:ext uri="{FF2B5EF4-FFF2-40B4-BE49-F238E27FC236}">
                <a16:creationId xmlns:a16="http://schemas.microsoft.com/office/drawing/2014/main" id="{0931AA0A-D841-911D-02D8-5878B390040B}"/>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0366FB02-FD73-0D84-25AC-A036B6BA17D4}"/>
              </a:ext>
            </a:extLst>
          </p:cNvPr>
          <p:cNvSpPr>
            <a:spLocks noGrp="1"/>
          </p:cNvSpPr>
          <p:nvPr>
            <p:ph type="sldNum" sz="quarter" idx="12"/>
          </p:nvPr>
        </p:nvSpPr>
        <p:spPr/>
        <p:txBody>
          <a:bodyPr/>
          <a:lstStyle/>
          <a:p>
            <a:fld id="{34AFA7FE-CD8C-F049-A609-816E200170F9}" type="slidenum">
              <a:rPr lang="en-US" smtClean="0"/>
              <a:t>13</a:t>
            </a:fld>
            <a:endParaRPr lang="en-US"/>
          </a:p>
        </p:txBody>
      </p:sp>
      <p:sp>
        <p:nvSpPr>
          <p:cNvPr id="6" name="Content Placeholder 2">
            <a:extLst>
              <a:ext uri="{FF2B5EF4-FFF2-40B4-BE49-F238E27FC236}">
                <a16:creationId xmlns:a16="http://schemas.microsoft.com/office/drawing/2014/main" id="{3C831DE4-EDCA-5927-8734-E4BF82A35CE7}"/>
              </a:ext>
            </a:extLst>
          </p:cNvPr>
          <p:cNvSpPr txBox="1">
            <a:spLocks/>
          </p:cNvSpPr>
          <p:nvPr/>
        </p:nvSpPr>
        <p:spPr>
          <a:xfrm>
            <a:off x="5112326" y="1292722"/>
            <a:ext cx="3387437" cy="3209329"/>
          </a:xfrm>
          <a:prstGeom prst="rect">
            <a:avLst/>
          </a:prstGeom>
          <a:solidFill>
            <a:srgbClr val="EFFFE5"/>
          </a:solidFill>
          <a:ln w="12700">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indent="-269875">
              <a:buNone/>
            </a:pPr>
            <a:r>
              <a:rPr lang="en-GB" b="1">
                <a:latin typeface="Aptos" panose="020B0004020202020204" pitchFamily="34" charset="0"/>
                <a:ea typeface="Aptos" panose="020B0004020202020204" pitchFamily="34" charset="0"/>
                <a:cs typeface="Times New Roman" panose="02020603050405020304" pitchFamily="18" charset="0"/>
              </a:rPr>
              <a:t>Record number of applications</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2710 PH (1817 Medic, 893 Other)</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2173 PH/GP</a:t>
            </a:r>
          </a:p>
          <a:p>
            <a:pPr marL="0" lvl="1" indent="0">
              <a:buNone/>
            </a:pPr>
            <a:r>
              <a:rPr lang="en-GB" b="1">
                <a:latin typeface="Aptos" panose="020B0004020202020204" pitchFamily="34" charset="0"/>
                <a:ea typeface="Aptos" panose="020B0004020202020204" pitchFamily="34" charset="0"/>
                <a:cs typeface="Times New Roman" panose="02020603050405020304" pitchFamily="18" charset="0"/>
              </a:rPr>
              <a:t>Assessment centre</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1774 invited and attended</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770 passed</a:t>
            </a:r>
          </a:p>
          <a:p>
            <a:pPr marL="269875" indent="-269875">
              <a:buNone/>
            </a:pPr>
            <a:r>
              <a:rPr lang="en-GB" b="1">
                <a:latin typeface="Aptos" panose="020B0004020202020204" pitchFamily="34" charset="0"/>
                <a:ea typeface="Aptos" panose="020B0004020202020204" pitchFamily="34" charset="0"/>
                <a:cs typeface="Times New Roman" panose="02020603050405020304" pitchFamily="18" charset="0"/>
              </a:rPr>
              <a:t>Selection centre</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318 interviewed</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212 appointable</a:t>
            </a:r>
          </a:p>
          <a:p>
            <a:pPr marL="269875" lvl="1" indent="-269875"/>
            <a:r>
              <a:rPr lang="en-GB" sz="1600">
                <a:latin typeface="Aptos" panose="020B0004020202020204" pitchFamily="34" charset="0"/>
                <a:ea typeface="Aptos" panose="020B0004020202020204" pitchFamily="34" charset="0"/>
                <a:cs typeface="Times New Roman" panose="02020603050405020304" pitchFamily="18" charset="0"/>
              </a:rPr>
              <a:t>108 posts accepted</a:t>
            </a:r>
          </a:p>
          <a:p>
            <a:endParaRPr lang="en-GB"/>
          </a:p>
        </p:txBody>
      </p:sp>
    </p:spTree>
    <p:extLst>
      <p:ext uri="{BB962C8B-B14F-4D97-AF65-F5344CB8AC3E}">
        <p14:creationId xmlns:p14="http://schemas.microsoft.com/office/powerpoint/2010/main" val="145468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3CD5-4686-8567-EE46-C0ACB150E750}"/>
              </a:ext>
            </a:extLst>
          </p:cNvPr>
          <p:cNvSpPr>
            <a:spLocks noGrp="1"/>
          </p:cNvSpPr>
          <p:nvPr>
            <p:ph type="title"/>
          </p:nvPr>
        </p:nvSpPr>
        <p:spPr/>
        <p:txBody>
          <a:bodyPr/>
          <a:lstStyle/>
          <a:p>
            <a:r>
              <a:rPr lang="en-GB"/>
              <a:t>Governance: Education committee</a:t>
            </a:r>
          </a:p>
        </p:txBody>
      </p:sp>
      <p:sp>
        <p:nvSpPr>
          <p:cNvPr id="3" name="Content Placeholder 2">
            <a:extLst>
              <a:ext uri="{FF2B5EF4-FFF2-40B4-BE49-F238E27FC236}">
                <a16:creationId xmlns:a16="http://schemas.microsoft.com/office/drawing/2014/main" id="{7A4FBD38-7FB2-2F1D-1DAB-74A3F8E5672B}"/>
              </a:ext>
            </a:extLst>
          </p:cNvPr>
          <p:cNvSpPr>
            <a:spLocks noGrp="1"/>
          </p:cNvSpPr>
          <p:nvPr>
            <p:ph idx="1"/>
          </p:nvPr>
        </p:nvSpPr>
        <p:spPr>
          <a:xfrm>
            <a:off x="457200" y="1200151"/>
            <a:ext cx="5278582" cy="3394472"/>
          </a:xfrm>
        </p:spPr>
        <p:txBody>
          <a:bodyPr>
            <a:normAutofit fontScale="92500" lnSpcReduction="20000"/>
          </a:bodyPr>
          <a:lstStyle/>
          <a:p>
            <a:r>
              <a:rPr lang="en-GB">
                <a:latin typeface="Aptos" panose="020B0004020202020204" pitchFamily="34" charset="0"/>
                <a:ea typeface="Aptos" panose="020B0004020202020204" pitchFamily="34" charset="0"/>
                <a:cs typeface="Times New Roman" panose="02020603050405020304" pitchFamily="18" charset="0"/>
              </a:rPr>
              <a:t>Workplan agreed for 2025</a:t>
            </a:r>
          </a:p>
          <a:p>
            <a:pPr lvl="1"/>
            <a:r>
              <a:rPr lang="en-GB">
                <a:latin typeface="Aptos" panose="020B0004020202020204" pitchFamily="34" charset="0"/>
                <a:ea typeface="Aptos" panose="020B0004020202020204" pitchFamily="34" charset="0"/>
                <a:cs typeface="Times New Roman" panose="02020603050405020304" pitchFamily="18" charset="0"/>
              </a:rPr>
              <a:t>Derived from deep-dive discussions</a:t>
            </a:r>
          </a:p>
          <a:p>
            <a:pPr lvl="1"/>
            <a:r>
              <a:rPr lang="en-GB">
                <a:latin typeface="Aptos" panose="020B0004020202020204" pitchFamily="34" charset="0"/>
                <a:ea typeface="Aptos" panose="020B0004020202020204" pitchFamily="34" charset="0"/>
                <a:cs typeface="Times New Roman" panose="02020603050405020304" pitchFamily="18" charset="0"/>
              </a:rPr>
              <a:t>Aligned to key priorities on Curriculum development, Assessment and Training</a:t>
            </a:r>
          </a:p>
          <a:p>
            <a:r>
              <a:rPr lang="en-GB">
                <a:latin typeface="Aptos" panose="020B0004020202020204" pitchFamily="34" charset="0"/>
                <a:ea typeface="Aptos" panose="020B0004020202020204" pitchFamily="34" charset="0"/>
                <a:cs typeface="Times New Roman" panose="02020603050405020304" pitchFamily="18" charset="0"/>
              </a:rPr>
              <a:t>Establishing sub-groups/working groups</a:t>
            </a:r>
          </a:p>
          <a:p>
            <a:pPr lvl="1"/>
            <a:r>
              <a:rPr lang="en-GB">
                <a:effectLst/>
                <a:latin typeface="Aptos" panose="020B0004020202020204" pitchFamily="34" charset="0"/>
                <a:ea typeface="Aptos" panose="020B0004020202020204" pitchFamily="34" charset="0"/>
                <a:cs typeface="Times New Roman" panose="02020603050405020304" pitchFamily="18" charset="0"/>
              </a:rPr>
              <a:t>Curriculum review</a:t>
            </a:r>
          </a:p>
          <a:p>
            <a:pPr lvl="1"/>
            <a:r>
              <a:rPr lang="en-GB">
                <a:latin typeface="Aptos" panose="020B0004020202020204" pitchFamily="34" charset="0"/>
                <a:ea typeface="Aptos" panose="020B0004020202020204" pitchFamily="34" charset="0"/>
                <a:cs typeface="Times New Roman" panose="02020603050405020304" pitchFamily="18" charset="0"/>
              </a:rPr>
              <a:t>Strategic Assessment review</a:t>
            </a:r>
          </a:p>
          <a:p>
            <a:pPr lvl="1"/>
            <a:r>
              <a:rPr lang="en-GB">
                <a:latin typeface="Aptos" panose="020B0004020202020204" pitchFamily="34" charset="0"/>
                <a:ea typeface="Aptos" panose="020B0004020202020204" pitchFamily="34" charset="0"/>
                <a:cs typeface="Times New Roman" panose="02020603050405020304" pitchFamily="18" charset="0"/>
              </a:rPr>
              <a:t>Strategic Recruitment Advisory Group</a:t>
            </a:r>
          </a:p>
          <a:p>
            <a:pPr lvl="1"/>
            <a:r>
              <a:rPr lang="en-GB">
                <a:effectLst/>
                <a:latin typeface="Aptos" panose="020B0004020202020204" pitchFamily="34" charset="0"/>
                <a:ea typeface="Aptos" panose="020B0004020202020204" pitchFamily="34" charset="0"/>
                <a:cs typeface="Times New Roman" panose="02020603050405020304" pitchFamily="18" charset="0"/>
              </a:rPr>
              <a:t>Fair Exams</a:t>
            </a:r>
          </a:p>
          <a:p>
            <a:r>
              <a:rPr lang="en-GB">
                <a:latin typeface="Aptos" panose="020B0004020202020204" pitchFamily="34" charset="0"/>
                <a:ea typeface="Aptos" panose="020B0004020202020204" pitchFamily="34" charset="0"/>
                <a:cs typeface="Times New Roman" panose="02020603050405020304" pitchFamily="18" charset="0"/>
              </a:rPr>
              <a:t>Collaborative working with</a:t>
            </a:r>
          </a:p>
          <a:p>
            <a:pPr lvl="1"/>
            <a:r>
              <a:rPr lang="en-GB">
                <a:latin typeface="Aptos" panose="020B0004020202020204" pitchFamily="34" charset="0"/>
                <a:ea typeface="Aptos" panose="020B0004020202020204" pitchFamily="34" charset="0"/>
                <a:cs typeface="Times New Roman" panose="02020603050405020304" pitchFamily="18" charset="0"/>
              </a:rPr>
              <a:t>Equality, Diversity and Inclusion committee</a:t>
            </a:r>
          </a:p>
          <a:p>
            <a:pPr lvl="1"/>
            <a:r>
              <a:rPr lang="en-GB">
                <a:effectLst/>
                <a:latin typeface="Aptos" panose="020B0004020202020204" pitchFamily="34" charset="0"/>
                <a:ea typeface="Aptos" panose="020B0004020202020204" pitchFamily="34" charset="0"/>
                <a:cs typeface="Times New Roman" panose="02020603050405020304" pitchFamily="18" charset="0"/>
              </a:rPr>
              <a:t>Global Health Committee</a:t>
            </a:r>
          </a:p>
          <a:p>
            <a:pPr lvl="1"/>
            <a:endParaRPr lang="en-GB">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Date Placeholder 3">
            <a:extLst>
              <a:ext uri="{FF2B5EF4-FFF2-40B4-BE49-F238E27FC236}">
                <a16:creationId xmlns:a16="http://schemas.microsoft.com/office/drawing/2014/main" id="{0931AA0A-D841-911D-02D8-5878B390040B}"/>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0366FB02-FD73-0D84-25AC-A036B6BA17D4}"/>
              </a:ext>
            </a:extLst>
          </p:cNvPr>
          <p:cNvSpPr>
            <a:spLocks noGrp="1"/>
          </p:cNvSpPr>
          <p:nvPr>
            <p:ph type="sldNum" sz="quarter" idx="12"/>
          </p:nvPr>
        </p:nvSpPr>
        <p:spPr/>
        <p:txBody>
          <a:bodyPr/>
          <a:lstStyle/>
          <a:p>
            <a:fld id="{34AFA7FE-CD8C-F049-A609-816E200170F9}" type="slidenum">
              <a:rPr lang="en-US" smtClean="0"/>
              <a:t>14</a:t>
            </a:fld>
            <a:endParaRPr lang="en-US"/>
          </a:p>
        </p:txBody>
      </p:sp>
      <p:pic>
        <p:nvPicPr>
          <p:cNvPr id="8" name="Picture 7">
            <a:extLst>
              <a:ext uri="{FF2B5EF4-FFF2-40B4-BE49-F238E27FC236}">
                <a16:creationId xmlns:a16="http://schemas.microsoft.com/office/drawing/2014/main" id="{CE0348ED-51B2-1E08-F0F5-C0C8B23AABDE}"/>
              </a:ext>
            </a:extLst>
          </p:cNvPr>
          <p:cNvPicPr>
            <a:picLocks noChangeAspect="1"/>
          </p:cNvPicPr>
          <p:nvPr/>
        </p:nvPicPr>
        <p:blipFill>
          <a:blip r:embed="rId2"/>
          <a:stretch>
            <a:fillRect/>
          </a:stretch>
        </p:blipFill>
        <p:spPr>
          <a:xfrm>
            <a:off x="6185881" y="1106785"/>
            <a:ext cx="2326096" cy="1643289"/>
          </a:xfrm>
          <a:prstGeom prst="rect">
            <a:avLst/>
          </a:prstGeom>
        </p:spPr>
      </p:pic>
      <p:pic>
        <p:nvPicPr>
          <p:cNvPr id="10" name="Picture 9">
            <a:extLst>
              <a:ext uri="{FF2B5EF4-FFF2-40B4-BE49-F238E27FC236}">
                <a16:creationId xmlns:a16="http://schemas.microsoft.com/office/drawing/2014/main" id="{C4E5C2FB-7033-D5BC-FC91-C49E0523AB6F}"/>
              </a:ext>
            </a:extLst>
          </p:cNvPr>
          <p:cNvPicPr>
            <a:picLocks noChangeAspect="1"/>
          </p:cNvPicPr>
          <p:nvPr/>
        </p:nvPicPr>
        <p:blipFill>
          <a:blip r:embed="rId3"/>
          <a:srcRect b="7827"/>
          <a:stretch/>
        </p:blipFill>
        <p:spPr>
          <a:xfrm>
            <a:off x="6185881" y="2596245"/>
            <a:ext cx="2329984" cy="1530972"/>
          </a:xfrm>
          <a:prstGeom prst="rect">
            <a:avLst/>
          </a:prstGeom>
        </p:spPr>
      </p:pic>
      <p:pic>
        <p:nvPicPr>
          <p:cNvPr id="12" name="Picture 11">
            <a:extLst>
              <a:ext uri="{FF2B5EF4-FFF2-40B4-BE49-F238E27FC236}">
                <a16:creationId xmlns:a16="http://schemas.microsoft.com/office/drawing/2014/main" id="{AC4B36AA-81D0-DFE7-191E-2F62B71CC476}"/>
              </a:ext>
            </a:extLst>
          </p:cNvPr>
          <p:cNvPicPr>
            <a:picLocks noChangeAspect="1"/>
          </p:cNvPicPr>
          <p:nvPr/>
        </p:nvPicPr>
        <p:blipFill>
          <a:blip r:embed="rId4"/>
          <a:srcRect r="7476" b="50308"/>
          <a:stretch/>
        </p:blipFill>
        <p:spPr>
          <a:xfrm>
            <a:off x="6185882" y="4104148"/>
            <a:ext cx="2326096" cy="887975"/>
          </a:xfrm>
          <a:prstGeom prst="rect">
            <a:avLst/>
          </a:prstGeom>
        </p:spPr>
      </p:pic>
    </p:spTree>
    <p:extLst>
      <p:ext uri="{BB962C8B-B14F-4D97-AF65-F5344CB8AC3E}">
        <p14:creationId xmlns:p14="http://schemas.microsoft.com/office/powerpoint/2010/main" val="2302657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DE1C-7B19-37C5-E023-8335C6689898}"/>
              </a:ext>
            </a:extLst>
          </p:cNvPr>
          <p:cNvSpPr>
            <a:spLocks noGrp="1"/>
          </p:cNvSpPr>
          <p:nvPr>
            <p:ph type="title"/>
          </p:nvPr>
        </p:nvSpPr>
        <p:spPr/>
        <p:txBody>
          <a:bodyPr/>
          <a:lstStyle/>
          <a:p>
            <a:r>
              <a:rPr lang="en-GB"/>
              <a:t>Fair Training and Assessment</a:t>
            </a:r>
          </a:p>
        </p:txBody>
      </p:sp>
      <p:sp>
        <p:nvSpPr>
          <p:cNvPr id="3" name="Content Placeholder 2">
            <a:extLst>
              <a:ext uri="{FF2B5EF4-FFF2-40B4-BE49-F238E27FC236}">
                <a16:creationId xmlns:a16="http://schemas.microsoft.com/office/drawing/2014/main" id="{7BA58F0D-CFAB-78AA-80F1-A781204E4A72}"/>
              </a:ext>
            </a:extLst>
          </p:cNvPr>
          <p:cNvSpPr>
            <a:spLocks noGrp="1"/>
          </p:cNvSpPr>
          <p:nvPr>
            <p:ph idx="1"/>
          </p:nvPr>
        </p:nvSpPr>
        <p:spPr>
          <a:xfrm>
            <a:off x="457200" y="1200151"/>
            <a:ext cx="4003964" cy="3094758"/>
          </a:xfrm>
        </p:spPr>
        <p:txBody>
          <a:bodyPr>
            <a:normAutofit/>
          </a:bodyPr>
          <a:lstStyle/>
          <a:p>
            <a:pPr marL="0" indent="0">
              <a:buNone/>
            </a:pPr>
            <a:r>
              <a:rPr lang="en-GB" sz="1650">
                <a:ea typeface="Times New Roman" panose="02020603050405020304" pitchFamily="18" charset="0"/>
                <a:cs typeface="Aptos" panose="020B0004020202020204" pitchFamily="34" charset="0"/>
              </a:rPr>
              <a:t>Fair Training Strategy established</a:t>
            </a:r>
          </a:p>
          <a:p>
            <a:r>
              <a:rPr lang="en-GB" sz="1650"/>
              <a:t>Fair Exams report in November 2024 and establishment of the Fair Exams Steering Group</a:t>
            </a:r>
          </a:p>
          <a:p>
            <a:r>
              <a:rPr lang="en-GB" sz="1650"/>
              <a:t>Decolonisation and Anti-racism in FPH report in June 2025 – curriculum development</a:t>
            </a:r>
          </a:p>
          <a:p>
            <a:r>
              <a:rPr lang="en-GB" sz="1650"/>
              <a:t>Engagement with external partners including the UKPHR, </a:t>
            </a:r>
            <a:r>
              <a:rPr lang="en-GB" sz="1650" err="1"/>
              <a:t>AoRMC</a:t>
            </a:r>
            <a:r>
              <a:rPr lang="en-GB" sz="1650"/>
              <a:t> EDI forum, GMC Fair Training Culture Workshop, RCOG</a:t>
            </a:r>
          </a:p>
        </p:txBody>
      </p:sp>
      <p:sp>
        <p:nvSpPr>
          <p:cNvPr id="5" name="TextBox 4">
            <a:extLst>
              <a:ext uri="{FF2B5EF4-FFF2-40B4-BE49-F238E27FC236}">
                <a16:creationId xmlns:a16="http://schemas.microsoft.com/office/drawing/2014/main" id="{E99CB6D1-9304-3B00-66BD-53FCFAFBC9F1}"/>
              </a:ext>
            </a:extLst>
          </p:cNvPr>
          <p:cNvSpPr txBox="1"/>
          <p:nvPr/>
        </p:nvSpPr>
        <p:spPr>
          <a:xfrm>
            <a:off x="4821382" y="1200151"/>
            <a:ext cx="4003964" cy="2834622"/>
          </a:xfrm>
          <a:prstGeom prst="rect">
            <a:avLst/>
          </a:prstGeom>
          <a:noFill/>
        </p:spPr>
        <p:txBody>
          <a:bodyPr wrap="square">
            <a:spAutoFit/>
          </a:bodyPr>
          <a:lstStyle/>
          <a:p>
            <a:pPr marL="0" indent="0">
              <a:spcBef>
                <a:spcPct val="20000"/>
              </a:spcBef>
              <a:buFont typeface="Arial"/>
              <a:buNone/>
            </a:pPr>
            <a:r>
              <a:rPr lang="en-GB" sz="1650">
                <a:solidFill>
                  <a:schemeClr val="tx1">
                    <a:lumMod val="65000"/>
                    <a:lumOff val="35000"/>
                  </a:schemeClr>
                </a:solidFill>
                <a:latin typeface="Arial"/>
              </a:rPr>
              <a:t>Fair Exams Steering Group workplan</a:t>
            </a:r>
          </a:p>
          <a:p>
            <a:pPr marL="360363" lvl="1" indent="-360363">
              <a:spcBef>
                <a:spcPct val="20000"/>
              </a:spcBef>
              <a:buFont typeface="Arial"/>
              <a:buChar char="•"/>
            </a:pPr>
            <a:r>
              <a:rPr lang="en-GB" sz="1650">
                <a:solidFill>
                  <a:schemeClr val="tx1">
                    <a:lumMod val="65000"/>
                    <a:lumOff val="35000"/>
                  </a:schemeClr>
                </a:solidFill>
                <a:latin typeface="Arial"/>
              </a:rPr>
              <a:t>Improving data collection on candidates</a:t>
            </a:r>
          </a:p>
          <a:p>
            <a:pPr marL="360363" lvl="1" indent="-360363">
              <a:spcBef>
                <a:spcPct val="20000"/>
              </a:spcBef>
              <a:buFont typeface="Arial"/>
              <a:buChar char="•"/>
            </a:pPr>
            <a:r>
              <a:rPr lang="en-GB" sz="1650">
                <a:solidFill>
                  <a:schemeClr val="tx1">
                    <a:lumMod val="65000"/>
                    <a:lumOff val="35000"/>
                  </a:schemeClr>
                </a:solidFill>
                <a:latin typeface="Arial"/>
              </a:rPr>
              <a:t>Qualitative research study on DFPH attainment</a:t>
            </a:r>
          </a:p>
          <a:p>
            <a:pPr marL="360363" lvl="1" indent="-360363">
              <a:spcBef>
                <a:spcPct val="20000"/>
              </a:spcBef>
              <a:buFont typeface="Arial"/>
              <a:buChar char="•"/>
            </a:pPr>
            <a:r>
              <a:rPr lang="en-GB" sz="1650">
                <a:solidFill>
                  <a:schemeClr val="tx1">
                    <a:lumMod val="65000"/>
                    <a:lumOff val="35000"/>
                  </a:schemeClr>
                </a:solidFill>
                <a:latin typeface="Arial"/>
              </a:rPr>
              <a:t>Piloting targeted support and feedback for DFPH </a:t>
            </a:r>
          </a:p>
          <a:p>
            <a:pPr marL="360363" lvl="1" indent="-360363">
              <a:spcBef>
                <a:spcPct val="20000"/>
              </a:spcBef>
              <a:buFont typeface="Arial"/>
              <a:buChar char="•"/>
            </a:pPr>
            <a:r>
              <a:rPr lang="en-GB" sz="1650">
                <a:solidFill>
                  <a:schemeClr val="tx1">
                    <a:lumMod val="65000"/>
                    <a:lumOff val="35000"/>
                  </a:schemeClr>
                </a:solidFill>
                <a:latin typeface="Arial"/>
              </a:rPr>
              <a:t>Mapping existing regional offer for DFPH &amp; MFPH preparation and formative feedback</a:t>
            </a:r>
          </a:p>
        </p:txBody>
      </p:sp>
    </p:spTree>
    <p:extLst>
      <p:ext uri="{BB962C8B-B14F-4D97-AF65-F5344CB8AC3E}">
        <p14:creationId xmlns:p14="http://schemas.microsoft.com/office/powerpoint/2010/main" val="46722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subTitle" idx="1"/>
          </p:nvPr>
        </p:nvSpPr>
        <p:spPr>
          <a:xfrm>
            <a:off x="529936" y="2098863"/>
            <a:ext cx="8686799" cy="8817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3900"/>
              <a:buNone/>
            </a:pPr>
            <a:r>
              <a:rPr lang="en-GB" sz="3900"/>
              <a:t>Specialty Registrars’ Committee</a:t>
            </a:r>
            <a:endParaRPr/>
          </a:p>
        </p:txBody>
      </p:sp>
      <p:sp>
        <p:nvSpPr>
          <p:cNvPr id="122" name="Google Shape;122;p3"/>
          <p:cNvSpPr txBox="1"/>
          <p:nvPr/>
        </p:nvSpPr>
        <p:spPr>
          <a:xfrm>
            <a:off x="529936" y="2875003"/>
            <a:ext cx="8408121" cy="1200288"/>
          </a:xfrm>
          <a:prstGeom prst="rect">
            <a:avLst/>
          </a:prstGeom>
          <a:noFill/>
          <a:ln>
            <a:noFill/>
          </a:ln>
        </p:spPr>
        <p:txBody>
          <a:bodyPr spcFirstLastPara="1" wrap="square" lIns="91425" tIns="45700" rIns="91425" bIns="45700" anchor="t" anchorCtr="0">
            <a:spAutoFit/>
          </a:bodyPr>
          <a:lstStyle/>
          <a:p>
            <a:pPr>
              <a:buSzPts val="2400"/>
            </a:pPr>
            <a:r>
              <a:rPr lang="en-GB" sz="2400">
                <a:solidFill>
                  <a:schemeClr val="lt1"/>
                </a:solidFill>
              </a:rPr>
              <a:t>Tom Irving, Vice Chair</a:t>
            </a:r>
            <a:endParaRPr lang="en-US">
              <a:solidFill>
                <a:schemeClr val="lt1"/>
              </a:solidFill>
            </a:endParaRPr>
          </a:p>
          <a:p>
            <a:r>
              <a:rPr lang="en-GB" sz="2400">
                <a:solidFill>
                  <a:schemeClr val="lt1"/>
                </a:solidFill>
              </a:rPr>
              <a:t>Jack Haywood, Vice Chair</a:t>
            </a:r>
          </a:p>
          <a:p>
            <a:pPr>
              <a:buSzPts val="2400"/>
            </a:pPr>
            <a:r>
              <a:rPr lang="en-GB" sz="2400" b="0" i="0" u="none" strike="noStrike" cap="none">
                <a:solidFill>
                  <a:schemeClr val="lt1"/>
                </a:solidFill>
                <a:latin typeface="Arial"/>
                <a:ea typeface="Arial"/>
                <a:cs typeface="Arial"/>
                <a:sym typeface="Arial"/>
              </a:rPr>
              <a:t>Nancy Zheng</a:t>
            </a:r>
            <a:r>
              <a:rPr lang="en-GB" sz="2400">
                <a:solidFill>
                  <a:schemeClr val="lt1"/>
                </a:solidFill>
              </a:rPr>
              <a:t>, C</a:t>
            </a:r>
            <a:r>
              <a:rPr lang="en-GB" sz="2400" b="0" u="none" strike="noStrike" cap="none">
                <a:solidFill>
                  <a:schemeClr val="lt1"/>
                </a:solidFill>
                <a:latin typeface="Arial"/>
                <a:ea typeface="Arial"/>
                <a:cs typeface="Arial"/>
                <a:sym typeface="Arial"/>
              </a:rPr>
              <a:t>hair</a:t>
            </a:r>
            <a:endParaRPr sz="2400" b="0" u="none" strike="noStrike" cap="none">
              <a:solidFill>
                <a:schemeClr val="lt1"/>
              </a:solidFill>
              <a:latin typeface="Arial"/>
              <a:ea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2790"/>
              </a:buClr>
              <a:buSzPts val="2700"/>
              <a:buFont typeface="Arial"/>
              <a:buNone/>
            </a:pPr>
            <a:r>
              <a:rPr lang="en-GB" sz="2700"/>
              <a:t>Specialty Registrars' Committee (SRC)</a:t>
            </a:r>
            <a:endParaRPr/>
          </a:p>
        </p:txBody>
      </p:sp>
      <p:sp>
        <p:nvSpPr>
          <p:cNvPr id="155" name="Google Shape;155;p7"/>
          <p:cNvSpPr txBox="1">
            <a:spLocks noGrp="1"/>
          </p:cNvSpPr>
          <p:nvPr>
            <p:ph type="body" idx="1"/>
          </p:nvPr>
        </p:nvSpPr>
        <p:spPr>
          <a:xfrm>
            <a:off x="457200" y="1200151"/>
            <a:ext cx="8060666" cy="320763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B0F0"/>
              </a:buClr>
              <a:buSzPts val="1200"/>
              <a:buNone/>
            </a:pPr>
            <a:r>
              <a:rPr lang="en-GB" sz="1500"/>
              <a:t>The SRC is the voice of Public Health Specialty Registrars and a formal part of the FPH structure, meaning we get a direct channel to decision-makers.</a:t>
            </a:r>
            <a:r>
              <a:rPr lang="en-GB" sz="1500">
                <a:solidFill>
                  <a:schemeClr val="dk1"/>
                </a:solidFill>
              </a:rPr>
              <a:t> </a:t>
            </a:r>
          </a:p>
          <a:p>
            <a:pPr marL="0" lvl="0" indent="0" algn="l" rtl="0">
              <a:lnSpc>
                <a:spcPct val="100000"/>
              </a:lnSpc>
              <a:spcBef>
                <a:spcPts val="0"/>
              </a:spcBef>
              <a:spcAft>
                <a:spcPts val="0"/>
              </a:spcAft>
              <a:buClr>
                <a:srgbClr val="00B0F0"/>
              </a:buClr>
              <a:buSzPts val="1200"/>
              <a:buNone/>
            </a:pPr>
            <a:endParaRPr lang="en-GB" sz="1500" b="1">
              <a:solidFill>
                <a:srgbClr val="00B0F0"/>
              </a:solidFill>
            </a:endParaRPr>
          </a:p>
          <a:p>
            <a:pPr marL="0" lvl="0" indent="0" algn="l" rtl="0">
              <a:lnSpc>
                <a:spcPct val="100000"/>
              </a:lnSpc>
              <a:spcBef>
                <a:spcPts val="240"/>
              </a:spcBef>
              <a:spcAft>
                <a:spcPts val="0"/>
              </a:spcAft>
              <a:buClr>
                <a:schemeClr val="dk1"/>
              </a:buClr>
              <a:buSzPts val="1200"/>
              <a:buNone/>
            </a:pPr>
            <a:r>
              <a:rPr lang="en-GB" sz="1500"/>
              <a:t>We </a:t>
            </a:r>
            <a:r>
              <a:rPr lang="en-GB" sz="1500" b="1">
                <a:solidFill>
                  <a:schemeClr val="tx1"/>
                </a:solidFill>
              </a:rPr>
              <a:t>represent </a:t>
            </a:r>
            <a:r>
              <a:rPr lang="en-GB" sz="1500"/>
              <a:t>and </a:t>
            </a:r>
            <a:r>
              <a:rPr lang="en-GB" sz="1500" b="1">
                <a:solidFill>
                  <a:schemeClr val="tx1"/>
                </a:solidFill>
              </a:rPr>
              <a:t>advocate</a:t>
            </a:r>
            <a:r>
              <a:rPr lang="en-GB" sz="1500"/>
              <a:t> for the interests of all public health registrars, working collaboratively with the FPH and partners to promote high quality and equitable specialty training in public health.</a:t>
            </a:r>
          </a:p>
          <a:p>
            <a:pPr marL="0" lvl="0" indent="0" algn="l">
              <a:lnSpc>
                <a:spcPct val="100000"/>
              </a:lnSpc>
              <a:spcBef>
                <a:spcPts val="0"/>
              </a:spcBef>
              <a:spcAft>
                <a:spcPts val="0"/>
              </a:spcAft>
              <a:buNone/>
            </a:pPr>
            <a:endParaRPr lang="en-GB" sz="1500"/>
          </a:p>
          <a:p>
            <a:pPr marL="0" indent="0">
              <a:spcBef>
                <a:spcPts val="0"/>
              </a:spcBef>
              <a:buNone/>
            </a:pPr>
            <a:r>
              <a:rPr lang="en-GB" sz="1500"/>
              <a:t>Some priority areas for 2025 (subject to agreement):</a:t>
            </a:r>
          </a:p>
          <a:p>
            <a:pPr marL="285750" indent="-285750">
              <a:spcBef>
                <a:spcPts val="0"/>
              </a:spcBef>
            </a:pPr>
            <a:r>
              <a:rPr lang="en-GB" sz="1500"/>
              <a:t>Expanding access to nationally available placements</a:t>
            </a:r>
          </a:p>
          <a:p>
            <a:pPr marL="285750" indent="-285750">
              <a:spcBef>
                <a:spcPts val="0"/>
              </a:spcBef>
            </a:pPr>
            <a:r>
              <a:rPr lang="en-GB" sz="1500"/>
              <a:t>Improving experiences of hybrid working</a:t>
            </a:r>
            <a:endParaRPr lang="en-GB"/>
          </a:p>
          <a:p>
            <a:pPr marL="285750" indent="-285750">
              <a:spcBef>
                <a:spcPts val="0"/>
              </a:spcBef>
            </a:pPr>
            <a:r>
              <a:rPr lang="en-GB" sz="1500"/>
              <a:t>Contributing towards review of training curriculum</a:t>
            </a:r>
          </a:p>
          <a:p>
            <a:pPr marL="285750" indent="-285750">
              <a:spcBef>
                <a:spcPts val="0"/>
              </a:spcBef>
            </a:pPr>
            <a:r>
              <a:rPr lang="en-GB" sz="1500"/>
              <a:t>Equity between medics and non-medics</a:t>
            </a:r>
          </a:p>
          <a:p>
            <a:pPr marL="285750" indent="-285750">
              <a:spcBef>
                <a:spcPts val="0"/>
              </a:spcBef>
            </a:pPr>
            <a:r>
              <a:rPr lang="en-GB" sz="1500"/>
              <a:t>Ensuring reasonable adjustments are available</a:t>
            </a:r>
          </a:p>
          <a:p>
            <a:pPr marL="342900" indent="-342900">
              <a:spcBef>
                <a:spcPts val="240"/>
              </a:spcBef>
              <a:buClr>
                <a:schemeClr val="dk1"/>
              </a:buClr>
              <a:buSzPts val="1200"/>
            </a:pPr>
            <a:endParaRPr lang="en-GB" sz="1200">
              <a:solidFill>
                <a:schemeClr val="dk1"/>
              </a:solidFill>
            </a:endParaRPr>
          </a:p>
        </p:txBody>
      </p:sp>
      <p:sp>
        <p:nvSpPr>
          <p:cNvPr id="158" name="Google Shape;158;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17</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39C17-689A-FFA5-A485-D8D96CABC8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89840D-5A7E-A51B-D255-CBAE92D9C8AA}"/>
              </a:ext>
            </a:extLst>
          </p:cNvPr>
          <p:cNvSpPr>
            <a:spLocks noGrp="1"/>
          </p:cNvSpPr>
          <p:nvPr>
            <p:ph type="title"/>
          </p:nvPr>
        </p:nvSpPr>
        <p:spPr/>
        <p:txBody>
          <a:bodyPr>
            <a:normAutofit/>
          </a:bodyPr>
          <a:lstStyle/>
          <a:p>
            <a:r>
              <a:rPr lang="en-US"/>
              <a:t>SRC away day</a:t>
            </a:r>
          </a:p>
        </p:txBody>
      </p:sp>
      <p:sp>
        <p:nvSpPr>
          <p:cNvPr id="2" name="Slide Number Placeholder 1">
            <a:extLst>
              <a:ext uri="{FF2B5EF4-FFF2-40B4-BE49-F238E27FC236}">
                <a16:creationId xmlns:a16="http://schemas.microsoft.com/office/drawing/2014/main" id="{19C60AF4-0A92-8502-C151-213B85D31B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
        <p:nvSpPr>
          <p:cNvPr id="4" name="TextBox 3">
            <a:extLst>
              <a:ext uri="{FF2B5EF4-FFF2-40B4-BE49-F238E27FC236}">
                <a16:creationId xmlns:a16="http://schemas.microsoft.com/office/drawing/2014/main" id="{2D1E61F2-C29B-708C-0947-1DD885CE74B3}"/>
              </a:ext>
            </a:extLst>
          </p:cNvPr>
          <p:cNvSpPr txBox="1"/>
          <p:nvPr/>
        </p:nvSpPr>
        <p:spPr>
          <a:xfrm>
            <a:off x="2090486" y="1827296"/>
            <a:ext cx="54442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solidFill>
                  <a:schemeClr val="bg1"/>
                </a:solidFill>
              </a:rPr>
              <a:t>Update picture</a:t>
            </a:r>
          </a:p>
        </p:txBody>
      </p:sp>
      <p:pic>
        <p:nvPicPr>
          <p:cNvPr id="3" name="Picture 2" descr="A group of people posing for a photo&#10;&#10;AI-generated content may be incorrect.">
            <a:extLst>
              <a:ext uri="{FF2B5EF4-FFF2-40B4-BE49-F238E27FC236}">
                <a16:creationId xmlns:a16="http://schemas.microsoft.com/office/drawing/2014/main" id="{354230A7-E769-9518-6D57-ABCC8822D36D}"/>
              </a:ext>
            </a:extLst>
          </p:cNvPr>
          <p:cNvPicPr>
            <a:picLocks noChangeAspect="1"/>
          </p:cNvPicPr>
          <p:nvPr/>
        </p:nvPicPr>
        <p:blipFill>
          <a:blip r:embed="rId2"/>
          <a:stretch>
            <a:fillRect/>
          </a:stretch>
        </p:blipFill>
        <p:spPr>
          <a:xfrm>
            <a:off x="1258034" y="1286878"/>
            <a:ext cx="6633579" cy="3414662"/>
          </a:xfrm>
          <a:prstGeom prst="rect">
            <a:avLst/>
          </a:prstGeom>
          <a:ln>
            <a:solidFill>
              <a:schemeClr val="accent1"/>
            </a:solidFill>
          </a:ln>
        </p:spPr>
      </p:pic>
    </p:spTree>
    <p:extLst>
      <p:ext uri="{BB962C8B-B14F-4D97-AF65-F5344CB8AC3E}">
        <p14:creationId xmlns:p14="http://schemas.microsoft.com/office/powerpoint/2010/main" val="191418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B53370C-B830-42C1-8DC3-926F454B6BAB}"/>
              </a:ext>
            </a:extLst>
          </p:cNvPr>
          <p:cNvSpPr txBox="1">
            <a:spLocks/>
          </p:cNvSpPr>
          <p:nvPr/>
        </p:nvSpPr>
        <p:spPr>
          <a:xfrm>
            <a:off x="457201" y="1844117"/>
            <a:ext cx="7782338" cy="9255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defTabSz="342900">
              <a:buClrTx/>
            </a:pPr>
            <a:r>
              <a:rPr lang="en-GB" b="1" kern="100">
                <a:solidFill>
                  <a:prstClr val="white"/>
                </a:solidFill>
                <a:latin typeface="Arial" panose="020B0604020202020204" pitchFamily="34" charset="0"/>
                <a:ea typeface="Calibri" panose="020F0502020204030204" pitchFamily="34" charset="0"/>
                <a:cs typeface="Arial" panose="020B0604020202020204" pitchFamily="34" charset="0"/>
              </a:rPr>
              <a:t>Welcome to Public Health</a:t>
            </a:r>
            <a:endParaRPr lang="en-GB" b="1">
              <a:solidFill>
                <a:prstClr val="white"/>
              </a:solidFill>
              <a:latin typeface="Arial" panose="020B0604020202020204" pitchFamily="34" charset="0"/>
              <a:cs typeface="Arial" panose="020B0604020202020204" pitchFamily="34" charset="0"/>
            </a:endParaRPr>
          </a:p>
        </p:txBody>
      </p:sp>
      <p:sp>
        <p:nvSpPr>
          <p:cNvPr id="2" name="Title 5">
            <a:extLst>
              <a:ext uri="{FF2B5EF4-FFF2-40B4-BE49-F238E27FC236}">
                <a16:creationId xmlns:a16="http://schemas.microsoft.com/office/drawing/2014/main" id="{59307077-2FBC-444E-94C1-AB2C6FD451B2}"/>
              </a:ext>
            </a:extLst>
          </p:cNvPr>
          <p:cNvSpPr>
            <a:spLocks noGrp="1"/>
          </p:cNvSpPr>
          <p:nvPr/>
        </p:nvSpPr>
        <p:spPr>
          <a:xfrm>
            <a:off x="457200" y="2688816"/>
            <a:ext cx="8001000" cy="11025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defTabSz="342900">
              <a:buClrTx/>
              <a:tabLst>
                <a:tab pos="1169959" algn="l"/>
                <a:tab pos="1519200" algn="l"/>
              </a:tabLst>
            </a:pPr>
            <a:r>
              <a:rPr lang="en-GB" sz="2000" b="1">
                <a:solidFill>
                  <a:prstClr val="white"/>
                </a:solidFill>
              </a:rPr>
              <a:t>Professor Tracy Daszkiewicz </a:t>
            </a:r>
            <a:br>
              <a:rPr lang="en-GB" sz="2000" b="1">
                <a:solidFill>
                  <a:prstClr val="white"/>
                </a:solidFill>
              </a:rPr>
            </a:br>
            <a:r>
              <a:rPr lang="en-GB" sz="2000">
                <a:solidFill>
                  <a:prstClr val="white"/>
                </a:solidFill>
              </a:rPr>
              <a:t>President of the Faculty of Public Health</a:t>
            </a:r>
            <a:r>
              <a:rPr lang="en-GB" sz="2000" b="1">
                <a:solidFill>
                  <a:prstClr val="white"/>
                </a:solidFill>
              </a:rPr>
              <a:t> </a:t>
            </a:r>
            <a:br>
              <a:rPr lang="en-GB" sz="2000"/>
            </a:br>
            <a:endParaRPr lang="en-GB" sz="2000">
              <a:solidFill>
                <a:prstClr val="white"/>
              </a:solidFill>
            </a:endParaRPr>
          </a:p>
        </p:txBody>
      </p:sp>
    </p:spTree>
    <p:extLst>
      <p:ext uri="{BB962C8B-B14F-4D97-AF65-F5344CB8AC3E}">
        <p14:creationId xmlns:p14="http://schemas.microsoft.com/office/powerpoint/2010/main" val="88252318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D4CD8-E050-E4FA-4714-977A3126C3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5552AD-2890-A87E-10B6-B3C178E55F8F}"/>
              </a:ext>
            </a:extLst>
          </p:cNvPr>
          <p:cNvSpPr>
            <a:spLocks noGrp="1"/>
          </p:cNvSpPr>
          <p:nvPr>
            <p:ph type="title"/>
          </p:nvPr>
        </p:nvSpPr>
        <p:spPr/>
        <p:txBody>
          <a:bodyPr/>
          <a:lstStyle/>
          <a:p>
            <a:r>
              <a:rPr lang="en-US"/>
              <a:t>National Registrar Conference </a:t>
            </a:r>
          </a:p>
        </p:txBody>
      </p:sp>
      <p:sp>
        <p:nvSpPr>
          <p:cNvPr id="2" name="Slide Number Placeholder 1">
            <a:extLst>
              <a:ext uri="{FF2B5EF4-FFF2-40B4-BE49-F238E27FC236}">
                <a16:creationId xmlns:a16="http://schemas.microsoft.com/office/drawing/2014/main" id="{324284DB-3605-810C-CD4B-D8653AB1E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pic>
        <p:nvPicPr>
          <p:cNvPr id="9" name="Picture 8" descr="A person speaking to a group of people in a room with a screen&#10;&#10;AI-generated content may be incorrect.">
            <a:extLst>
              <a:ext uri="{FF2B5EF4-FFF2-40B4-BE49-F238E27FC236}">
                <a16:creationId xmlns:a16="http://schemas.microsoft.com/office/drawing/2014/main" id="{4494EE71-4B26-8DFB-5D75-9211293C66C7}"/>
              </a:ext>
            </a:extLst>
          </p:cNvPr>
          <p:cNvPicPr>
            <a:picLocks noChangeAspect="1"/>
          </p:cNvPicPr>
          <p:nvPr/>
        </p:nvPicPr>
        <p:blipFill>
          <a:blip r:embed="rId2"/>
          <a:stretch>
            <a:fillRect/>
          </a:stretch>
        </p:blipFill>
        <p:spPr>
          <a:xfrm>
            <a:off x="6225665" y="1280933"/>
            <a:ext cx="2774292" cy="2064050"/>
          </a:xfrm>
          <a:prstGeom prst="rect">
            <a:avLst/>
          </a:prstGeom>
        </p:spPr>
      </p:pic>
      <p:pic>
        <p:nvPicPr>
          <p:cNvPr id="10" name="Picture 9" descr="A group of people sitting in a room with a projector screen&#10;&#10;AI-generated content may be incorrect.">
            <a:extLst>
              <a:ext uri="{FF2B5EF4-FFF2-40B4-BE49-F238E27FC236}">
                <a16:creationId xmlns:a16="http://schemas.microsoft.com/office/drawing/2014/main" id="{B80D9488-DEB7-E58D-876E-A33D719C16B6}"/>
              </a:ext>
            </a:extLst>
          </p:cNvPr>
          <p:cNvPicPr>
            <a:picLocks noChangeAspect="1"/>
          </p:cNvPicPr>
          <p:nvPr/>
        </p:nvPicPr>
        <p:blipFill>
          <a:blip r:embed="rId3"/>
          <a:stretch>
            <a:fillRect/>
          </a:stretch>
        </p:blipFill>
        <p:spPr>
          <a:xfrm>
            <a:off x="241001" y="1252537"/>
            <a:ext cx="2752905" cy="2120841"/>
          </a:xfrm>
          <a:prstGeom prst="rect">
            <a:avLst/>
          </a:prstGeom>
        </p:spPr>
      </p:pic>
      <p:pic>
        <p:nvPicPr>
          <p:cNvPr id="11" name="Picture 10" descr="A group of people in a room&#10;&#10;AI-generated content may be incorrect.">
            <a:extLst>
              <a:ext uri="{FF2B5EF4-FFF2-40B4-BE49-F238E27FC236}">
                <a16:creationId xmlns:a16="http://schemas.microsoft.com/office/drawing/2014/main" id="{4243FA30-EDCE-A4E0-0221-7C2D1D7D210F}"/>
              </a:ext>
            </a:extLst>
          </p:cNvPr>
          <p:cNvPicPr>
            <a:picLocks noChangeAspect="1"/>
          </p:cNvPicPr>
          <p:nvPr/>
        </p:nvPicPr>
        <p:blipFill>
          <a:blip r:embed="rId4"/>
          <a:stretch>
            <a:fillRect/>
          </a:stretch>
        </p:blipFill>
        <p:spPr>
          <a:xfrm>
            <a:off x="3130849" y="2692700"/>
            <a:ext cx="2990132" cy="2216630"/>
          </a:xfrm>
          <a:prstGeom prst="rect">
            <a:avLst/>
          </a:prstGeom>
        </p:spPr>
      </p:pic>
    </p:spTree>
    <p:extLst>
      <p:ext uri="{BB962C8B-B14F-4D97-AF65-F5344CB8AC3E}">
        <p14:creationId xmlns:p14="http://schemas.microsoft.com/office/powerpoint/2010/main" val="153675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335C-44A8-2263-7E60-D38449FEB775}"/>
              </a:ext>
            </a:extLst>
          </p:cNvPr>
          <p:cNvSpPr>
            <a:spLocks noGrp="1"/>
          </p:cNvSpPr>
          <p:nvPr>
            <p:ph type="title"/>
          </p:nvPr>
        </p:nvSpPr>
        <p:spPr/>
        <p:txBody>
          <a:bodyPr/>
          <a:lstStyle/>
          <a:p>
            <a:r>
              <a:rPr lang="en-GB"/>
              <a:t>Local Reps and SRC Reps</a:t>
            </a:r>
          </a:p>
        </p:txBody>
      </p:sp>
      <p:sp>
        <p:nvSpPr>
          <p:cNvPr id="3" name="Text Placeholder 2">
            <a:extLst>
              <a:ext uri="{FF2B5EF4-FFF2-40B4-BE49-F238E27FC236}">
                <a16:creationId xmlns:a16="http://schemas.microsoft.com/office/drawing/2014/main" id="{DBF1C68D-4EE3-5AD7-8CD3-B40ACB8CD4B4}"/>
              </a:ext>
            </a:extLst>
          </p:cNvPr>
          <p:cNvSpPr>
            <a:spLocks noGrp="1"/>
          </p:cNvSpPr>
          <p:nvPr>
            <p:ph type="body" idx="1"/>
          </p:nvPr>
        </p:nvSpPr>
        <p:spPr/>
        <p:txBody>
          <a:bodyPr/>
          <a:lstStyle/>
          <a:p>
            <a:r>
              <a:rPr lang="en-GB"/>
              <a:t>Your region will have local reps and SRC reps!</a:t>
            </a:r>
          </a:p>
          <a:p>
            <a:r>
              <a:rPr lang="en-GB"/>
              <a:t>Generally, your local reps will advocate for registrars on local School issues – work closely with the Head of School and Training Programme Directors</a:t>
            </a:r>
          </a:p>
          <a:p>
            <a:r>
              <a:rPr lang="en-GB"/>
              <a:t>SRC reps will advocate for registrars on national issues</a:t>
            </a:r>
          </a:p>
          <a:p>
            <a:r>
              <a:rPr lang="en-GB"/>
              <a:t>Local and SRC reps will work together as some local issues may also be present nationally – so can advocate at both levels</a:t>
            </a:r>
          </a:p>
          <a:p>
            <a:r>
              <a:rPr lang="en-GB"/>
              <a:t>If in doubt, reach out to one of your reps and they will advise</a:t>
            </a:r>
          </a:p>
        </p:txBody>
      </p:sp>
    </p:spTree>
    <p:extLst>
      <p:ext uri="{BB962C8B-B14F-4D97-AF65-F5344CB8AC3E}">
        <p14:creationId xmlns:p14="http://schemas.microsoft.com/office/powerpoint/2010/main" val="315755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A5F7-9CC7-3688-32D5-762CF77E3029}"/>
              </a:ext>
            </a:extLst>
          </p:cNvPr>
          <p:cNvSpPr>
            <a:spLocks noGrp="1"/>
          </p:cNvSpPr>
          <p:nvPr>
            <p:ph type="title"/>
          </p:nvPr>
        </p:nvSpPr>
        <p:spPr/>
        <p:txBody>
          <a:bodyPr/>
          <a:lstStyle/>
          <a:p>
            <a:r>
              <a:rPr lang="en-GB"/>
              <a:t>SRC Reps</a:t>
            </a:r>
          </a:p>
        </p:txBody>
      </p:sp>
      <p:sp>
        <p:nvSpPr>
          <p:cNvPr id="5" name="Slide Number Placeholder 4">
            <a:extLst>
              <a:ext uri="{FF2B5EF4-FFF2-40B4-BE49-F238E27FC236}">
                <a16:creationId xmlns:a16="http://schemas.microsoft.com/office/drawing/2014/main" id="{21787E6F-BDDA-162B-0776-D78F481A32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21</a:t>
            </a:fld>
            <a:endParaRPr lang="en-GB"/>
          </a:p>
        </p:txBody>
      </p:sp>
      <p:graphicFrame>
        <p:nvGraphicFramePr>
          <p:cNvPr id="7" name="Table 6">
            <a:extLst>
              <a:ext uri="{FF2B5EF4-FFF2-40B4-BE49-F238E27FC236}">
                <a16:creationId xmlns:a16="http://schemas.microsoft.com/office/drawing/2014/main" id="{ADF0C82E-31A6-528B-6E76-6365B5D6FA84}"/>
              </a:ext>
            </a:extLst>
          </p:cNvPr>
          <p:cNvGraphicFramePr>
            <a:graphicFrameLocks noGrp="1"/>
          </p:cNvGraphicFramePr>
          <p:nvPr>
            <p:extLst>
              <p:ext uri="{D42A27DB-BD31-4B8C-83A1-F6EECF244321}">
                <p14:modId xmlns:p14="http://schemas.microsoft.com/office/powerpoint/2010/main" val="2982222647"/>
              </p:ext>
            </p:extLst>
          </p:nvPr>
        </p:nvGraphicFramePr>
        <p:xfrm>
          <a:off x="265339" y="1148103"/>
          <a:ext cx="2315566" cy="3308992"/>
        </p:xfrm>
        <a:graphic>
          <a:graphicData uri="http://schemas.openxmlformats.org/drawingml/2006/table">
            <a:tbl>
              <a:tblPr bandRow="1">
                <a:tableStyleId>{0A18D165-5ED1-49B7-91E2-6F08C9AD95CC}</a:tableStyleId>
              </a:tblPr>
              <a:tblGrid>
                <a:gridCol w="1157783">
                  <a:extLst>
                    <a:ext uri="{9D8B030D-6E8A-4147-A177-3AD203B41FA5}">
                      <a16:colId xmlns:a16="http://schemas.microsoft.com/office/drawing/2014/main" val="785337739"/>
                    </a:ext>
                  </a:extLst>
                </a:gridCol>
                <a:gridCol w="1157783">
                  <a:extLst>
                    <a:ext uri="{9D8B030D-6E8A-4147-A177-3AD203B41FA5}">
                      <a16:colId xmlns:a16="http://schemas.microsoft.com/office/drawing/2014/main" val="3088367452"/>
                    </a:ext>
                  </a:extLst>
                </a:gridCol>
              </a:tblGrid>
              <a:tr h="177210">
                <a:tc>
                  <a:txBody>
                    <a:bodyPr/>
                    <a:lstStyle/>
                    <a:p>
                      <a:pPr algn="l" rtl="0" fontAlgn="base">
                        <a:lnSpc>
                          <a:spcPts val="1125"/>
                        </a:lnSpc>
                        <a:buNone/>
                      </a:pPr>
                      <a:r>
                        <a:rPr lang="en-GB" sz="900" b="1" i="0">
                          <a:effectLst/>
                          <a:latin typeface="Calibri"/>
                        </a:rPr>
                        <a:t>Chair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Nancy Zheng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4908619"/>
                  </a:ext>
                </a:extLst>
              </a:tr>
              <a:tr h="177210">
                <a:tc rowSpan="3">
                  <a:txBody>
                    <a:bodyPr/>
                    <a:lstStyle/>
                    <a:p>
                      <a:pPr algn="l" rtl="0" fontAlgn="base">
                        <a:lnSpc>
                          <a:spcPts val="1125"/>
                        </a:lnSpc>
                        <a:buNone/>
                      </a:pPr>
                      <a:r>
                        <a:rPr lang="en-GB" sz="900" b="1" i="0">
                          <a:effectLst/>
                          <a:latin typeface="Calibri"/>
                        </a:rPr>
                        <a:t>Vice-Chairs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tc>
                  <a:txBody>
                    <a:bodyPr/>
                    <a:lstStyle/>
                    <a:p>
                      <a:pPr algn="l" rtl="0" fontAlgn="base">
                        <a:lnSpc>
                          <a:spcPts val="1125"/>
                        </a:lnSpc>
                        <a:buNone/>
                      </a:pPr>
                      <a:r>
                        <a:rPr lang="en-GB" sz="900" b="0" i="0">
                          <a:effectLst/>
                          <a:latin typeface="Calibri"/>
                        </a:rPr>
                        <a:t>Anna Goulding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2627309320"/>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Jack Haywood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878418727"/>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Tom Irving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268841676"/>
                  </a:ext>
                </a:extLst>
              </a:tr>
              <a:tr h="177210">
                <a:tc>
                  <a:txBody>
                    <a:bodyPr/>
                    <a:lstStyle/>
                    <a:p>
                      <a:pPr algn="l" rtl="0" fontAlgn="base">
                        <a:lnSpc>
                          <a:spcPts val="1125"/>
                        </a:lnSpc>
                        <a:buNone/>
                      </a:pPr>
                      <a:r>
                        <a:rPr lang="en-GB" sz="900" b="1" i="0">
                          <a:effectLst/>
                          <a:latin typeface="Calibri"/>
                        </a:rPr>
                        <a:t>Defence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Andrew Stuart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876007241"/>
                  </a:ext>
                </a:extLst>
              </a:tr>
              <a:tr h="177210">
                <a:tc>
                  <a:txBody>
                    <a:bodyPr/>
                    <a:lstStyle/>
                    <a:p>
                      <a:pPr algn="l" rtl="0" fontAlgn="base">
                        <a:lnSpc>
                          <a:spcPts val="1125"/>
                        </a:lnSpc>
                        <a:buNone/>
                      </a:pPr>
                      <a:r>
                        <a:rPr lang="en-GB" sz="900" b="1" i="0">
                          <a:effectLst/>
                          <a:latin typeface="Calibri"/>
                        </a:rPr>
                        <a:t>Dental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tc>
                  <a:txBody>
                    <a:bodyPr/>
                    <a:lstStyle/>
                    <a:p>
                      <a:pPr algn="l" rtl="0" fontAlgn="base">
                        <a:lnSpc>
                          <a:spcPts val="1125"/>
                        </a:lnSpc>
                        <a:buNone/>
                      </a:pPr>
                      <a:r>
                        <a:rPr lang="en-GB" sz="900" b="0" i="0">
                          <a:effectLst/>
                          <a:latin typeface="Calibri"/>
                        </a:rPr>
                        <a:t>Grant Creaney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2502578376"/>
                  </a:ext>
                </a:extLst>
              </a:tr>
              <a:tr h="177210">
                <a:tc rowSpan="2">
                  <a:txBody>
                    <a:bodyPr/>
                    <a:lstStyle/>
                    <a:p>
                      <a:pPr algn="l" rtl="0" fontAlgn="base">
                        <a:lnSpc>
                          <a:spcPts val="1125"/>
                        </a:lnSpc>
                        <a:buNone/>
                      </a:pPr>
                      <a:r>
                        <a:rPr lang="en-GB" sz="900" b="1" i="0">
                          <a:effectLst/>
                          <a:latin typeface="Calibri"/>
                        </a:rPr>
                        <a:t>East Midlands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Caroline Panto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643752920"/>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Joseph Williams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691138315"/>
                  </a:ext>
                </a:extLst>
              </a:tr>
              <a:tr h="177210">
                <a:tc rowSpan="2">
                  <a:txBody>
                    <a:bodyPr/>
                    <a:lstStyle/>
                    <a:p>
                      <a:pPr algn="l" rtl="0" fontAlgn="base">
                        <a:lnSpc>
                          <a:spcPts val="1125"/>
                        </a:lnSpc>
                        <a:buNone/>
                      </a:pPr>
                      <a:r>
                        <a:rPr lang="en-GB" sz="900" b="1" i="0">
                          <a:effectLst/>
                          <a:latin typeface="Calibri"/>
                        </a:rPr>
                        <a:t>East of England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solidFill>
                            <a:srgbClr val="FF0000"/>
                          </a:solidFill>
                          <a:effectLst/>
                          <a:latin typeface="Calibri"/>
                        </a:rPr>
                        <a:t>VACANT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063728059"/>
                  </a:ext>
                </a:extLst>
              </a:tr>
              <a:tr h="177210">
                <a:tc vMerge="1">
                  <a:txBody>
                    <a:bodyPr/>
                    <a:lstStyle/>
                    <a:p>
                      <a:endParaRPr lang="en-GB"/>
                    </a:p>
                  </a:txBody>
                  <a:tcPr/>
                </a:tc>
                <a:tc>
                  <a:txBody>
                    <a:bodyPr/>
                    <a:lstStyle/>
                    <a:p>
                      <a:pPr algn="l" rtl="0" fontAlgn="base">
                        <a:lnSpc>
                          <a:spcPts val="1125"/>
                        </a:lnSpc>
                        <a:buNone/>
                      </a:pPr>
                      <a:r>
                        <a:rPr lang="en-GB" sz="900" b="0" i="0">
                          <a:solidFill>
                            <a:srgbClr val="000000"/>
                          </a:solidFill>
                          <a:effectLst/>
                          <a:latin typeface="Calibri"/>
                        </a:rPr>
                        <a:t>Sara Al Khafaji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1078353342"/>
                  </a:ext>
                </a:extLst>
              </a:tr>
              <a:tr h="177210">
                <a:tc rowSpan="4">
                  <a:txBody>
                    <a:bodyPr/>
                    <a:lstStyle/>
                    <a:p>
                      <a:pPr algn="l" rtl="0" fontAlgn="base">
                        <a:lnSpc>
                          <a:spcPts val="1125"/>
                        </a:lnSpc>
                        <a:buNone/>
                      </a:pPr>
                      <a:r>
                        <a:rPr lang="en-GB" sz="900" b="1" i="0">
                          <a:effectLst/>
                          <a:latin typeface="Calibri"/>
                        </a:rPr>
                        <a:t>London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Jamie Smyth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510724410"/>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Paula Del Rey Puech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4160915422"/>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Varthani </a:t>
                      </a:r>
                      <a:r>
                        <a:rPr lang="en-GB" sz="900" b="0" i="0" err="1">
                          <a:effectLst/>
                          <a:latin typeface="Calibri"/>
                        </a:rPr>
                        <a:t>Kirupanandan</a:t>
                      </a:r>
                      <a:endParaRPr lang="en-GB" b="0" i="0" err="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293445030"/>
                  </a:ext>
                </a:extLst>
              </a:tr>
              <a:tr h="177210">
                <a:tc vMerge="1">
                  <a:txBody>
                    <a:bodyPr/>
                    <a:lstStyle/>
                    <a:p>
                      <a:endParaRPr lang="en-GB"/>
                    </a:p>
                  </a:txBody>
                  <a:tcPr/>
                </a:tc>
                <a:tc>
                  <a:txBody>
                    <a:bodyPr/>
                    <a:lstStyle/>
                    <a:p>
                      <a:pPr algn="l" rtl="0" fontAlgn="base">
                        <a:lnSpc>
                          <a:spcPts val="1125"/>
                        </a:lnSpc>
                        <a:buNone/>
                      </a:pPr>
                      <a:r>
                        <a:rPr lang="en-GB" sz="900" b="0" i="0">
                          <a:effectLst/>
                          <a:latin typeface="Calibri"/>
                        </a:rPr>
                        <a:t>Isabelle Risso-Gill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097264753"/>
                  </a:ext>
                </a:extLst>
              </a:tr>
            </a:tbl>
          </a:graphicData>
        </a:graphic>
      </p:graphicFrame>
      <p:graphicFrame>
        <p:nvGraphicFramePr>
          <p:cNvPr id="9" name="Table 8">
            <a:extLst>
              <a:ext uri="{FF2B5EF4-FFF2-40B4-BE49-F238E27FC236}">
                <a16:creationId xmlns:a16="http://schemas.microsoft.com/office/drawing/2014/main" id="{8DF2222B-EBAA-006D-0B8C-06032043473A}"/>
              </a:ext>
            </a:extLst>
          </p:cNvPr>
          <p:cNvGraphicFramePr>
            <a:graphicFrameLocks noGrp="1"/>
          </p:cNvGraphicFramePr>
          <p:nvPr>
            <p:extLst>
              <p:ext uri="{D42A27DB-BD31-4B8C-83A1-F6EECF244321}">
                <p14:modId xmlns:p14="http://schemas.microsoft.com/office/powerpoint/2010/main" val="2020316833"/>
              </p:ext>
            </p:extLst>
          </p:nvPr>
        </p:nvGraphicFramePr>
        <p:xfrm>
          <a:off x="2867026" y="1149171"/>
          <a:ext cx="2914650" cy="3168403"/>
        </p:xfrm>
        <a:graphic>
          <a:graphicData uri="http://schemas.openxmlformats.org/drawingml/2006/table">
            <a:tbl>
              <a:tblPr bandRow="1">
                <a:tableStyleId>{0A18D165-5ED1-49B7-91E2-6F08C9AD95CC}</a:tableStyleId>
              </a:tblPr>
              <a:tblGrid>
                <a:gridCol w="1457325">
                  <a:extLst>
                    <a:ext uri="{9D8B030D-6E8A-4147-A177-3AD203B41FA5}">
                      <a16:colId xmlns:a16="http://schemas.microsoft.com/office/drawing/2014/main" val="2113072168"/>
                    </a:ext>
                  </a:extLst>
                </a:gridCol>
                <a:gridCol w="1457325">
                  <a:extLst>
                    <a:ext uri="{9D8B030D-6E8A-4147-A177-3AD203B41FA5}">
                      <a16:colId xmlns:a16="http://schemas.microsoft.com/office/drawing/2014/main" val="3221088972"/>
                    </a:ext>
                  </a:extLst>
                </a:gridCol>
              </a:tblGrid>
              <a:tr h="0">
                <a:tc rowSpan="4">
                  <a:txBody>
                    <a:bodyPr/>
                    <a:lstStyle/>
                    <a:p>
                      <a:pPr rtl="0" fontAlgn="base">
                        <a:lnSpc>
                          <a:spcPts val="1125"/>
                        </a:lnSpc>
                        <a:buNone/>
                      </a:pPr>
                      <a:r>
                        <a:rPr lang="en-GB" sz="900" b="1">
                          <a:effectLst/>
                          <a:latin typeface="Calibri"/>
                        </a:rPr>
                        <a:t>London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Jamie Smyth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76270898"/>
                  </a:ext>
                </a:extLst>
              </a:tr>
              <a:tr h="0">
                <a:tc vMerge="1">
                  <a:txBody>
                    <a:bodyPr/>
                    <a:lstStyle/>
                    <a:p>
                      <a:endParaRPr lang="en-GB"/>
                    </a:p>
                  </a:txBody>
                  <a:tcPr/>
                </a:tc>
                <a:tc>
                  <a:txBody>
                    <a:bodyPr/>
                    <a:lstStyle/>
                    <a:p>
                      <a:pPr rtl="0" fontAlgn="base">
                        <a:lnSpc>
                          <a:spcPts val="1125"/>
                        </a:lnSpc>
                        <a:buNone/>
                      </a:pPr>
                      <a:r>
                        <a:rPr lang="en-GB" sz="900">
                          <a:effectLst/>
                          <a:latin typeface="Calibri"/>
                        </a:rPr>
                        <a:t>Paula Del Rey Puech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647232947"/>
                  </a:ext>
                </a:extLst>
              </a:tr>
              <a:tr h="0">
                <a:tc vMerge="1">
                  <a:txBody>
                    <a:bodyPr/>
                    <a:lstStyle/>
                    <a:p>
                      <a:endParaRPr lang="en-GB"/>
                    </a:p>
                  </a:txBody>
                  <a:tcPr/>
                </a:tc>
                <a:tc>
                  <a:txBody>
                    <a:bodyPr/>
                    <a:lstStyle/>
                    <a:p>
                      <a:pPr rtl="0" fontAlgn="base">
                        <a:lnSpc>
                          <a:spcPts val="1125"/>
                        </a:lnSpc>
                        <a:buNone/>
                      </a:pPr>
                      <a:r>
                        <a:rPr lang="en-GB" sz="900">
                          <a:effectLst/>
                          <a:latin typeface="Calibri"/>
                        </a:rPr>
                        <a:t>Varthani KIRUPANANDAN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089186208"/>
                  </a:ext>
                </a:extLst>
              </a:tr>
              <a:tr h="0">
                <a:tc vMerge="1">
                  <a:txBody>
                    <a:bodyPr/>
                    <a:lstStyle/>
                    <a:p>
                      <a:endParaRPr lang="en-GB"/>
                    </a:p>
                  </a:txBody>
                  <a:tcPr/>
                </a:tc>
                <a:tc>
                  <a:txBody>
                    <a:bodyPr/>
                    <a:lstStyle/>
                    <a:p>
                      <a:pPr rtl="0" fontAlgn="base">
                        <a:lnSpc>
                          <a:spcPts val="1125"/>
                        </a:lnSpc>
                        <a:buNone/>
                      </a:pPr>
                      <a:r>
                        <a:rPr lang="en-GB" sz="900">
                          <a:effectLst/>
                          <a:latin typeface="Calibri"/>
                        </a:rPr>
                        <a:t>Isabelle Risso-Gill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169522137"/>
                  </a:ext>
                </a:extLst>
              </a:tr>
              <a:tr h="0">
                <a:tc rowSpan="2">
                  <a:txBody>
                    <a:bodyPr/>
                    <a:lstStyle/>
                    <a:p>
                      <a:pPr rtl="0" fontAlgn="base">
                        <a:lnSpc>
                          <a:spcPts val="1125"/>
                        </a:lnSpc>
                        <a:buNone/>
                      </a:pPr>
                      <a:r>
                        <a:rPr lang="en-GB" sz="900" b="1">
                          <a:effectLst/>
                          <a:latin typeface="Calibri"/>
                        </a:rPr>
                        <a:t>Kent, Surrey &amp; Sussex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Rabia Khattak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122876439"/>
                  </a:ext>
                </a:extLst>
              </a:tr>
              <a:tr h="0">
                <a:tc vMerge="1">
                  <a:txBody>
                    <a:bodyPr/>
                    <a:lstStyle/>
                    <a:p>
                      <a:endParaRPr lang="en-GB"/>
                    </a:p>
                  </a:txBody>
                  <a:tcPr/>
                </a:tc>
                <a:tc>
                  <a:txBody>
                    <a:bodyPr/>
                    <a:lstStyle/>
                    <a:p>
                      <a:pPr rtl="0" fontAlgn="base">
                        <a:lnSpc>
                          <a:spcPts val="1125"/>
                        </a:lnSpc>
                        <a:buNone/>
                      </a:pPr>
                      <a:r>
                        <a:rPr lang="en-GB" sz="900">
                          <a:solidFill>
                            <a:srgbClr val="FF0000"/>
                          </a:solidFill>
                          <a:effectLst/>
                          <a:latin typeface="Calibri"/>
                        </a:rPr>
                        <a:t>VACANT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1647072043"/>
                  </a:ext>
                </a:extLst>
              </a:tr>
              <a:tr h="0">
                <a:tc rowSpan="2">
                  <a:txBody>
                    <a:bodyPr/>
                    <a:lstStyle/>
                    <a:p>
                      <a:pPr rtl="0" fontAlgn="base">
                        <a:lnSpc>
                          <a:spcPts val="1125"/>
                        </a:lnSpc>
                        <a:buNone/>
                      </a:pPr>
                      <a:r>
                        <a:rPr lang="en-GB" sz="900" b="1">
                          <a:effectLst/>
                          <a:latin typeface="Calibri"/>
                        </a:rPr>
                        <a:t>North East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Kavita Chawla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883368337"/>
                  </a:ext>
                </a:extLst>
              </a:tr>
              <a:tr h="0">
                <a:tc vMerge="1">
                  <a:txBody>
                    <a:bodyPr/>
                    <a:lstStyle/>
                    <a:p>
                      <a:endParaRPr lang="en-GB"/>
                    </a:p>
                  </a:txBody>
                  <a:tcPr/>
                </a:tc>
                <a:tc>
                  <a:txBody>
                    <a:bodyPr/>
                    <a:lstStyle/>
                    <a:p>
                      <a:pPr rtl="0" fontAlgn="base">
                        <a:lnSpc>
                          <a:spcPts val="1125"/>
                        </a:lnSpc>
                        <a:buNone/>
                      </a:pPr>
                      <a:r>
                        <a:rPr lang="en-GB" sz="900">
                          <a:effectLst/>
                          <a:latin typeface="Calibri"/>
                        </a:rPr>
                        <a:t>Kaat </a:t>
                      </a:r>
                      <a:r>
                        <a:rPr lang="en-GB" sz="900" err="1">
                          <a:effectLst/>
                          <a:latin typeface="Calibri"/>
                        </a:rPr>
                        <a:t>Marynissen</a:t>
                      </a:r>
                      <a:r>
                        <a:rPr lang="en-GB" sz="900">
                          <a:effectLst/>
                          <a:latin typeface="Calibri"/>
                        </a:rPr>
                        <a:t>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1836403636"/>
                  </a:ext>
                </a:extLst>
              </a:tr>
              <a:tr h="133350">
                <a:tc rowSpan="2">
                  <a:txBody>
                    <a:bodyPr/>
                    <a:lstStyle/>
                    <a:p>
                      <a:pPr rtl="0" fontAlgn="base">
                        <a:lnSpc>
                          <a:spcPts val="1125"/>
                        </a:lnSpc>
                        <a:buNone/>
                      </a:pPr>
                      <a:r>
                        <a:rPr lang="en-GB" sz="900" b="1">
                          <a:effectLst/>
                          <a:latin typeface="Calibri"/>
                        </a:rPr>
                        <a:t>North West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Jessica Smith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185553088"/>
                  </a:ext>
                </a:extLst>
              </a:tr>
              <a:tr h="133350">
                <a:tc vMerge="1">
                  <a:txBody>
                    <a:bodyPr/>
                    <a:lstStyle/>
                    <a:p>
                      <a:endParaRPr lang="en-GB"/>
                    </a:p>
                  </a:txBody>
                  <a:tcPr/>
                </a:tc>
                <a:tc>
                  <a:txBody>
                    <a:bodyPr/>
                    <a:lstStyle/>
                    <a:p>
                      <a:pPr rtl="0" fontAlgn="base">
                        <a:lnSpc>
                          <a:spcPts val="1125"/>
                        </a:lnSpc>
                        <a:buNone/>
                      </a:pPr>
                      <a:r>
                        <a:rPr lang="en-GB" sz="900">
                          <a:effectLst/>
                          <a:latin typeface="Calibri"/>
                        </a:rPr>
                        <a:t>Mary Cronin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4087512604"/>
                  </a:ext>
                </a:extLst>
              </a:tr>
              <a:tr h="0">
                <a:tc rowSpan="2">
                  <a:txBody>
                    <a:bodyPr/>
                    <a:lstStyle/>
                    <a:p>
                      <a:pPr rtl="0" fontAlgn="base">
                        <a:lnSpc>
                          <a:spcPts val="1125"/>
                        </a:lnSpc>
                        <a:buNone/>
                      </a:pPr>
                      <a:r>
                        <a:rPr lang="en-GB" sz="900" b="1">
                          <a:effectLst/>
                          <a:latin typeface="Calibri"/>
                        </a:rPr>
                        <a:t>Northern Ireland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Lynsey Patterson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261948473"/>
                  </a:ext>
                </a:extLst>
              </a:tr>
              <a:tr h="0">
                <a:tc vMerge="1">
                  <a:txBody>
                    <a:bodyPr/>
                    <a:lstStyle/>
                    <a:p>
                      <a:endParaRPr lang="en-GB"/>
                    </a:p>
                  </a:txBody>
                  <a:tcPr/>
                </a:tc>
                <a:tc>
                  <a:txBody>
                    <a:bodyPr/>
                    <a:lstStyle/>
                    <a:p>
                      <a:pPr rtl="0" fontAlgn="base">
                        <a:lnSpc>
                          <a:spcPts val="1125"/>
                        </a:lnSpc>
                        <a:buNone/>
                      </a:pPr>
                      <a:r>
                        <a:rPr lang="en-GB" sz="900">
                          <a:effectLst/>
                          <a:latin typeface="Calibri"/>
                        </a:rPr>
                        <a:t>Maeve Middleton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4138023447"/>
                  </a:ext>
                </a:extLst>
              </a:tr>
              <a:tr h="0">
                <a:tc rowSpan="2">
                  <a:txBody>
                    <a:bodyPr/>
                    <a:lstStyle/>
                    <a:p>
                      <a:pPr rtl="0" fontAlgn="base">
                        <a:lnSpc>
                          <a:spcPts val="1125"/>
                        </a:lnSpc>
                        <a:buNone/>
                      </a:pPr>
                      <a:r>
                        <a:rPr lang="en-GB" sz="900" b="1">
                          <a:effectLst/>
                          <a:latin typeface="Calibri"/>
                        </a:rPr>
                        <a:t>Scotland </a:t>
                      </a:r>
                      <a:endParaRPr lang="en-GB" b="1">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rtl="0" fontAlgn="base">
                        <a:lnSpc>
                          <a:spcPts val="1125"/>
                        </a:lnSpc>
                        <a:buNone/>
                      </a:pPr>
                      <a:r>
                        <a:rPr lang="en-GB" sz="900">
                          <a:effectLst/>
                          <a:latin typeface="Calibri"/>
                        </a:rPr>
                        <a:t>Beth </a:t>
                      </a:r>
                      <a:r>
                        <a:rPr lang="en-GB" sz="900" err="1">
                          <a:effectLst/>
                          <a:latin typeface="Calibri"/>
                        </a:rPr>
                        <a:t>Dorrans</a:t>
                      </a:r>
                      <a:r>
                        <a:rPr lang="en-GB" sz="900">
                          <a:effectLst/>
                          <a:latin typeface="Calibri"/>
                        </a:rPr>
                        <a:t>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502789281"/>
                  </a:ext>
                </a:extLst>
              </a:tr>
              <a:tr h="0">
                <a:tc vMerge="1">
                  <a:txBody>
                    <a:bodyPr/>
                    <a:lstStyle/>
                    <a:p>
                      <a:endParaRPr lang="en-GB"/>
                    </a:p>
                  </a:txBody>
                  <a:tcPr/>
                </a:tc>
                <a:tc>
                  <a:txBody>
                    <a:bodyPr/>
                    <a:lstStyle/>
                    <a:p>
                      <a:pPr rtl="0" fontAlgn="base">
                        <a:lnSpc>
                          <a:spcPts val="1125"/>
                        </a:lnSpc>
                        <a:buNone/>
                      </a:pPr>
                      <a:r>
                        <a:rPr lang="en-GB" sz="900">
                          <a:effectLst/>
                          <a:latin typeface="Calibri"/>
                        </a:rPr>
                        <a:t>Paul Athanasopoulos </a:t>
                      </a:r>
                      <a:endParaRPr lang="en-GB">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239625567"/>
                  </a:ext>
                </a:extLst>
              </a:tr>
            </a:tbl>
          </a:graphicData>
        </a:graphic>
      </p:graphicFrame>
      <p:graphicFrame>
        <p:nvGraphicFramePr>
          <p:cNvPr id="11" name="Table 10">
            <a:extLst>
              <a:ext uri="{FF2B5EF4-FFF2-40B4-BE49-F238E27FC236}">
                <a16:creationId xmlns:a16="http://schemas.microsoft.com/office/drawing/2014/main" id="{25B76FCC-0661-71A1-004F-F9B6ABBA1491}"/>
              </a:ext>
            </a:extLst>
          </p:cNvPr>
          <p:cNvGraphicFramePr>
            <a:graphicFrameLocks noGrp="1"/>
          </p:cNvGraphicFramePr>
          <p:nvPr>
            <p:extLst>
              <p:ext uri="{D42A27DB-BD31-4B8C-83A1-F6EECF244321}">
                <p14:modId xmlns:p14="http://schemas.microsoft.com/office/powerpoint/2010/main" val="720219246"/>
              </p:ext>
            </p:extLst>
          </p:nvPr>
        </p:nvGraphicFramePr>
        <p:xfrm>
          <a:off x="6030688" y="1149171"/>
          <a:ext cx="2914650" cy="2936691"/>
        </p:xfrm>
        <a:graphic>
          <a:graphicData uri="http://schemas.openxmlformats.org/drawingml/2006/table">
            <a:tbl>
              <a:tblPr bandRow="1">
                <a:tableStyleId>{0A18D165-5ED1-49B7-91E2-6F08C9AD95CC}</a:tableStyleId>
              </a:tblPr>
              <a:tblGrid>
                <a:gridCol w="1457325">
                  <a:extLst>
                    <a:ext uri="{9D8B030D-6E8A-4147-A177-3AD203B41FA5}">
                      <a16:colId xmlns:a16="http://schemas.microsoft.com/office/drawing/2014/main" val="1740573133"/>
                    </a:ext>
                  </a:extLst>
                </a:gridCol>
                <a:gridCol w="1457325">
                  <a:extLst>
                    <a:ext uri="{9D8B030D-6E8A-4147-A177-3AD203B41FA5}">
                      <a16:colId xmlns:a16="http://schemas.microsoft.com/office/drawing/2014/main" val="1193108669"/>
                    </a:ext>
                  </a:extLst>
                </a:gridCol>
              </a:tblGrid>
              <a:tr h="0">
                <a:tc rowSpan="2">
                  <a:txBody>
                    <a:bodyPr/>
                    <a:lstStyle/>
                    <a:p>
                      <a:pPr algn="l" rtl="0" fontAlgn="base">
                        <a:lnSpc>
                          <a:spcPts val="1125"/>
                        </a:lnSpc>
                        <a:buNone/>
                      </a:pPr>
                      <a:r>
                        <a:rPr lang="en-GB" sz="900" b="1" i="0">
                          <a:effectLst/>
                          <a:latin typeface="Calibri"/>
                        </a:rPr>
                        <a:t>Scotland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Beth </a:t>
                      </a:r>
                      <a:r>
                        <a:rPr lang="en-GB" sz="900" b="0" i="0" err="1">
                          <a:effectLst/>
                          <a:latin typeface="Calibri"/>
                        </a:rPr>
                        <a:t>Dorrans</a:t>
                      </a:r>
                      <a:r>
                        <a:rPr lang="en-GB" sz="900" b="0" i="0">
                          <a:effectLst/>
                          <a:latin typeface="Calibri"/>
                        </a:rPr>
                        <a:t>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691124680"/>
                  </a:ext>
                </a:extLst>
              </a:tr>
              <a:tr h="0">
                <a:tc vMerge="1">
                  <a:txBody>
                    <a:bodyPr/>
                    <a:lstStyle/>
                    <a:p>
                      <a:endParaRPr lang="en-GB"/>
                    </a:p>
                  </a:txBody>
                  <a:tcPr/>
                </a:tc>
                <a:tc>
                  <a:txBody>
                    <a:bodyPr/>
                    <a:lstStyle/>
                    <a:p>
                      <a:pPr algn="l" rtl="0" fontAlgn="base">
                        <a:lnSpc>
                          <a:spcPts val="1125"/>
                        </a:lnSpc>
                        <a:buNone/>
                      </a:pPr>
                      <a:r>
                        <a:rPr lang="en-GB" sz="900" b="0" i="0">
                          <a:effectLst/>
                          <a:latin typeface="Calibri"/>
                        </a:rPr>
                        <a:t>Paul Athanasopoulos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535417631"/>
                  </a:ext>
                </a:extLst>
              </a:tr>
              <a:tr h="0">
                <a:tc rowSpan="2">
                  <a:txBody>
                    <a:bodyPr/>
                    <a:lstStyle/>
                    <a:p>
                      <a:pPr algn="l" rtl="0" fontAlgn="base">
                        <a:lnSpc>
                          <a:spcPts val="1125"/>
                        </a:lnSpc>
                        <a:buNone/>
                      </a:pPr>
                      <a:r>
                        <a:rPr lang="en-GB" sz="900" b="1" i="0">
                          <a:effectLst/>
                          <a:latin typeface="Calibri"/>
                        </a:rPr>
                        <a:t>South West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solidFill>
                            <a:srgbClr val="FF0000"/>
                          </a:solidFill>
                          <a:effectLst/>
                          <a:latin typeface="Calibri"/>
                        </a:rPr>
                        <a:t>VACANT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556305867"/>
                  </a:ext>
                </a:extLst>
              </a:tr>
              <a:tr h="0">
                <a:tc vMerge="1">
                  <a:txBody>
                    <a:bodyPr/>
                    <a:lstStyle/>
                    <a:p>
                      <a:endParaRPr lang="en-GB"/>
                    </a:p>
                  </a:txBody>
                  <a:tcPr/>
                </a:tc>
                <a:tc>
                  <a:txBody>
                    <a:bodyPr/>
                    <a:lstStyle/>
                    <a:p>
                      <a:pPr algn="l" rtl="0" fontAlgn="base">
                        <a:lnSpc>
                          <a:spcPts val="1125"/>
                        </a:lnSpc>
                        <a:buNone/>
                      </a:pPr>
                      <a:r>
                        <a:rPr lang="en-GB" sz="900" b="0" i="0">
                          <a:effectLst/>
                          <a:latin typeface="Calibri"/>
                        </a:rPr>
                        <a:t>Sian Reece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413532382"/>
                  </a:ext>
                </a:extLst>
              </a:tr>
              <a:tr h="0">
                <a:tc rowSpan="2">
                  <a:txBody>
                    <a:bodyPr/>
                    <a:lstStyle/>
                    <a:p>
                      <a:pPr algn="l" rtl="0" fontAlgn="base">
                        <a:lnSpc>
                          <a:spcPts val="1125"/>
                        </a:lnSpc>
                        <a:buNone/>
                      </a:pPr>
                      <a:r>
                        <a:rPr lang="en-GB" sz="900" b="1" i="0">
                          <a:effectLst/>
                          <a:latin typeface="Calibri"/>
                        </a:rPr>
                        <a:t>Thames Valley </a:t>
                      </a:r>
                      <a:endParaRPr lang="en-GB" b="1"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a:rPr>
                        <a:t>Bethany Ferris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686316107"/>
                  </a:ext>
                </a:extLst>
              </a:tr>
              <a:tr h="0">
                <a:tc vMerge="1">
                  <a:txBody>
                    <a:bodyPr/>
                    <a:lstStyle/>
                    <a:p>
                      <a:endParaRPr lang="en-GB"/>
                    </a:p>
                  </a:txBody>
                  <a:tcPr/>
                </a:tc>
                <a:tc>
                  <a:txBody>
                    <a:bodyPr/>
                    <a:lstStyle/>
                    <a:p>
                      <a:pPr algn="l" rtl="0" fontAlgn="base">
                        <a:lnSpc>
                          <a:spcPts val="1125"/>
                        </a:lnSpc>
                        <a:buNone/>
                      </a:pPr>
                      <a:r>
                        <a:rPr lang="en-GB" sz="900" b="0" i="0">
                          <a:effectLst/>
                          <a:latin typeface="Calibri"/>
                        </a:rPr>
                        <a:t>Branagh </a:t>
                      </a:r>
                      <a:r>
                        <a:rPr lang="en-GB" sz="900" b="0" i="0" err="1">
                          <a:effectLst/>
                          <a:latin typeface="Calibri"/>
                        </a:rPr>
                        <a:t>Crealock</a:t>
                      </a:r>
                      <a:r>
                        <a:rPr lang="en-GB" sz="900" b="0" i="0">
                          <a:effectLst/>
                          <a:latin typeface="Calibri"/>
                        </a:rPr>
                        <a:t>-Ashurst </a:t>
                      </a:r>
                      <a:endParaRPr lang="en-GB" b="0" i="0">
                        <a:effectLst/>
                        <a:latin typeface="Calibri"/>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367489829"/>
                  </a:ext>
                </a:extLst>
              </a:tr>
              <a:tr h="0">
                <a:tc rowSpan="2">
                  <a:txBody>
                    <a:bodyPr/>
                    <a:lstStyle/>
                    <a:p>
                      <a:pPr algn="l" rtl="0" fontAlgn="base">
                        <a:lnSpc>
                          <a:spcPts val="1125"/>
                        </a:lnSpc>
                        <a:buNone/>
                      </a:pPr>
                      <a:r>
                        <a:rPr lang="en-GB" sz="900" b="1" i="0">
                          <a:effectLst/>
                          <a:latin typeface="Calibri" panose="020F0502020204030204" pitchFamily="34" charset="0"/>
                        </a:rPr>
                        <a:t>Wessex </a:t>
                      </a:r>
                      <a:endParaRPr lang="en-GB" b="1"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panose="020F0502020204030204" pitchFamily="34" charset="0"/>
                        </a:rPr>
                        <a:t>Emma Pacey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46426858"/>
                  </a:ext>
                </a:extLst>
              </a:tr>
              <a:tr h="0">
                <a:tc vMerge="1">
                  <a:txBody>
                    <a:bodyPr/>
                    <a:lstStyle/>
                    <a:p>
                      <a:endParaRPr lang="en-GB"/>
                    </a:p>
                  </a:txBody>
                  <a:tcPr/>
                </a:tc>
                <a:tc>
                  <a:txBody>
                    <a:bodyPr/>
                    <a:lstStyle/>
                    <a:p>
                      <a:pPr algn="l" rtl="0" fontAlgn="base">
                        <a:lnSpc>
                          <a:spcPts val="1125"/>
                        </a:lnSpc>
                        <a:buNone/>
                      </a:pPr>
                      <a:r>
                        <a:rPr lang="en-GB" sz="900" b="0" i="0">
                          <a:effectLst/>
                          <a:latin typeface="Calibri" panose="020F0502020204030204" pitchFamily="34" charset="0"/>
                        </a:rPr>
                        <a:t>Sarah Davidson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3510860190"/>
                  </a:ext>
                </a:extLst>
              </a:tr>
              <a:tr h="0">
                <a:tc rowSpan="2">
                  <a:txBody>
                    <a:bodyPr/>
                    <a:lstStyle/>
                    <a:p>
                      <a:pPr algn="l" rtl="0" fontAlgn="base">
                        <a:lnSpc>
                          <a:spcPts val="1125"/>
                        </a:lnSpc>
                        <a:buNone/>
                      </a:pPr>
                      <a:r>
                        <a:rPr lang="en-GB" sz="900" b="1" i="0">
                          <a:effectLst/>
                          <a:latin typeface="Calibri" panose="020F0502020204030204" pitchFamily="34" charset="0"/>
                        </a:rPr>
                        <a:t>West Midlands </a:t>
                      </a:r>
                      <a:endParaRPr lang="en-GB" b="1"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panose="020F0502020204030204" pitchFamily="34" charset="0"/>
                        </a:rPr>
                        <a:t>João Martins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454435554"/>
                  </a:ext>
                </a:extLst>
              </a:tr>
              <a:tr h="0">
                <a:tc vMerge="1">
                  <a:txBody>
                    <a:bodyPr/>
                    <a:lstStyle/>
                    <a:p>
                      <a:endParaRPr lang="en-GB"/>
                    </a:p>
                  </a:txBody>
                  <a:tcPr/>
                </a:tc>
                <a:tc>
                  <a:txBody>
                    <a:bodyPr/>
                    <a:lstStyle/>
                    <a:p>
                      <a:pPr algn="l" rtl="0" fontAlgn="base">
                        <a:lnSpc>
                          <a:spcPts val="1125"/>
                        </a:lnSpc>
                        <a:buNone/>
                      </a:pPr>
                      <a:r>
                        <a:rPr lang="en-GB" sz="900" b="0" i="0">
                          <a:effectLst/>
                          <a:latin typeface="Calibri" panose="020F0502020204030204" pitchFamily="34" charset="0"/>
                        </a:rPr>
                        <a:t>Elinor Laws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743037333"/>
                  </a:ext>
                </a:extLst>
              </a:tr>
              <a:tr h="0">
                <a:tc rowSpan="2">
                  <a:txBody>
                    <a:bodyPr/>
                    <a:lstStyle/>
                    <a:p>
                      <a:pPr algn="l" rtl="0" fontAlgn="base">
                        <a:lnSpc>
                          <a:spcPts val="1125"/>
                        </a:lnSpc>
                        <a:buNone/>
                      </a:pPr>
                      <a:r>
                        <a:rPr lang="en-GB" sz="900" b="1" i="0">
                          <a:effectLst/>
                          <a:latin typeface="Calibri" panose="020F0502020204030204" pitchFamily="34" charset="0"/>
                        </a:rPr>
                        <a:t>Yorkshire and Humber </a:t>
                      </a:r>
                      <a:endParaRPr lang="en-GB" b="1"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panose="020F0502020204030204" pitchFamily="34" charset="0"/>
                        </a:rPr>
                        <a:t>Sulia Celebi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765014298"/>
                  </a:ext>
                </a:extLst>
              </a:tr>
              <a:tr h="0">
                <a:tc vMerge="1">
                  <a:txBody>
                    <a:bodyPr/>
                    <a:lstStyle/>
                    <a:p>
                      <a:endParaRPr lang="en-GB"/>
                    </a:p>
                  </a:txBody>
                  <a:tcPr/>
                </a:tc>
                <a:tc>
                  <a:txBody>
                    <a:bodyPr/>
                    <a:lstStyle/>
                    <a:p>
                      <a:pPr algn="l" rtl="0" fontAlgn="base">
                        <a:lnSpc>
                          <a:spcPts val="1125"/>
                        </a:lnSpc>
                        <a:buNone/>
                      </a:pPr>
                      <a:r>
                        <a:rPr lang="en-GB" sz="900" b="0" i="0">
                          <a:effectLst/>
                          <a:latin typeface="Calibri" panose="020F0502020204030204" pitchFamily="34" charset="0"/>
                        </a:rPr>
                        <a:t>Marie Rogerson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noFill/>
                  </a:tcPr>
                </a:tc>
                <a:extLst>
                  <a:ext uri="{0D108BD9-81ED-4DB2-BD59-A6C34878D82A}">
                    <a16:rowId xmlns:a16="http://schemas.microsoft.com/office/drawing/2014/main" val="2253426732"/>
                  </a:ext>
                </a:extLst>
              </a:tr>
              <a:tr h="0">
                <a:tc>
                  <a:txBody>
                    <a:bodyPr/>
                    <a:lstStyle/>
                    <a:p>
                      <a:pPr algn="l" rtl="0" fontAlgn="base">
                        <a:lnSpc>
                          <a:spcPts val="1125"/>
                        </a:lnSpc>
                        <a:buNone/>
                      </a:pPr>
                      <a:r>
                        <a:rPr lang="en-GB" sz="900" b="1" i="0">
                          <a:effectLst/>
                          <a:latin typeface="Calibri" panose="020F0502020204030204" pitchFamily="34" charset="0"/>
                        </a:rPr>
                        <a:t>Wales </a:t>
                      </a:r>
                      <a:endParaRPr lang="en-GB" b="1"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tc>
                  <a:txBody>
                    <a:bodyPr/>
                    <a:lstStyle/>
                    <a:p>
                      <a:pPr algn="l" rtl="0" fontAlgn="base">
                        <a:lnSpc>
                          <a:spcPts val="1125"/>
                        </a:lnSpc>
                        <a:buNone/>
                      </a:pPr>
                      <a:r>
                        <a:rPr lang="en-GB" sz="900" b="0" i="0">
                          <a:effectLst/>
                          <a:latin typeface="Calibri" panose="020F0502020204030204" pitchFamily="34" charset="0"/>
                        </a:rPr>
                        <a:t>Jason Sarfo-Annin </a:t>
                      </a:r>
                      <a:endParaRPr lang="en-GB" b="0" i="0">
                        <a:effectLst/>
                      </a:endParaRPr>
                    </a:p>
                  </a:txBody>
                  <a:tcPr marL="66675" marR="66675">
                    <a:lnL w="9525" cap="flat" cmpd="sng" algn="ctr">
                      <a:solidFill>
                        <a:srgbClr val="9CC2E5"/>
                      </a:solidFill>
                      <a:prstDash val="solid"/>
                      <a:round/>
                      <a:headEnd type="none" w="med" len="med"/>
                      <a:tailEnd type="none" w="med" len="med"/>
                    </a:lnL>
                    <a:lnR w="9525" cap="flat" cmpd="sng" algn="ctr">
                      <a:solidFill>
                        <a:srgbClr val="9CC2E5"/>
                      </a:solidFill>
                      <a:prstDash val="solid"/>
                      <a:round/>
                      <a:headEnd type="none" w="med" len="med"/>
                      <a:tailEnd type="none" w="med" len="med"/>
                    </a:lnR>
                    <a:lnT w="9525" cap="flat" cmpd="sng" algn="ctr">
                      <a:solidFill>
                        <a:srgbClr val="9CC2E5"/>
                      </a:solidFill>
                      <a:prstDash val="solid"/>
                      <a:round/>
                      <a:headEnd type="none" w="med" len="med"/>
                      <a:tailEnd type="none" w="med" len="med"/>
                    </a:lnT>
                    <a:lnB w="9525"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869796966"/>
                  </a:ext>
                </a:extLst>
              </a:tr>
            </a:tbl>
          </a:graphicData>
        </a:graphic>
      </p:graphicFrame>
    </p:spTree>
    <p:extLst>
      <p:ext uri="{BB962C8B-B14F-4D97-AF65-F5344CB8AC3E}">
        <p14:creationId xmlns:p14="http://schemas.microsoft.com/office/powerpoint/2010/main" val="2332630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ct val="100000"/>
              <a:buFont typeface="Arial"/>
              <a:buNone/>
            </a:pPr>
            <a:r>
              <a:rPr lang="en-GB" b="1"/>
              <a:t>Next steps</a:t>
            </a:r>
            <a:endParaRPr/>
          </a:p>
        </p:txBody>
      </p:sp>
      <p:sp>
        <p:nvSpPr>
          <p:cNvPr id="242" name="Google Shape;242;p16"/>
          <p:cNvSpPr txBox="1">
            <a:spLocks noGrp="1"/>
          </p:cNvSpPr>
          <p:nvPr>
            <p:ph type="body" idx="1"/>
          </p:nvPr>
        </p:nvSpPr>
        <p:spPr>
          <a:xfrm>
            <a:off x="457200" y="1183982"/>
            <a:ext cx="8229600" cy="3497745"/>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a:t>Look out for opportunities to join the SRC as vacancies arise in your region – you will be informed through local mechanisms when this is the case</a:t>
            </a:r>
          </a:p>
          <a:p>
            <a:pPr marL="0" indent="0">
              <a:spcBef>
                <a:spcPts val="0"/>
              </a:spcBef>
              <a:buNone/>
            </a:pPr>
            <a:endParaRPr lang="en-GB"/>
          </a:p>
          <a:p>
            <a:pPr marL="0" indent="0">
              <a:spcBef>
                <a:spcPts val="0"/>
              </a:spcBef>
              <a:buNone/>
            </a:pPr>
            <a:r>
              <a:rPr lang="en-GB"/>
              <a:t>Please feel free to reach out!</a:t>
            </a:r>
            <a:endParaRPr/>
          </a:p>
          <a:p>
            <a:pPr marL="0" lvl="0" indent="0" algn="l" rtl="0">
              <a:lnSpc>
                <a:spcPct val="100000"/>
              </a:lnSpc>
              <a:spcBef>
                <a:spcPts val="360"/>
              </a:spcBef>
              <a:spcAft>
                <a:spcPts val="0"/>
              </a:spcAft>
              <a:buClr>
                <a:srgbClr val="595959"/>
              </a:buClr>
              <a:buSzPts val="1800"/>
              <a:buNone/>
            </a:pPr>
            <a:endParaRPr lang="en-GB"/>
          </a:p>
          <a:p>
            <a:pPr marL="0" indent="0">
              <a:buNone/>
            </a:pPr>
            <a:r>
              <a:rPr lang="en-GB"/>
              <a:t>Nancy (SRC Chair) can be reached at </a:t>
            </a:r>
            <a:r>
              <a:rPr lang="en-GB" u="sng">
                <a:solidFill>
                  <a:schemeClr val="hlink"/>
                </a:solidFill>
              </a:rPr>
              <a:t>x.zheng@nhs.net</a:t>
            </a:r>
            <a:endParaRPr>
              <a:solidFill>
                <a:schemeClr val="hlink"/>
              </a:solidFill>
            </a:endParaRPr>
          </a:p>
          <a:p>
            <a:pPr marL="0" lvl="0" indent="0" algn="l" rtl="0">
              <a:lnSpc>
                <a:spcPct val="100000"/>
              </a:lnSpc>
              <a:spcBef>
                <a:spcPts val="360"/>
              </a:spcBef>
              <a:spcAft>
                <a:spcPts val="0"/>
              </a:spcAft>
              <a:buClr>
                <a:srgbClr val="595959"/>
              </a:buClr>
              <a:buSzPts val="1800"/>
              <a:buNone/>
            </a:pPr>
            <a:endParaRPr/>
          </a:p>
          <a:p>
            <a:pPr marL="0" indent="0">
              <a:buNone/>
            </a:pPr>
            <a:r>
              <a:rPr lang="en-GB"/>
              <a:t>The best route to contact FPH on training matters is: </a:t>
            </a:r>
            <a:r>
              <a:rPr lang="en-GB" u="sng">
                <a:solidFill>
                  <a:schemeClr val="hlink"/>
                </a:solidFill>
                <a:hlinkClick r:id="rId3">
                  <a:extLst>
                    <a:ext uri="{A12FA001-AC4F-418D-AE19-62706E023703}">
                      <ahyp:hlinkClr xmlns:ahyp="http://schemas.microsoft.com/office/drawing/2018/hyperlinkcolor" val="tx"/>
                    </a:ext>
                  </a:extLst>
                </a:hlinkClick>
              </a:rPr>
              <a:t>educ@fph.org.uk</a:t>
            </a:r>
          </a:p>
          <a:p>
            <a:pPr marL="0" lvl="0" indent="0" algn="l" rtl="0">
              <a:lnSpc>
                <a:spcPct val="100000"/>
              </a:lnSpc>
              <a:spcBef>
                <a:spcPts val="360"/>
              </a:spcBef>
              <a:spcAft>
                <a:spcPts val="0"/>
              </a:spcAft>
              <a:buClr>
                <a:srgbClr val="595959"/>
              </a:buClr>
              <a:buSzPts val="1800"/>
              <a:buNone/>
            </a:pPr>
            <a:endParaRPr lang="en-GB" u="sng">
              <a:solidFill>
                <a:schemeClr val="hlink"/>
              </a:solidFill>
            </a:endParaRPr>
          </a:p>
          <a:p>
            <a:pPr marL="0" lvl="0" indent="0" algn="l" rtl="0">
              <a:lnSpc>
                <a:spcPct val="100000"/>
              </a:lnSpc>
              <a:spcBef>
                <a:spcPts val="360"/>
              </a:spcBef>
              <a:spcAft>
                <a:spcPts val="0"/>
              </a:spcAft>
              <a:buClr>
                <a:srgbClr val="595959"/>
              </a:buClr>
              <a:buSzPts val="1800"/>
              <a:buNone/>
            </a:pPr>
            <a:endParaRPr lang="en-GB" b="1"/>
          </a:p>
          <a:p>
            <a:pPr marL="0" lvl="0" indent="0" algn="l" rtl="0">
              <a:lnSpc>
                <a:spcPct val="100000"/>
              </a:lnSpc>
              <a:spcBef>
                <a:spcPts val="360"/>
              </a:spcBef>
              <a:spcAft>
                <a:spcPts val="0"/>
              </a:spcAft>
              <a:buClr>
                <a:srgbClr val="595959"/>
              </a:buClr>
              <a:buSzPts val="1800"/>
              <a:buNone/>
            </a:pPr>
            <a:endParaRPr lang="en-GB" u="sng">
              <a:solidFill>
                <a:schemeClr val="hlink"/>
              </a:solidFill>
            </a:endParaRPr>
          </a:p>
          <a:p>
            <a:pPr marL="0" lvl="0" indent="0" algn="l" rtl="0">
              <a:lnSpc>
                <a:spcPct val="100000"/>
              </a:lnSpc>
              <a:spcBef>
                <a:spcPts val="360"/>
              </a:spcBef>
              <a:spcAft>
                <a:spcPts val="0"/>
              </a:spcAft>
              <a:buClr>
                <a:srgbClr val="595959"/>
              </a:buClr>
              <a:buSzPts val="1800"/>
              <a:buNone/>
            </a:pPr>
            <a:endParaRPr>
              <a:solidFill>
                <a:srgbClr val="FF0000"/>
              </a:solidFill>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p:txBody>
      </p:sp>
      <p:sp>
        <p:nvSpPr>
          <p:cNvPr id="243" name="Google Shape;24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22</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subTitle" idx="1"/>
          </p:nvPr>
        </p:nvSpPr>
        <p:spPr>
          <a:xfrm>
            <a:off x="1043609" y="2098863"/>
            <a:ext cx="7243665"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FPH e-Portfolio</a:t>
            </a:r>
            <a:endParaRPr/>
          </a:p>
        </p:txBody>
      </p:sp>
      <p:sp>
        <p:nvSpPr>
          <p:cNvPr id="249" name="Google Shape;249;p17"/>
          <p:cNvSpPr txBox="1"/>
          <p:nvPr/>
        </p:nvSpPr>
        <p:spPr>
          <a:xfrm>
            <a:off x="1043609" y="2866294"/>
            <a:ext cx="773111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Gareth Cooke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Education and Training Manager</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Education &amp; Training Team</a:t>
            </a:r>
            <a:endParaRPr/>
          </a:p>
        </p:txBody>
      </p:sp>
      <p:sp>
        <p:nvSpPr>
          <p:cNvPr id="255" name="Google Shape;255;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2200"/>
              <a:buNone/>
            </a:pPr>
            <a:r>
              <a:rPr lang="en-GB" sz="2200" b="1"/>
              <a:t>Support for Registrars throughout training . . .</a:t>
            </a:r>
          </a:p>
          <a:p>
            <a:pPr marL="0" lvl="0" indent="0" algn="l" rtl="0">
              <a:lnSpc>
                <a:spcPct val="100000"/>
              </a:lnSpc>
              <a:spcBef>
                <a:spcPts val="0"/>
              </a:spcBef>
              <a:spcAft>
                <a:spcPts val="0"/>
              </a:spcAft>
              <a:buClr>
                <a:srgbClr val="595959"/>
              </a:buClr>
              <a:buSzPts val="2200"/>
              <a:buNone/>
            </a:pPr>
            <a:endParaRPr/>
          </a:p>
          <a:p>
            <a:pPr marL="342900" lvl="0" indent="-342900" algn="l" rtl="0">
              <a:lnSpc>
                <a:spcPct val="100000"/>
              </a:lnSpc>
              <a:spcBef>
                <a:spcPts val="440"/>
              </a:spcBef>
              <a:spcAft>
                <a:spcPts val="0"/>
              </a:spcAft>
              <a:buClr>
                <a:srgbClr val="595959"/>
              </a:buClr>
              <a:buSzPts val="2200"/>
              <a:buFont typeface="Arial"/>
              <a:buChar char="-"/>
            </a:pPr>
            <a:r>
              <a:rPr lang="en-GB" sz="2200" b="1"/>
              <a:t>Enrolments</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CCT </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Exams</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OOP</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ePortfolio</a:t>
            </a:r>
            <a:endParaRPr sz="2200" b="1"/>
          </a:p>
          <a:p>
            <a:pPr marL="1828800" lvl="4" indent="0" algn="l" rtl="0">
              <a:lnSpc>
                <a:spcPct val="100000"/>
              </a:lnSpc>
              <a:spcBef>
                <a:spcPts val="400"/>
              </a:spcBef>
              <a:spcAft>
                <a:spcPts val="0"/>
              </a:spcAft>
              <a:buClr>
                <a:srgbClr val="595959"/>
              </a:buClr>
              <a:buSzPts val="2000"/>
              <a:buNone/>
            </a:pPr>
            <a:r>
              <a:rPr lang="en-GB" sz="2000"/>
              <a:t>All queries to </a:t>
            </a:r>
            <a:r>
              <a:rPr lang="en-GB" sz="2000" u="sng">
                <a:solidFill>
                  <a:schemeClr val="hlink"/>
                </a:solidFill>
                <a:hlinkClick r:id="rId3"/>
              </a:rPr>
              <a:t>educ@fph.org.uk</a:t>
            </a:r>
            <a:r>
              <a:rPr lang="en-GB" sz="2000"/>
              <a:t>  </a:t>
            </a:r>
            <a:endParaRPr/>
          </a:p>
        </p:txBody>
      </p:sp>
      <p:sp>
        <p:nvSpPr>
          <p:cNvPr id="256" name="Google Shape;256;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24</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0"/>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a:buSzPts val="2800"/>
            </a:pPr>
            <a:r>
              <a:rPr lang="en-GB"/>
              <a:t>What is the ePortfolio?</a:t>
            </a:r>
            <a:br>
              <a:rPr lang="en-GB"/>
            </a:br>
            <a:endParaRPr/>
          </a:p>
        </p:txBody>
      </p:sp>
      <p:sp>
        <p:nvSpPr>
          <p:cNvPr id="269" name="Google Shape;269;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25</a:t>
            </a:fld>
            <a:endParaRPr/>
          </a:p>
        </p:txBody>
      </p:sp>
      <p:sp>
        <p:nvSpPr>
          <p:cNvPr id="3" name="Text Placeholder 2">
            <a:extLst>
              <a:ext uri="{FF2B5EF4-FFF2-40B4-BE49-F238E27FC236}">
                <a16:creationId xmlns:a16="http://schemas.microsoft.com/office/drawing/2014/main" id="{F06CF8C5-2B6C-057F-6F04-0A51CDFA29C8}"/>
              </a:ext>
            </a:extLst>
          </p:cNvPr>
          <p:cNvSpPr>
            <a:spLocks noGrp="1"/>
          </p:cNvSpPr>
          <p:nvPr>
            <p:ph type="body" idx="1"/>
          </p:nvPr>
        </p:nvSpPr>
        <p:spPr/>
        <p:txBody>
          <a:bodyPr/>
          <a:lstStyle/>
          <a:p>
            <a:pPr marL="114300" indent="0">
              <a:buNone/>
            </a:pPr>
            <a:endParaRPr lang="en-GB"/>
          </a:p>
        </p:txBody>
      </p:sp>
      <p:pic>
        <p:nvPicPr>
          <p:cNvPr id="5" name="Picture 4">
            <a:extLst>
              <a:ext uri="{FF2B5EF4-FFF2-40B4-BE49-F238E27FC236}">
                <a16:creationId xmlns:a16="http://schemas.microsoft.com/office/drawing/2014/main" id="{B73DDE03-C11C-BF0C-7EAA-7B6CDDC15185}"/>
              </a:ext>
            </a:extLst>
          </p:cNvPr>
          <p:cNvPicPr>
            <a:picLocks noChangeAspect="1"/>
          </p:cNvPicPr>
          <p:nvPr/>
        </p:nvPicPr>
        <p:blipFill>
          <a:blip r:embed="rId3"/>
          <a:stretch>
            <a:fillRect/>
          </a:stretch>
        </p:blipFill>
        <p:spPr>
          <a:xfrm>
            <a:off x="704323" y="1278126"/>
            <a:ext cx="7753531" cy="32596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noProof="0"/>
              <a:t>How the ePortfolio works</a:t>
            </a:r>
          </a:p>
        </p:txBody>
      </p:sp>
      <p:sp>
        <p:nvSpPr>
          <p:cNvPr id="285" name="Google Shape;285;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noProof="0"/>
              <a:t>26</a:t>
            </a:fld>
            <a:endParaRPr lang="en-GB" noProof="0"/>
          </a:p>
        </p:txBody>
      </p:sp>
      <p:pic>
        <p:nvPicPr>
          <p:cNvPr id="7" name="Picture 6">
            <a:extLst>
              <a:ext uri="{FF2B5EF4-FFF2-40B4-BE49-F238E27FC236}">
                <a16:creationId xmlns:a16="http://schemas.microsoft.com/office/drawing/2014/main" id="{C63015AD-C628-91D0-C4DC-2F73391DA99B}"/>
              </a:ext>
            </a:extLst>
          </p:cNvPr>
          <p:cNvPicPr>
            <a:picLocks noChangeAspect="1"/>
          </p:cNvPicPr>
          <p:nvPr/>
        </p:nvPicPr>
        <p:blipFill>
          <a:blip r:embed="rId3"/>
          <a:stretch>
            <a:fillRect/>
          </a:stretch>
        </p:blipFill>
        <p:spPr>
          <a:xfrm>
            <a:off x="1357744" y="1131965"/>
            <a:ext cx="6626071" cy="38055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How the ePortfolio works</a:t>
            </a:r>
            <a:endParaRPr/>
          </a:p>
        </p:txBody>
      </p:sp>
      <p:sp>
        <p:nvSpPr>
          <p:cNvPr id="285" name="Google Shape;285;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27</a:t>
            </a:fld>
            <a:endParaRPr/>
          </a:p>
        </p:txBody>
      </p:sp>
      <p:pic>
        <p:nvPicPr>
          <p:cNvPr id="5" name="Picture 4">
            <a:extLst>
              <a:ext uri="{FF2B5EF4-FFF2-40B4-BE49-F238E27FC236}">
                <a16:creationId xmlns:a16="http://schemas.microsoft.com/office/drawing/2014/main" id="{CAE5FFA1-0AC2-0F6C-40C4-03C831E41E0F}"/>
              </a:ext>
            </a:extLst>
          </p:cNvPr>
          <p:cNvPicPr>
            <a:picLocks noChangeAspect="1"/>
          </p:cNvPicPr>
          <p:nvPr/>
        </p:nvPicPr>
        <p:blipFill>
          <a:blip r:embed="rId3"/>
          <a:stretch>
            <a:fillRect/>
          </a:stretch>
        </p:blipFill>
        <p:spPr>
          <a:xfrm>
            <a:off x="1915138" y="1151522"/>
            <a:ext cx="4997627" cy="3732898"/>
          </a:xfrm>
          <a:prstGeom prst="rect">
            <a:avLst/>
          </a:prstGeom>
          <a:ln>
            <a:solidFill>
              <a:schemeClr val="accent1"/>
            </a:solidFill>
          </a:ln>
        </p:spPr>
      </p:pic>
    </p:spTree>
    <p:extLst>
      <p:ext uri="{BB962C8B-B14F-4D97-AF65-F5344CB8AC3E}">
        <p14:creationId xmlns:p14="http://schemas.microsoft.com/office/powerpoint/2010/main" val="387160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ARCPs</a:t>
            </a:r>
            <a:endParaRPr/>
          </a:p>
        </p:txBody>
      </p:sp>
      <p:sp>
        <p:nvSpPr>
          <p:cNvPr id="285" name="Google Shape;285;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28</a:t>
            </a:fld>
            <a:endParaRPr/>
          </a:p>
        </p:txBody>
      </p:sp>
      <p:pic>
        <p:nvPicPr>
          <p:cNvPr id="4" name="Picture 3">
            <a:extLst>
              <a:ext uri="{FF2B5EF4-FFF2-40B4-BE49-F238E27FC236}">
                <a16:creationId xmlns:a16="http://schemas.microsoft.com/office/drawing/2014/main" id="{9E7D2C5F-EAFC-BD82-0606-DBFBB20899F8}"/>
              </a:ext>
            </a:extLst>
          </p:cNvPr>
          <p:cNvPicPr>
            <a:picLocks noChangeAspect="1"/>
          </p:cNvPicPr>
          <p:nvPr/>
        </p:nvPicPr>
        <p:blipFill>
          <a:blip r:embed="rId3"/>
          <a:stretch>
            <a:fillRect/>
          </a:stretch>
        </p:blipFill>
        <p:spPr>
          <a:xfrm>
            <a:off x="1239716" y="1261836"/>
            <a:ext cx="6546720" cy="3505427"/>
          </a:xfrm>
          <a:prstGeom prst="rect">
            <a:avLst/>
          </a:prstGeom>
          <a:ln>
            <a:solidFill>
              <a:schemeClr val="accent1"/>
            </a:solidFill>
          </a:ln>
        </p:spPr>
      </p:pic>
    </p:spTree>
    <p:extLst>
      <p:ext uri="{BB962C8B-B14F-4D97-AF65-F5344CB8AC3E}">
        <p14:creationId xmlns:p14="http://schemas.microsoft.com/office/powerpoint/2010/main" val="200191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BB59-4110-F1B6-E9AC-C0E42F20C8CD}"/>
              </a:ext>
            </a:extLst>
          </p:cNvPr>
          <p:cNvSpPr>
            <a:spLocks noGrp="1"/>
          </p:cNvSpPr>
          <p:nvPr>
            <p:ph type="title"/>
          </p:nvPr>
        </p:nvSpPr>
        <p:spPr/>
        <p:txBody>
          <a:bodyPr/>
          <a:lstStyle/>
          <a:p>
            <a:endParaRPr lang="en-GB"/>
          </a:p>
        </p:txBody>
      </p:sp>
      <p:pic>
        <p:nvPicPr>
          <p:cNvPr id="6" name="Content Placeholder 5" descr="A road with arrows and images of people&#10;&#10;AI-generated content may be incorrect.">
            <a:extLst>
              <a:ext uri="{FF2B5EF4-FFF2-40B4-BE49-F238E27FC236}">
                <a16:creationId xmlns:a16="http://schemas.microsoft.com/office/drawing/2014/main" id="{CDCB5041-613B-E30C-90BE-3BBD6A5B90BA}"/>
              </a:ext>
            </a:extLst>
          </p:cNvPr>
          <p:cNvPicPr>
            <a:picLocks noGrp="1" noChangeAspect="1"/>
          </p:cNvPicPr>
          <p:nvPr>
            <p:ph idx="1"/>
          </p:nvPr>
        </p:nvPicPr>
        <p:blipFill>
          <a:blip r:embed="rId2"/>
          <a:stretch>
            <a:fillRect/>
          </a:stretch>
        </p:blipFill>
        <p:spPr>
          <a:xfrm>
            <a:off x="1" y="-411"/>
            <a:ext cx="9253903" cy="5209442"/>
          </a:xfrm>
          <a:prstGeom prst="rect">
            <a:avLst/>
          </a:prstGeom>
        </p:spPr>
      </p:pic>
      <p:sp>
        <p:nvSpPr>
          <p:cNvPr id="4" name="Date Placeholder 3">
            <a:extLst>
              <a:ext uri="{FF2B5EF4-FFF2-40B4-BE49-F238E27FC236}">
                <a16:creationId xmlns:a16="http://schemas.microsoft.com/office/drawing/2014/main" id="{A3681766-C2AC-4880-9571-966978B04877}"/>
              </a:ext>
            </a:extLst>
          </p:cNvPr>
          <p:cNvSpPr>
            <a:spLocks noGrp="1"/>
          </p:cNvSpPr>
          <p:nvPr>
            <p:ph type="dt" sz="half" idx="10"/>
          </p:nvPr>
        </p:nvSpPr>
        <p:spPr/>
        <p:txBody>
          <a:bodyPr/>
          <a:lstStyle/>
          <a:p>
            <a:pPr defTabSz="914378"/>
            <a:fld id="{77584810-455B-8741-8C2D-D4D392C26BB8}" type="datetime1">
              <a:rPr lang="en-GB" kern="0">
                <a:sym typeface="Arial"/>
              </a:rPr>
              <a:pPr defTabSz="914378"/>
              <a:t>08/09/2025</a:t>
            </a:fld>
            <a:endParaRPr lang="en-US" kern="0">
              <a:sym typeface="Arial"/>
            </a:endParaRPr>
          </a:p>
        </p:txBody>
      </p:sp>
      <p:sp>
        <p:nvSpPr>
          <p:cNvPr id="5" name="Slide Number Placeholder 4">
            <a:extLst>
              <a:ext uri="{FF2B5EF4-FFF2-40B4-BE49-F238E27FC236}">
                <a16:creationId xmlns:a16="http://schemas.microsoft.com/office/drawing/2014/main" id="{A5CF6728-121A-9FDD-5C83-597A5FA01AC4}"/>
              </a:ext>
            </a:extLst>
          </p:cNvPr>
          <p:cNvSpPr>
            <a:spLocks noGrp="1"/>
          </p:cNvSpPr>
          <p:nvPr>
            <p:ph type="sldNum" sz="quarter" idx="12"/>
          </p:nvPr>
        </p:nvSpPr>
        <p:spPr/>
        <p:txBody>
          <a:bodyPr/>
          <a:lstStyle/>
          <a:p>
            <a:pPr defTabSz="914378"/>
            <a:fld id="{34AFA7FE-CD8C-F049-A609-816E200170F9}" type="slidenum">
              <a:rPr lang="en-US" kern="0">
                <a:sym typeface="Arial"/>
              </a:rPr>
              <a:pPr defTabSz="914378"/>
              <a:t>2</a:t>
            </a:fld>
            <a:endParaRPr lang="en-US" kern="0">
              <a:sym typeface="Arial"/>
            </a:endParaRPr>
          </a:p>
        </p:txBody>
      </p:sp>
      <p:sp>
        <p:nvSpPr>
          <p:cNvPr id="7" name="Rectangle 6">
            <a:extLst>
              <a:ext uri="{FF2B5EF4-FFF2-40B4-BE49-F238E27FC236}">
                <a16:creationId xmlns:a16="http://schemas.microsoft.com/office/drawing/2014/main" id="{9CE65762-EA84-6290-CC4F-4B790BCC2C7D}"/>
              </a:ext>
            </a:extLst>
          </p:cNvPr>
          <p:cNvSpPr/>
          <p:nvPr/>
        </p:nvSpPr>
        <p:spPr>
          <a:xfrm>
            <a:off x="7512050" y="106363"/>
            <a:ext cx="1628775" cy="461963"/>
          </a:xfrm>
          <a:prstGeom prst="rect">
            <a:avLst/>
          </a:prstGeom>
          <a:solidFill>
            <a:srgbClr val="F2F2F2"/>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914378"/>
            <a:endParaRPr lang="en-GB">
              <a:solidFill>
                <a:prstClr val="black"/>
              </a:solidFill>
              <a:latin typeface="Calibri"/>
            </a:endParaRPr>
          </a:p>
        </p:txBody>
      </p:sp>
      <p:sp>
        <p:nvSpPr>
          <p:cNvPr id="8" name="Rectangle 7">
            <a:extLst>
              <a:ext uri="{FF2B5EF4-FFF2-40B4-BE49-F238E27FC236}">
                <a16:creationId xmlns:a16="http://schemas.microsoft.com/office/drawing/2014/main" id="{5F7A5C61-936B-907E-5400-57B44A59BEE7}"/>
              </a:ext>
            </a:extLst>
          </p:cNvPr>
          <p:cNvSpPr/>
          <p:nvPr/>
        </p:nvSpPr>
        <p:spPr>
          <a:xfrm>
            <a:off x="7250113" y="4432301"/>
            <a:ext cx="1771650" cy="708025"/>
          </a:xfrm>
          <a:prstGeom prst="rect">
            <a:avLst/>
          </a:prstGeom>
          <a:solidFill>
            <a:srgbClr val="F2F2F2"/>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914378"/>
            <a:endParaRPr lang="en-GB">
              <a:solidFill>
                <a:prstClr val="black"/>
              </a:solidFill>
              <a:latin typeface="Calibri"/>
            </a:endParaRPr>
          </a:p>
        </p:txBody>
      </p:sp>
    </p:spTree>
    <p:extLst>
      <p:ext uri="{BB962C8B-B14F-4D97-AF65-F5344CB8AC3E}">
        <p14:creationId xmlns:p14="http://schemas.microsoft.com/office/powerpoint/2010/main" val="363332940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4"/>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Confidential Data</a:t>
            </a:r>
            <a:endParaRPr/>
          </a:p>
        </p:txBody>
      </p:sp>
      <p:sp>
        <p:nvSpPr>
          <p:cNvPr id="303" name="Google Shape;30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29</a:t>
            </a:fld>
            <a:endParaRPr/>
          </a:p>
        </p:txBody>
      </p:sp>
      <p:sp>
        <p:nvSpPr>
          <p:cNvPr id="5" name="TextBox 4">
            <a:extLst>
              <a:ext uri="{FF2B5EF4-FFF2-40B4-BE49-F238E27FC236}">
                <a16:creationId xmlns:a16="http://schemas.microsoft.com/office/drawing/2014/main" id="{1DEF6454-4AF5-EB36-A0E9-9E8D34DB9EF2}"/>
              </a:ext>
            </a:extLst>
          </p:cNvPr>
          <p:cNvSpPr txBox="1"/>
          <p:nvPr/>
        </p:nvSpPr>
        <p:spPr>
          <a:xfrm>
            <a:off x="457200" y="1324598"/>
            <a:ext cx="8396243" cy="2862322"/>
          </a:xfrm>
          <a:prstGeom prst="rect">
            <a:avLst/>
          </a:prstGeom>
          <a:noFill/>
        </p:spPr>
        <p:txBody>
          <a:bodyPr wrap="square">
            <a:spAutoFit/>
          </a:bodyPr>
          <a:lstStyle/>
          <a:p>
            <a:endParaRPr lang="en-GB" sz="2000"/>
          </a:p>
          <a:p>
            <a:pPr marL="342900" indent="-342900">
              <a:buFont typeface="Arial" panose="020B0604020202020204" pitchFamily="34" charset="0"/>
              <a:buChar char="•"/>
            </a:pPr>
            <a:r>
              <a:rPr lang="en-GB" sz="2000"/>
              <a:t>Please note that Faculty staff, FPH Education &amp; Training Officers, Educational Supervisors, TPD and regional Training Programme staff will have access to your accounts and will be able to view all documents within for the purposes of administrating training.</a:t>
            </a:r>
          </a:p>
          <a:p>
            <a:endParaRPr lang="en-GB" sz="2000"/>
          </a:p>
          <a:p>
            <a:pPr marL="342900" indent="-342900">
              <a:buFont typeface="Arial" panose="020B0604020202020204" pitchFamily="34" charset="0"/>
              <a:buChar char="•"/>
            </a:pPr>
            <a:r>
              <a:rPr lang="en-GB" sz="2000"/>
              <a:t>When uploading evidence to the ePortfolio you should ensure that any sensitive information has been redacted. If you are unsure you should ask your Educational Supervisor.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992A-E7CE-5CEC-EA48-CC381695A0F2}"/>
              </a:ext>
            </a:extLst>
          </p:cNvPr>
          <p:cNvSpPr>
            <a:spLocks noGrp="1"/>
          </p:cNvSpPr>
          <p:nvPr>
            <p:ph type="title"/>
          </p:nvPr>
        </p:nvSpPr>
        <p:spPr/>
        <p:txBody>
          <a:bodyPr/>
          <a:lstStyle/>
          <a:p>
            <a:r>
              <a:rPr lang="en-GB"/>
              <a:t>Future Developments</a:t>
            </a:r>
          </a:p>
        </p:txBody>
      </p:sp>
      <p:sp>
        <p:nvSpPr>
          <p:cNvPr id="3" name="Text Placeholder 2">
            <a:extLst>
              <a:ext uri="{FF2B5EF4-FFF2-40B4-BE49-F238E27FC236}">
                <a16:creationId xmlns:a16="http://schemas.microsoft.com/office/drawing/2014/main" id="{62670EDE-6835-F119-2D34-B0772727057C}"/>
              </a:ext>
            </a:extLst>
          </p:cNvPr>
          <p:cNvSpPr>
            <a:spLocks noGrp="1"/>
          </p:cNvSpPr>
          <p:nvPr>
            <p:ph type="body" idx="1"/>
          </p:nvPr>
        </p:nvSpPr>
        <p:spPr/>
        <p:txBody>
          <a:bodyPr/>
          <a:lstStyle/>
          <a:p>
            <a:endParaRPr lang="en-GB"/>
          </a:p>
          <a:p>
            <a:endParaRPr lang="en-GB"/>
          </a:p>
          <a:p>
            <a:endParaRPr lang="en-GB"/>
          </a:p>
          <a:p>
            <a:r>
              <a:rPr lang="en-GB" sz="2000">
                <a:solidFill>
                  <a:schemeClr val="tx1"/>
                </a:solidFill>
              </a:rPr>
              <a:t>FPH approval for Out of Programme Applications</a:t>
            </a:r>
          </a:p>
          <a:p>
            <a:r>
              <a:rPr lang="en-GB" sz="2000">
                <a:solidFill>
                  <a:schemeClr val="tx1"/>
                </a:solidFill>
              </a:rPr>
              <a:t>Recording ARCP outcomes</a:t>
            </a:r>
          </a:p>
          <a:p>
            <a:r>
              <a:rPr lang="en-GB" sz="2000">
                <a:solidFill>
                  <a:schemeClr val="tx1"/>
                </a:solidFill>
              </a:rPr>
              <a:t>Certificate of Completion of Training (CCT) applications</a:t>
            </a:r>
          </a:p>
        </p:txBody>
      </p:sp>
      <p:sp>
        <p:nvSpPr>
          <p:cNvPr id="4" name="Slide Number Placeholder 3">
            <a:extLst>
              <a:ext uri="{FF2B5EF4-FFF2-40B4-BE49-F238E27FC236}">
                <a16:creationId xmlns:a16="http://schemas.microsoft.com/office/drawing/2014/main" id="{28192A2D-7FB1-B5BC-8699-7E6E22750A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30</a:t>
            </a:fld>
            <a:endParaRPr lang="en-GB"/>
          </a:p>
        </p:txBody>
      </p:sp>
    </p:spTree>
    <p:extLst>
      <p:ext uri="{BB962C8B-B14F-4D97-AF65-F5344CB8AC3E}">
        <p14:creationId xmlns:p14="http://schemas.microsoft.com/office/powerpoint/2010/main" val="294971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5"/>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Resources</a:t>
            </a:r>
            <a:endParaRPr/>
          </a:p>
        </p:txBody>
      </p:sp>
      <p:sp>
        <p:nvSpPr>
          <p:cNvPr id="309" name="Google Shape;309;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31</a:t>
            </a:fld>
            <a:endParaRPr/>
          </a:p>
        </p:txBody>
      </p:sp>
      <p:sp>
        <p:nvSpPr>
          <p:cNvPr id="310" name="Google Shape;310;p2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a:p>
            <a:pPr marL="342900" lvl="0" indent="-342900" algn="l" rtl="0">
              <a:lnSpc>
                <a:spcPct val="100000"/>
              </a:lnSpc>
              <a:spcBef>
                <a:spcPts val="480"/>
              </a:spcBef>
              <a:spcAft>
                <a:spcPts val="0"/>
              </a:spcAft>
              <a:buClr>
                <a:srgbClr val="595959"/>
              </a:buClr>
              <a:buSzPts val="2400"/>
              <a:buChar char="•"/>
            </a:pPr>
            <a:r>
              <a:rPr lang="en-GB" sz="2400">
                <a:solidFill>
                  <a:schemeClr val="tx1"/>
                </a:solidFill>
              </a:rPr>
              <a:t>Education and Training team: </a:t>
            </a:r>
            <a:r>
              <a:rPr lang="en-GB" sz="2400" u="sng">
                <a:solidFill>
                  <a:schemeClr val="tx1"/>
                </a:solidFill>
                <a:hlinkClick r:id="rId3">
                  <a:extLst>
                    <a:ext uri="{A12FA001-AC4F-418D-AE19-62706E023703}">
                      <ahyp:hlinkClr xmlns:ahyp="http://schemas.microsoft.com/office/drawing/2018/hyperlinkcolor" val="tx"/>
                    </a:ext>
                  </a:extLst>
                </a:hlinkClick>
              </a:rPr>
              <a:t>educ@fph.org.uk</a:t>
            </a:r>
            <a:endParaRPr sz="2400">
              <a:solidFill>
                <a:schemeClr val="tx1"/>
              </a:solidFill>
            </a:endParaRPr>
          </a:p>
          <a:p>
            <a:pPr marL="0" lvl="0" indent="0" algn="l" rtl="0">
              <a:lnSpc>
                <a:spcPct val="100000"/>
              </a:lnSpc>
              <a:spcBef>
                <a:spcPts val="480"/>
              </a:spcBef>
              <a:spcAft>
                <a:spcPts val="0"/>
              </a:spcAft>
              <a:buClr>
                <a:srgbClr val="595959"/>
              </a:buClr>
              <a:buSzPts val="2400"/>
              <a:buNone/>
            </a:pPr>
            <a:endParaRPr sz="2400">
              <a:solidFill>
                <a:schemeClr val="tx1"/>
              </a:solidFill>
            </a:endParaRPr>
          </a:p>
          <a:p>
            <a:pPr marL="342900" lvl="0" indent="-342900" algn="l" rtl="0">
              <a:lnSpc>
                <a:spcPct val="100000"/>
              </a:lnSpc>
              <a:spcBef>
                <a:spcPts val="480"/>
              </a:spcBef>
              <a:spcAft>
                <a:spcPts val="0"/>
              </a:spcAft>
              <a:buClr>
                <a:srgbClr val="595959"/>
              </a:buClr>
              <a:buSzPts val="2400"/>
              <a:buChar char="•"/>
            </a:pPr>
            <a:r>
              <a:rPr lang="en-GB" sz="2400">
                <a:solidFill>
                  <a:schemeClr val="tx1"/>
                </a:solidFill>
              </a:rPr>
              <a:t>ePortfolio Champions </a:t>
            </a:r>
            <a:endParaRPr>
              <a:solidFill>
                <a:schemeClr val="tx1"/>
              </a:solidFill>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6"/>
          <p:cNvSpPr txBox="1">
            <a:spLocks noGrp="1"/>
          </p:cNvSpPr>
          <p:nvPr>
            <p:ph type="subTitle" idx="1"/>
          </p:nvPr>
        </p:nvSpPr>
        <p:spPr>
          <a:xfrm>
            <a:off x="556161" y="2098863"/>
            <a:ext cx="7731113"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FPH Special Interest Groups</a:t>
            </a:r>
            <a:endParaRPr/>
          </a:p>
        </p:txBody>
      </p:sp>
      <p:sp>
        <p:nvSpPr>
          <p:cNvPr id="316" name="Google Shape;316;p26"/>
          <p:cNvSpPr txBox="1"/>
          <p:nvPr/>
        </p:nvSpPr>
        <p:spPr>
          <a:xfrm>
            <a:off x="556161" y="2866294"/>
            <a:ext cx="8218562" cy="1661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Julian Ryder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Deputy CEX and Director of Education, Standards &amp; Advocacy</a:t>
            </a:r>
          </a:p>
          <a:p>
            <a:pPr marL="0" marR="0" lvl="0" indent="0" algn="l"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a:p>
            <a:pPr>
              <a:buSzPts val="2400"/>
            </a:pPr>
            <a:r>
              <a:rPr lang="en-GB" sz="2400">
                <a:solidFill>
                  <a:schemeClr val="lt1"/>
                </a:solidFill>
              </a:rPr>
              <a:t>Georgia Harris</a:t>
            </a:r>
          </a:p>
          <a:p>
            <a:pPr>
              <a:buSzPts val="2000"/>
            </a:pPr>
            <a:r>
              <a:rPr lang="en-GB" sz="2000" i="1">
                <a:solidFill>
                  <a:schemeClr val="lt1"/>
                </a:solidFill>
              </a:rPr>
              <a:t>FPH Policy Coordinator</a:t>
            </a:r>
            <a:endParaRPr lang="en-GB" sz="2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A36B-C64F-4864-B51D-D505E3FD0BD7}"/>
              </a:ext>
            </a:extLst>
          </p:cNvPr>
          <p:cNvSpPr>
            <a:spLocks noGrp="1"/>
          </p:cNvSpPr>
          <p:nvPr>
            <p:ph type="title"/>
          </p:nvPr>
        </p:nvSpPr>
        <p:spPr/>
        <p:txBody>
          <a:bodyPr/>
          <a:lstStyle/>
          <a:p>
            <a:r>
              <a:rPr lang="en-GB"/>
              <a:t>Context</a:t>
            </a:r>
          </a:p>
        </p:txBody>
      </p:sp>
      <p:sp>
        <p:nvSpPr>
          <p:cNvPr id="3" name="Content Placeholder 2">
            <a:extLst>
              <a:ext uri="{FF2B5EF4-FFF2-40B4-BE49-F238E27FC236}">
                <a16:creationId xmlns:a16="http://schemas.microsoft.com/office/drawing/2014/main" id="{2126D473-3528-4BDB-A560-31BD87AFDCD0}"/>
              </a:ext>
            </a:extLst>
          </p:cNvPr>
          <p:cNvSpPr>
            <a:spLocks noGrp="1"/>
          </p:cNvSpPr>
          <p:nvPr>
            <p:ph idx="1"/>
          </p:nvPr>
        </p:nvSpPr>
        <p:spPr/>
        <p:txBody>
          <a:bodyPr>
            <a:normAutofit/>
          </a:bodyPr>
          <a:lstStyle/>
          <a:p>
            <a:pPr marL="0" indent="0">
              <a:buNone/>
            </a:pPr>
            <a:r>
              <a:rPr lang="en-GB" sz="2400">
                <a:solidFill>
                  <a:schemeClr val="tx1"/>
                </a:solidFill>
              </a:rPr>
              <a:t>The Faculty of Public Health currently has:</a:t>
            </a:r>
          </a:p>
          <a:p>
            <a:r>
              <a:rPr lang="en-GB" sz="2400">
                <a:solidFill>
                  <a:schemeClr val="tx1"/>
                </a:solidFill>
              </a:rPr>
              <a:t>Nearly 6,000 members – mainly UK but all over the world</a:t>
            </a:r>
          </a:p>
          <a:p>
            <a:r>
              <a:rPr lang="en-GB" sz="2400">
                <a:solidFill>
                  <a:schemeClr val="tx1"/>
                </a:solidFill>
              </a:rPr>
              <a:t>27 active committees – ‘lifeblood’ of a membership organisation, essential to governance</a:t>
            </a:r>
          </a:p>
          <a:p>
            <a:r>
              <a:rPr lang="en-GB" sz="2400">
                <a:solidFill>
                  <a:schemeClr val="tx1"/>
                </a:solidFill>
              </a:rPr>
              <a:t>37 SIGs, each reporting to a committee</a:t>
            </a:r>
          </a:p>
          <a:p>
            <a:r>
              <a:rPr lang="en-GB" sz="2400">
                <a:solidFill>
                  <a:schemeClr val="tx1"/>
                </a:solidFill>
              </a:rPr>
              <a:t>19 staff (17 FTEs) – focussed on the ‘must do’s’</a:t>
            </a:r>
          </a:p>
        </p:txBody>
      </p:sp>
      <p:sp>
        <p:nvSpPr>
          <p:cNvPr id="4" name="Date Placeholder 3">
            <a:extLst>
              <a:ext uri="{FF2B5EF4-FFF2-40B4-BE49-F238E27FC236}">
                <a16:creationId xmlns:a16="http://schemas.microsoft.com/office/drawing/2014/main" id="{F1153A95-EFFE-4E3E-A8DE-B5E5A416AC14}"/>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53FDCF4D-5CAB-433A-9275-9FC72C93EDD2}"/>
              </a:ext>
            </a:extLst>
          </p:cNvPr>
          <p:cNvSpPr>
            <a:spLocks noGrp="1"/>
          </p:cNvSpPr>
          <p:nvPr>
            <p:ph type="sldNum" sz="quarter" idx="12"/>
          </p:nvPr>
        </p:nvSpPr>
        <p:spPr/>
        <p:txBody>
          <a:bodyPr/>
          <a:lstStyle/>
          <a:p>
            <a:fld id="{34AFA7FE-CD8C-F049-A609-816E200170F9}" type="slidenum">
              <a:rPr lang="en-US" smtClean="0"/>
              <a:t>33</a:t>
            </a:fld>
            <a:endParaRPr lang="en-US"/>
          </a:p>
        </p:txBody>
      </p:sp>
    </p:spTree>
    <p:extLst>
      <p:ext uri="{BB962C8B-B14F-4D97-AF65-F5344CB8AC3E}">
        <p14:creationId xmlns:p14="http://schemas.microsoft.com/office/powerpoint/2010/main" val="3837808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a:t>Special Interest Groups (SIGs)</a:t>
            </a:r>
            <a:endParaRPr lang="en-GB"/>
          </a:p>
        </p:txBody>
      </p:sp>
      <p:sp>
        <p:nvSpPr>
          <p:cNvPr id="3" name="Content Placeholder 2"/>
          <p:cNvSpPr>
            <a:spLocks noGrp="1"/>
          </p:cNvSpPr>
          <p:nvPr>
            <p:ph idx="1"/>
          </p:nvPr>
        </p:nvSpPr>
        <p:spPr>
          <a:xfrm>
            <a:off x="409575" y="1209675"/>
            <a:ext cx="8324850" cy="3467099"/>
          </a:xfrm>
        </p:spPr>
        <p:txBody>
          <a:bodyPr>
            <a:normAutofit/>
          </a:bodyPr>
          <a:lstStyle/>
          <a:p>
            <a:r>
              <a:rPr lang="en-GB" sz="2000" b="0" i="0">
                <a:solidFill>
                  <a:srgbClr val="0D0D0D"/>
                </a:solidFill>
                <a:effectLst/>
                <a:latin typeface="Arial" panose="020B0604020202020204" pitchFamily="34" charset="0"/>
                <a:cs typeface="Arial" panose="020B0604020202020204" pitchFamily="34" charset="0"/>
              </a:rPr>
              <a:t>SIGs are established by </a:t>
            </a:r>
            <a:r>
              <a:rPr lang="en-GB" sz="2000" b="1" i="0">
                <a:solidFill>
                  <a:srgbClr val="0D0D0D"/>
                </a:solidFill>
                <a:effectLst/>
                <a:latin typeface="Arial" panose="020B0604020202020204" pitchFamily="34" charset="0"/>
                <a:cs typeface="Arial" panose="020B0604020202020204" pitchFamily="34" charset="0"/>
              </a:rPr>
              <a:t>FPH members </a:t>
            </a:r>
            <a:r>
              <a:rPr lang="en-GB" sz="2000" b="0" i="0">
                <a:solidFill>
                  <a:srgbClr val="0D0D0D"/>
                </a:solidFill>
                <a:effectLst/>
                <a:latin typeface="Arial" panose="020B0604020202020204" pitchFamily="34" charset="0"/>
                <a:cs typeface="Arial" panose="020B0604020202020204" pitchFamily="34" charset="0"/>
              </a:rPr>
              <a:t>to harness and disseminate the knowledge and skills of the Faculty’s 6,000 members.</a:t>
            </a:r>
          </a:p>
          <a:p>
            <a:r>
              <a:rPr lang="en-GB" sz="2000" b="0" i="0">
                <a:solidFill>
                  <a:srgbClr val="0D0D0D"/>
                </a:solidFill>
                <a:effectLst/>
                <a:latin typeface="Arial" panose="020B0604020202020204" pitchFamily="34" charset="0"/>
                <a:cs typeface="Arial" panose="020B0604020202020204" pitchFamily="34" charset="0"/>
              </a:rPr>
              <a:t>37 SIGs each report to one of our standing or sub-committees.</a:t>
            </a:r>
          </a:p>
          <a:p>
            <a:r>
              <a:rPr lang="en-GB" sz="2000" b="0" i="0">
                <a:solidFill>
                  <a:srgbClr val="0D0D0D"/>
                </a:solidFill>
                <a:effectLst/>
                <a:latin typeface="Arial" panose="020B0604020202020204" pitchFamily="34" charset="0"/>
                <a:cs typeface="Arial" panose="020B0604020202020204" pitchFamily="34" charset="0"/>
              </a:rPr>
              <a:t>SIGs offer members a unified platform to address public health challenges and play a pivotal role in shaping and leading FPH policy initiatives, extending the Faculty's influence across various domains.</a:t>
            </a:r>
          </a:p>
          <a:p>
            <a:r>
              <a:rPr lang="en-GB" sz="2000" i="0">
                <a:solidFill>
                  <a:srgbClr val="0D0D0D"/>
                </a:solidFill>
                <a:effectLst/>
                <a:latin typeface="Arial" panose="020B0604020202020204" pitchFamily="34" charset="0"/>
                <a:cs typeface="Arial" panose="020B0604020202020204" pitchFamily="34" charset="0"/>
              </a:rPr>
              <a:t>The primary objective of SIGs is to bolster FPH's overarching mission of improving the health and wellbeing of local communities.</a:t>
            </a:r>
          </a:p>
        </p:txBody>
      </p:sp>
      <p:sp>
        <p:nvSpPr>
          <p:cNvPr id="4" name="Date Placeholder 3"/>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34</a:t>
            </a:fld>
            <a:endParaRPr lang="en-US"/>
          </a:p>
        </p:txBody>
      </p:sp>
    </p:spTree>
    <p:extLst>
      <p:ext uri="{BB962C8B-B14F-4D97-AF65-F5344CB8AC3E}">
        <p14:creationId xmlns:p14="http://schemas.microsoft.com/office/powerpoint/2010/main" val="3376262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B6D4-2F62-8498-FF98-3E26CC7B2674}"/>
              </a:ext>
            </a:extLst>
          </p:cNvPr>
          <p:cNvSpPr>
            <a:spLocks noGrp="1"/>
          </p:cNvSpPr>
          <p:nvPr>
            <p:ph type="title"/>
          </p:nvPr>
        </p:nvSpPr>
        <p:spPr/>
        <p:txBody>
          <a:bodyPr/>
          <a:lstStyle/>
          <a:p>
            <a:r>
              <a:rPr lang="en-GB" b="1"/>
              <a:t>What do FPH SIGs do?</a:t>
            </a:r>
          </a:p>
        </p:txBody>
      </p:sp>
      <p:sp>
        <p:nvSpPr>
          <p:cNvPr id="3" name="Text Placeholder 2">
            <a:extLst>
              <a:ext uri="{FF2B5EF4-FFF2-40B4-BE49-F238E27FC236}">
                <a16:creationId xmlns:a16="http://schemas.microsoft.com/office/drawing/2014/main" id="{EC7E5A9C-2AA6-81FA-E156-AC9F19EF3DCC}"/>
              </a:ext>
            </a:extLst>
          </p:cNvPr>
          <p:cNvSpPr>
            <a:spLocks noGrp="1"/>
          </p:cNvSpPr>
          <p:nvPr>
            <p:ph type="body" idx="1"/>
          </p:nvPr>
        </p:nvSpPr>
        <p:spPr>
          <a:xfrm>
            <a:off x="457199" y="1200151"/>
            <a:ext cx="8324851" cy="3840956"/>
          </a:xfrm>
        </p:spPr>
        <p:txBody>
          <a:bodyPr>
            <a:normAutofit/>
          </a:bodyPr>
          <a:lstStyle/>
          <a:p>
            <a:pPr marL="742950" marR="0" lvl="1" indent="-285750" algn="l" rtl="0">
              <a:lnSpc>
                <a:spcPct val="100000"/>
              </a:lnSpc>
              <a:spcBef>
                <a:spcPts val="380"/>
              </a:spcBef>
              <a:spcAft>
                <a:spcPts val="0"/>
              </a:spcAft>
              <a:buClr>
                <a:srgbClr val="595959"/>
              </a:buClr>
              <a:buSzPts val="1900"/>
              <a:buFont typeface="Arial"/>
              <a:buChar char="•"/>
            </a:pPr>
            <a:r>
              <a:rPr lang="en-GB" sz="2400" b="0" i="0" u="none" strike="noStrike" cap="none">
                <a:solidFill>
                  <a:schemeClr val="tx1"/>
                </a:solidFill>
                <a:latin typeface="Arial"/>
                <a:ea typeface="Arial"/>
                <a:cs typeface="Arial"/>
                <a:sym typeface="Arial"/>
              </a:rPr>
              <a:t>SIGs act as a source of </a:t>
            </a:r>
            <a:r>
              <a:rPr lang="en-GB" sz="2400" b="1" i="0" u="none" strike="noStrike" cap="none">
                <a:solidFill>
                  <a:schemeClr val="tx1"/>
                </a:solidFill>
                <a:latin typeface="Arial"/>
                <a:ea typeface="Arial"/>
                <a:cs typeface="Arial"/>
                <a:sym typeface="Arial"/>
              </a:rPr>
              <a:t>knowledge and expertise for FPH</a:t>
            </a:r>
          </a:p>
          <a:p>
            <a:pPr marL="742950" marR="0" lvl="1" indent="-285750" algn="l" rtl="0">
              <a:lnSpc>
                <a:spcPct val="100000"/>
              </a:lnSpc>
              <a:spcBef>
                <a:spcPts val="380"/>
              </a:spcBef>
              <a:spcAft>
                <a:spcPts val="0"/>
              </a:spcAft>
              <a:buClr>
                <a:srgbClr val="595959"/>
              </a:buClr>
              <a:buSzPts val="1900"/>
              <a:buFont typeface="Arial"/>
              <a:buChar char="•"/>
            </a:pPr>
            <a:r>
              <a:rPr lang="en-GB" sz="2400" b="0" i="0" u="none" strike="noStrike" cap="none">
                <a:solidFill>
                  <a:schemeClr val="tx1"/>
                </a:solidFill>
                <a:latin typeface="Arial"/>
                <a:ea typeface="Arial"/>
                <a:cs typeface="Arial"/>
                <a:sym typeface="Arial"/>
              </a:rPr>
              <a:t>Support </a:t>
            </a:r>
            <a:r>
              <a:rPr lang="en-GB" sz="2400" b="1" i="0" u="none" strike="noStrike" cap="none">
                <a:solidFill>
                  <a:schemeClr val="tx1"/>
                </a:solidFill>
                <a:latin typeface="Arial"/>
                <a:ea typeface="Arial"/>
                <a:cs typeface="Arial"/>
                <a:sym typeface="Arial"/>
              </a:rPr>
              <a:t>workforce training and development </a:t>
            </a:r>
          </a:p>
          <a:p>
            <a:pPr marL="742950" marR="0" lvl="1" indent="-285750" algn="l" rtl="0">
              <a:lnSpc>
                <a:spcPct val="100000"/>
              </a:lnSpc>
              <a:spcBef>
                <a:spcPts val="380"/>
              </a:spcBef>
              <a:spcAft>
                <a:spcPts val="0"/>
              </a:spcAft>
              <a:buClr>
                <a:srgbClr val="595959"/>
              </a:buClr>
              <a:buSzPts val="1900"/>
              <a:buFont typeface="Arial"/>
              <a:buChar char="•"/>
            </a:pPr>
            <a:r>
              <a:rPr lang="en-GB" sz="2400" b="0" i="0" u="none" strike="noStrike" cap="none">
                <a:solidFill>
                  <a:schemeClr val="tx1"/>
                </a:solidFill>
                <a:latin typeface="Arial"/>
                <a:ea typeface="Arial"/>
                <a:cs typeface="Arial"/>
                <a:sym typeface="Arial"/>
              </a:rPr>
              <a:t>Improve public health policy at a </a:t>
            </a:r>
            <a:r>
              <a:rPr lang="en-GB" sz="2400" b="1" i="0" u="none" strike="noStrike" cap="none">
                <a:solidFill>
                  <a:schemeClr val="tx1"/>
                </a:solidFill>
                <a:latin typeface="Arial"/>
                <a:ea typeface="Arial"/>
                <a:cs typeface="Arial"/>
                <a:sym typeface="Arial"/>
              </a:rPr>
              <a:t>local, national, and global level</a:t>
            </a:r>
          </a:p>
          <a:p>
            <a:pPr marL="742950" marR="0" lvl="1" indent="-285750" algn="l" rtl="0">
              <a:lnSpc>
                <a:spcPct val="100000"/>
              </a:lnSpc>
              <a:spcBef>
                <a:spcPts val="380"/>
              </a:spcBef>
              <a:spcAft>
                <a:spcPts val="0"/>
              </a:spcAft>
              <a:buClr>
                <a:srgbClr val="595959"/>
              </a:buClr>
              <a:buSzPts val="1900"/>
              <a:buFont typeface="Arial"/>
              <a:buChar char="•"/>
            </a:pPr>
            <a:r>
              <a:rPr lang="en-GB" sz="2400" b="0" i="0" u="none" strike="noStrike" cap="none">
                <a:solidFill>
                  <a:schemeClr val="tx1"/>
                </a:solidFill>
                <a:latin typeface="Arial"/>
                <a:ea typeface="Arial"/>
                <a:cs typeface="Arial"/>
                <a:sym typeface="Arial"/>
              </a:rPr>
              <a:t>Promote new research and lead the </a:t>
            </a:r>
            <a:r>
              <a:rPr lang="en-GB" sz="2400" b="1" i="0" u="none" strike="noStrike" cap="none">
                <a:solidFill>
                  <a:schemeClr val="tx1"/>
                </a:solidFill>
                <a:latin typeface="Arial"/>
                <a:ea typeface="Arial"/>
                <a:cs typeface="Arial"/>
                <a:sym typeface="Arial"/>
              </a:rPr>
              <a:t>public health response </a:t>
            </a:r>
            <a:r>
              <a:rPr lang="en-GB" sz="2400" b="0" i="0" u="none" strike="noStrike" cap="none">
                <a:solidFill>
                  <a:schemeClr val="tx1"/>
                </a:solidFill>
                <a:latin typeface="Arial"/>
                <a:ea typeface="Arial"/>
                <a:cs typeface="Arial"/>
                <a:sym typeface="Arial"/>
              </a:rPr>
              <a:t>on a range of issues</a:t>
            </a:r>
          </a:p>
          <a:p>
            <a:pPr marL="114300" indent="0">
              <a:buNone/>
            </a:pPr>
            <a:endParaRPr lang="en-GB"/>
          </a:p>
        </p:txBody>
      </p:sp>
      <p:sp>
        <p:nvSpPr>
          <p:cNvPr id="4" name="Slide Number Placeholder 3">
            <a:extLst>
              <a:ext uri="{FF2B5EF4-FFF2-40B4-BE49-F238E27FC236}">
                <a16:creationId xmlns:a16="http://schemas.microsoft.com/office/drawing/2014/main" id="{7508CFB8-D6D1-5519-3C09-A4838D87F6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spTree>
    <p:extLst>
      <p:ext uri="{BB962C8B-B14F-4D97-AF65-F5344CB8AC3E}">
        <p14:creationId xmlns:p14="http://schemas.microsoft.com/office/powerpoint/2010/main" val="2898849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4037-8A87-4080-BD4D-C67552F63CA5}"/>
              </a:ext>
            </a:extLst>
          </p:cNvPr>
          <p:cNvSpPr>
            <a:spLocks noGrp="1"/>
          </p:cNvSpPr>
          <p:nvPr>
            <p:ph type="title"/>
          </p:nvPr>
        </p:nvSpPr>
        <p:spPr>
          <a:xfrm>
            <a:off x="457200" y="182331"/>
            <a:ext cx="7732986" cy="857250"/>
          </a:xfrm>
        </p:spPr>
        <p:txBody>
          <a:bodyPr>
            <a:normAutofit/>
          </a:bodyPr>
          <a:lstStyle/>
          <a:p>
            <a:r>
              <a:rPr lang="en-GB"/>
              <a:t>Faculty SIGs and who they report to</a:t>
            </a:r>
          </a:p>
        </p:txBody>
      </p:sp>
      <p:sp>
        <p:nvSpPr>
          <p:cNvPr id="4" name="Date Placeholder 3">
            <a:extLst>
              <a:ext uri="{FF2B5EF4-FFF2-40B4-BE49-F238E27FC236}">
                <a16:creationId xmlns:a16="http://schemas.microsoft.com/office/drawing/2014/main" id="{16C0D3DC-5389-48AD-B332-96E3023CC282}"/>
              </a:ext>
            </a:extLst>
          </p:cNvPr>
          <p:cNvSpPr>
            <a:spLocks noGrp="1"/>
          </p:cNvSpPr>
          <p:nvPr>
            <p:ph type="dt" sz="half" idx="10"/>
          </p:nvPr>
        </p:nvSpPr>
        <p:spPr/>
        <p:txBody>
          <a:bodyPr lIns="0" rIns="0"/>
          <a:lstStyle/>
          <a:p>
            <a:pPr defTabSz="457189"/>
            <a:fld id="{77584810-455B-8741-8C2D-D4D392C26BB8}" type="datetime1">
              <a:rPr lang="en-GB"/>
              <a:pPr defTabSz="457189"/>
              <a:t>08/09/2025</a:t>
            </a:fld>
            <a:endParaRPr lang="en-US"/>
          </a:p>
        </p:txBody>
      </p:sp>
      <p:sp>
        <p:nvSpPr>
          <p:cNvPr id="5" name="Slide Number Placeholder 4">
            <a:extLst>
              <a:ext uri="{FF2B5EF4-FFF2-40B4-BE49-F238E27FC236}">
                <a16:creationId xmlns:a16="http://schemas.microsoft.com/office/drawing/2014/main" id="{C214E173-C2CC-48B2-A231-B2A97383F6D3}"/>
              </a:ext>
            </a:extLst>
          </p:cNvPr>
          <p:cNvSpPr>
            <a:spLocks noGrp="1"/>
          </p:cNvSpPr>
          <p:nvPr>
            <p:ph type="sldNum" sz="quarter" idx="12"/>
          </p:nvPr>
        </p:nvSpPr>
        <p:spPr/>
        <p:txBody>
          <a:bodyPr lIns="0" rIns="0"/>
          <a:lstStyle/>
          <a:p>
            <a:pPr defTabSz="457189"/>
            <a:fld id="{34AFA7FE-CD8C-F049-A609-816E200170F9}" type="slidenum">
              <a:rPr lang="en-US"/>
              <a:pPr defTabSz="457189"/>
              <a:t>36</a:t>
            </a:fld>
            <a:endParaRPr lang="en-US"/>
          </a:p>
        </p:txBody>
      </p:sp>
      <p:pic>
        <p:nvPicPr>
          <p:cNvPr id="6" name="Picture 5" descr="A group of colorful rectangular boxes with text&#10;&#10;AI-generated content may be incorrect.">
            <a:extLst>
              <a:ext uri="{FF2B5EF4-FFF2-40B4-BE49-F238E27FC236}">
                <a16:creationId xmlns:a16="http://schemas.microsoft.com/office/drawing/2014/main" id="{50EF878A-1900-1E23-B9C3-949F414DB6AF}"/>
              </a:ext>
            </a:extLst>
          </p:cNvPr>
          <p:cNvPicPr>
            <a:picLocks noChangeAspect="1"/>
          </p:cNvPicPr>
          <p:nvPr/>
        </p:nvPicPr>
        <p:blipFill>
          <a:blip r:embed="rId3">
            <a:extLst>
              <a:ext uri="{28A0092B-C50C-407E-A947-70E740481C1C}">
                <a14:useLocalDpi xmlns:a14="http://schemas.microsoft.com/office/drawing/2010/main" val="0"/>
              </a:ext>
            </a:extLst>
          </a:blip>
          <a:srcRect b="1604"/>
          <a:stretch>
            <a:fillRect/>
          </a:stretch>
        </p:blipFill>
        <p:spPr>
          <a:xfrm>
            <a:off x="1123809" y="1139866"/>
            <a:ext cx="7066377" cy="4003634"/>
          </a:xfrm>
          <a:prstGeom prst="rect">
            <a:avLst/>
          </a:prstGeom>
        </p:spPr>
      </p:pic>
    </p:spTree>
    <p:extLst>
      <p:ext uri="{BB962C8B-B14F-4D97-AF65-F5344CB8AC3E}">
        <p14:creationId xmlns:p14="http://schemas.microsoft.com/office/powerpoint/2010/main" val="2606261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8"/>
          <p:cNvSpPr/>
          <p:nvPr/>
        </p:nvSpPr>
        <p:spPr>
          <a:xfrm>
            <a:off x="388589" y="1063229"/>
            <a:ext cx="5194064" cy="3169137"/>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a:solidFill>
                  <a:schemeClr val="tx1"/>
                </a:solidFill>
                <a:latin typeface="Arial"/>
                <a:ea typeface="Arial"/>
                <a:cs typeface="Arial"/>
                <a:sym typeface="Arial"/>
              </a:rPr>
              <a:t>Commercial determinants of health</a:t>
            </a:r>
          </a:p>
          <a:p>
            <a:pPr marL="742950" marR="0" lvl="1" indent="-285750" algn="l" rtl="0">
              <a:lnSpc>
                <a:spcPct val="100000"/>
              </a:lnSpc>
              <a:spcBef>
                <a:spcPts val="380"/>
              </a:spcBef>
              <a:spcAft>
                <a:spcPts val="0"/>
              </a:spcAft>
              <a:buClr>
                <a:srgbClr val="595959"/>
              </a:buClr>
              <a:buSzPts val="1900"/>
              <a:buFont typeface="Arial"/>
              <a:buChar char="•"/>
            </a:pPr>
            <a:r>
              <a:rPr lang="en-GB" sz="1900">
                <a:solidFill>
                  <a:schemeClr val="tx1"/>
                </a:solidFill>
              </a:rPr>
              <a:t>Public health intelligence</a:t>
            </a:r>
            <a:endParaRPr lang="en-GB" sz="1900" b="0" i="0" u="none" strike="noStrike" cap="none">
              <a:solidFill>
                <a:schemeClr val="tx1"/>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a:solidFill>
                  <a:schemeClr val="tx1"/>
                </a:solidFill>
              </a:rPr>
              <a:t>P</a:t>
            </a:r>
            <a:r>
              <a:rPr lang="en-GB" sz="1900" b="0" i="0" u="none" strike="noStrike" cap="none">
                <a:solidFill>
                  <a:schemeClr val="tx1"/>
                </a:solidFill>
                <a:latin typeface="Arial"/>
                <a:ea typeface="Arial"/>
                <a:cs typeface="Arial"/>
                <a:sym typeface="Arial"/>
              </a:rPr>
              <a:t>overty</a:t>
            </a:r>
          </a:p>
          <a:p>
            <a:pPr marL="742950" lvl="1" indent="-285750">
              <a:spcBef>
                <a:spcPts val="380"/>
              </a:spcBef>
              <a:buClr>
                <a:srgbClr val="595959"/>
              </a:buClr>
              <a:buSzPts val="1900"/>
              <a:buFont typeface="Arial"/>
              <a:buChar char="•"/>
            </a:pPr>
            <a:r>
              <a:rPr lang="en-GB" sz="1900">
                <a:solidFill>
                  <a:schemeClr val="tx1"/>
                </a:solidFill>
              </a:rPr>
              <a:t>Drugs</a:t>
            </a:r>
            <a:endParaRPr lang="en-GB" sz="1900" b="0" i="0" u="none" strike="noStrike" cap="none">
              <a:solidFill>
                <a:schemeClr val="tx1"/>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a:solidFill>
                  <a:schemeClr val="tx1"/>
                </a:solidFill>
              </a:rPr>
              <a:t>Climate and health</a:t>
            </a:r>
          </a:p>
          <a:p>
            <a:pPr marL="742950" lvl="1" indent="-285750">
              <a:spcBef>
                <a:spcPts val="380"/>
              </a:spcBef>
              <a:buClr>
                <a:srgbClr val="595959"/>
              </a:buClr>
              <a:buSzPts val="1900"/>
              <a:buFont typeface="Arial"/>
              <a:buChar char="•"/>
            </a:pPr>
            <a:r>
              <a:rPr lang="en-GB" sz="1900">
                <a:solidFill>
                  <a:schemeClr val="tx1"/>
                </a:solidFill>
              </a:rPr>
              <a:t>Smoking and vaping</a:t>
            </a:r>
          </a:p>
          <a:p>
            <a:pPr marL="742950" lvl="1" indent="-285750">
              <a:spcBef>
                <a:spcPts val="380"/>
              </a:spcBef>
              <a:buClr>
                <a:srgbClr val="595959"/>
              </a:buClr>
              <a:buSzPts val="1900"/>
              <a:buFont typeface="Arial"/>
              <a:buChar char="•"/>
            </a:pPr>
            <a:r>
              <a:rPr lang="en-GB" sz="1900">
                <a:solidFill>
                  <a:schemeClr val="tx1"/>
                </a:solidFill>
              </a:rPr>
              <a:t>Mental health</a:t>
            </a:r>
          </a:p>
          <a:p>
            <a:pPr marL="457200" lvl="1">
              <a:spcBef>
                <a:spcPts val="380"/>
              </a:spcBef>
              <a:buClr>
                <a:srgbClr val="595959"/>
              </a:buClr>
              <a:buSzPts val="1900"/>
            </a:pPr>
            <a:endParaRPr lang="en-GB" sz="1900">
              <a:solidFill>
                <a:schemeClr val="tx1"/>
              </a:solidFill>
            </a:endParaRPr>
          </a:p>
          <a:p>
            <a:pPr marL="180975" lvl="1">
              <a:spcBef>
                <a:spcPts val="380"/>
              </a:spcBef>
              <a:buClr>
                <a:srgbClr val="595959"/>
              </a:buClr>
              <a:buSzPts val="1900"/>
            </a:pPr>
            <a:r>
              <a:rPr lang="en-GB" sz="1900">
                <a:solidFill>
                  <a:schemeClr val="tx1"/>
                </a:solidFill>
              </a:rPr>
              <a:t>Find out more at </a:t>
            </a:r>
            <a:r>
              <a:rPr lang="en-GB" sz="1900">
                <a:solidFill>
                  <a:schemeClr val="tx1"/>
                </a:solidFill>
                <a:hlinkClick r:id="rId3"/>
              </a:rPr>
              <a:t>www.fph.org.uk</a:t>
            </a:r>
            <a:r>
              <a:rPr lang="en-GB" sz="1900">
                <a:solidFill>
                  <a:schemeClr val="tx1"/>
                </a:solidFill>
              </a:rPr>
              <a:t> </a:t>
            </a:r>
            <a:r>
              <a:rPr lang="en-GB" sz="1900">
                <a:solidFill>
                  <a:schemeClr val="tx1"/>
                </a:solidFill>
                <a:sym typeface="Wingdings" panose="05000000000000000000" pitchFamily="2" charset="2"/>
              </a:rPr>
              <a:t></a:t>
            </a:r>
            <a:r>
              <a:rPr lang="en-GB" sz="1900">
                <a:solidFill>
                  <a:schemeClr val="tx1"/>
                </a:solidFill>
              </a:rPr>
              <a:t> Policy and Advocacy </a:t>
            </a:r>
            <a:r>
              <a:rPr lang="en-GB" sz="1900">
                <a:solidFill>
                  <a:schemeClr val="tx1"/>
                </a:solidFill>
                <a:sym typeface="Wingdings" panose="05000000000000000000" pitchFamily="2" charset="2"/>
              </a:rPr>
              <a:t> </a:t>
            </a:r>
            <a:r>
              <a:rPr lang="en-GB" sz="1900">
                <a:solidFill>
                  <a:schemeClr val="tx1"/>
                </a:solidFill>
              </a:rPr>
              <a:t>Special Interest Groups</a:t>
            </a:r>
          </a:p>
          <a:p>
            <a:pPr marL="742950" lvl="1" indent="-285750">
              <a:spcBef>
                <a:spcPts val="380"/>
              </a:spcBef>
              <a:buClr>
                <a:srgbClr val="595959"/>
              </a:buClr>
              <a:buSzPts val="1900"/>
              <a:buFont typeface="Arial"/>
              <a:buChar char="•"/>
            </a:pPr>
            <a:endParaRPr lang="en-GB" sz="1900">
              <a:solidFill>
                <a:schemeClr val="tx1"/>
              </a:solidFill>
            </a:endParaRPr>
          </a:p>
        </p:txBody>
      </p:sp>
      <p:sp>
        <p:nvSpPr>
          <p:cNvPr id="334" name="Google Shape;334;p2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Recent policy areas</a:t>
            </a:r>
            <a:endParaRPr sz="1600"/>
          </a:p>
        </p:txBody>
      </p:sp>
      <p:sp>
        <p:nvSpPr>
          <p:cNvPr id="335" name="Google Shape;335;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6" name="Google Shape;336;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7" name="Google Shape;337;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2" name="Google Shape;342;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37</a:t>
            </a:fld>
            <a:endParaRPr/>
          </a:p>
        </p:txBody>
      </p:sp>
      <p:pic>
        <p:nvPicPr>
          <p:cNvPr id="13" name="Picture 12" descr="Photograph of the earth">
            <a:extLst>
              <a:ext uri="{FF2B5EF4-FFF2-40B4-BE49-F238E27FC236}">
                <a16:creationId xmlns:a16="http://schemas.microsoft.com/office/drawing/2014/main" id="{93DF304A-F010-ECCB-7210-1436F840A141}"/>
              </a:ext>
            </a:extLst>
          </p:cNvPr>
          <p:cNvPicPr>
            <a:picLocks noChangeAspect="1"/>
          </p:cNvPicPr>
          <p:nvPr/>
        </p:nvPicPr>
        <p:blipFill>
          <a:blip r:embed="rId4"/>
          <a:stretch>
            <a:fillRect/>
          </a:stretch>
        </p:blipFill>
        <p:spPr>
          <a:xfrm>
            <a:off x="6098721" y="1194880"/>
            <a:ext cx="2898322" cy="1630306"/>
          </a:xfrm>
          <a:prstGeom prst="rect">
            <a:avLst/>
          </a:prstGeom>
        </p:spPr>
      </p:pic>
      <p:pic>
        <p:nvPicPr>
          <p:cNvPr id="15" name="Picture 14" descr="3D face graphic">
            <a:extLst>
              <a:ext uri="{FF2B5EF4-FFF2-40B4-BE49-F238E27FC236}">
                <a16:creationId xmlns:a16="http://schemas.microsoft.com/office/drawing/2014/main" id="{A4696C87-BFCA-2B47-C971-5D47D3247690}"/>
              </a:ext>
            </a:extLst>
          </p:cNvPr>
          <p:cNvPicPr>
            <a:picLocks noChangeAspect="1"/>
          </p:cNvPicPr>
          <p:nvPr/>
        </p:nvPicPr>
        <p:blipFill>
          <a:blip r:embed="rId5"/>
          <a:stretch>
            <a:fillRect/>
          </a:stretch>
        </p:blipFill>
        <p:spPr>
          <a:xfrm>
            <a:off x="6098721" y="3005306"/>
            <a:ext cx="2898322" cy="19322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a:t>Faculty support for SIGs</a:t>
            </a:r>
          </a:p>
        </p:txBody>
      </p:sp>
      <p:sp>
        <p:nvSpPr>
          <p:cNvPr id="3" name="Content Placeholder 2"/>
          <p:cNvSpPr>
            <a:spLocks noGrp="1"/>
          </p:cNvSpPr>
          <p:nvPr>
            <p:ph idx="1"/>
          </p:nvPr>
        </p:nvSpPr>
        <p:spPr/>
        <p:txBody>
          <a:bodyPr>
            <a:noAutofit/>
          </a:bodyPr>
          <a:lstStyle/>
          <a:p>
            <a:r>
              <a:rPr lang="en-GB" sz="1600">
                <a:solidFill>
                  <a:schemeClr val="tx1"/>
                </a:solidFill>
              </a:rPr>
              <a:t>SIGs are self-administered, with FPH support.</a:t>
            </a:r>
          </a:p>
          <a:p>
            <a:r>
              <a:rPr lang="en-GB" sz="1600" b="1">
                <a:solidFill>
                  <a:schemeClr val="tx1"/>
                </a:solidFill>
                <a:cs typeface="Arial" panose="020B0604020202020204" pitchFamily="34" charset="0"/>
              </a:rPr>
              <a:t>Events: </a:t>
            </a:r>
            <a:r>
              <a:rPr lang="en-GB" sz="1600">
                <a:solidFill>
                  <a:schemeClr val="tx1"/>
                </a:solidFill>
                <a:cs typeface="Arial" panose="020B0604020202020204" pitchFamily="34" charset="0"/>
              </a:rPr>
              <a:t>Assistance with logistics, promotion, and feedback for SIG events. SIGs may use FPH video-conferencing facilities and meeting rooms as needed.</a:t>
            </a:r>
            <a:endParaRPr lang="en-GB" sz="1600">
              <a:solidFill>
                <a:schemeClr val="tx1"/>
              </a:solidFill>
              <a:highlight>
                <a:srgbClr val="FFFF00"/>
              </a:highlight>
              <a:cs typeface="Arial" panose="020B0604020202020204" pitchFamily="34" charset="0"/>
            </a:endParaRPr>
          </a:p>
          <a:p>
            <a:r>
              <a:rPr lang="en-GB" sz="1600" b="1">
                <a:solidFill>
                  <a:schemeClr val="tx1"/>
                </a:solidFill>
                <a:cs typeface="Arial" panose="020B0604020202020204" pitchFamily="34" charset="0"/>
              </a:rPr>
              <a:t>Promotion of SIG work: </a:t>
            </a:r>
            <a:r>
              <a:rPr lang="en-GB" sz="1600">
                <a:solidFill>
                  <a:schemeClr val="tx1"/>
                </a:solidFill>
                <a:cs typeface="Arial" panose="020B0604020202020204" pitchFamily="34" charset="0"/>
              </a:rPr>
              <a:t>Promotion of SIG activities through various channels including the FPH bulletin, social media, and website.</a:t>
            </a:r>
          </a:p>
          <a:p>
            <a:r>
              <a:rPr lang="en-GB" sz="1600" b="1">
                <a:solidFill>
                  <a:schemeClr val="tx1"/>
                </a:solidFill>
                <a:cs typeface="Arial" panose="020B0604020202020204" pitchFamily="34" charset="0"/>
              </a:rPr>
              <a:t>Workplans</a:t>
            </a:r>
            <a:r>
              <a:rPr lang="en-GB" sz="1600">
                <a:solidFill>
                  <a:schemeClr val="tx1"/>
                </a:solidFill>
                <a:cs typeface="Arial" panose="020B0604020202020204" pitchFamily="34" charset="0"/>
              </a:rPr>
              <a:t>: Provision of guidance, approval, and publicity for SIG workplans.</a:t>
            </a:r>
          </a:p>
          <a:p>
            <a:r>
              <a:rPr lang="en-GB" sz="1600" b="1">
                <a:solidFill>
                  <a:schemeClr val="tx1"/>
                </a:solidFill>
                <a:cs typeface="Arial" panose="020B0604020202020204" pitchFamily="34" charset="0"/>
              </a:rPr>
              <a:t>Projects: </a:t>
            </a:r>
            <a:r>
              <a:rPr lang="en-GB" sz="1600">
                <a:solidFill>
                  <a:schemeClr val="tx1"/>
                </a:solidFill>
                <a:cs typeface="Arial" panose="020B0604020202020204" pitchFamily="34" charset="0"/>
              </a:rPr>
              <a:t>FPH supports SIGs to develop </a:t>
            </a:r>
            <a:r>
              <a:rPr lang="en-GB" sz="1600">
                <a:solidFill>
                  <a:schemeClr val="tx1"/>
                </a:solidFill>
                <a:cs typeface="Arial" panose="020B0604020202020204" pitchFamily="34" charset="0"/>
                <a:hlinkClick r:id="rId3"/>
              </a:rPr>
              <a:t>specialty registrar projects </a:t>
            </a:r>
            <a:r>
              <a:rPr lang="en-GB" sz="1600">
                <a:solidFill>
                  <a:schemeClr val="tx1"/>
                </a:solidFill>
                <a:cs typeface="Arial" panose="020B0604020202020204" pitchFamily="34" charset="0"/>
              </a:rPr>
              <a:t>to address learning outcomes.</a:t>
            </a:r>
          </a:p>
          <a:p>
            <a:r>
              <a:rPr lang="en-GB" sz="1600" b="1">
                <a:solidFill>
                  <a:schemeClr val="tx1"/>
                </a:solidFill>
                <a:cs typeface="Arial" panose="020B0604020202020204" pitchFamily="34" charset="0"/>
              </a:rPr>
              <a:t>Guidance: </a:t>
            </a:r>
            <a:r>
              <a:rPr lang="en-GB" sz="1600">
                <a:solidFill>
                  <a:schemeClr val="tx1"/>
                </a:solidFill>
                <a:cs typeface="Arial" panose="020B0604020202020204" pitchFamily="34" charset="0"/>
              </a:rPr>
              <a:t>FPH provides relevant guidance and protocols to support SIG operations, including membership management, GDPR compliance, etc. </a:t>
            </a:r>
          </a:p>
          <a:p>
            <a:r>
              <a:rPr lang="en-GB" sz="1600" b="1">
                <a:solidFill>
                  <a:schemeClr val="tx1"/>
                </a:solidFill>
                <a:cs typeface="Arial" panose="020B0604020202020204" pitchFamily="34" charset="0"/>
              </a:rPr>
              <a:t>Joint working: </a:t>
            </a:r>
            <a:r>
              <a:rPr lang="en-GB" sz="1600">
                <a:solidFill>
                  <a:schemeClr val="tx1"/>
                </a:solidFill>
                <a:cs typeface="Arial" panose="020B0604020202020204" pitchFamily="34" charset="0"/>
              </a:rPr>
              <a:t>Facilitation of cross-SIG collaboration, including identifying relevant consultations.</a:t>
            </a:r>
          </a:p>
        </p:txBody>
      </p:sp>
      <p:sp>
        <p:nvSpPr>
          <p:cNvPr id="4" name="Date Placeholder 3"/>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38</a:t>
            </a:fld>
            <a:endParaRPr lang="en-US"/>
          </a:p>
        </p:txBody>
      </p:sp>
    </p:spTree>
    <p:extLst>
      <p:ext uri="{BB962C8B-B14F-4D97-AF65-F5344CB8AC3E}">
        <p14:creationId xmlns:p14="http://schemas.microsoft.com/office/powerpoint/2010/main" val="421875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8666-4D1C-7A67-F0E8-38CEFFE0DBF5}"/>
              </a:ext>
            </a:extLst>
          </p:cNvPr>
          <p:cNvSpPr>
            <a:spLocks noGrp="1"/>
          </p:cNvSpPr>
          <p:nvPr>
            <p:ph type="title"/>
          </p:nvPr>
        </p:nvSpPr>
        <p:spPr>
          <a:xfrm>
            <a:off x="457200" y="205979"/>
            <a:ext cx="7391400" cy="857250"/>
          </a:xfrm>
        </p:spPr>
        <p:txBody>
          <a:bodyPr anchor="ctr">
            <a:normAutofit/>
          </a:bodyPr>
          <a:lstStyle/>
          <a:p>
            <a:pPr>
              <a:lnSpc>
                <a:spcPct val="90000"/>
              </a:lnSpc>
            </a:pPr>
            <a:r>
              <a:rPr lang="en-GB" sz="2500" b="1"/>
              <a:t>FPH Strategy 2025-30 </a:t>
            </a:r>
            <a:br>
              <a:rPr lang="en-GB" sz="2500"/>
            </a:br>
            <a:r>
              <a:rPr lang="en-GB" sz="2500" i="1"/>
              <a:t>Our Vision</a:t>
            </a:r>
          </a:p>
        </p:txBody>
      </p:sp>
      <p:pic>
        <p:nvPicPr>
          <p:cNvPr id="8" name="Picture 7" descr="A group of people with blue text&#10;&#10;AI-generated content may be incorrect.">
            <a:extLst>
              <a:ext uri="{FF2B5EF4-FFF2-40B4-BE49-F238E27FC236}">
                <a16:creationId xmlns:a16="http://schemas.microsoft.com/office/drawing/2014/main" id="{532364DC-03EE-1303-97F5-20624A7E86DA}"/>
              </a:ext>
            </a:extLst>
          </p:cNvPr>
          <p:cNvPicPr>
            <a:picLocks noChangeAspect="1"/>
          </p:cNvPicPr>
          <p:nvPr/>
        </p:nvPicPr>
        <p:blipFill>
          <a:blip r:embed="rId2"/>
          <a:stretch>
            <a:fillRect/>
          </a:stretch>
        </p:blipFill>
        <p:spPr>
          <a:xfrm>
            <a:off x="457200" y="1433919"/>
            <a:ext cx="8229600" cy="2962654"/>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92AC3C4B-7FA1-FAA9-5B16-A8D89D1955E5}"/>
              </a:ext>
            </a:extLst>
          </p:cNvPr>
          <p:cNvSpPr>
            <a:spLocks noGrp="1"/>
          </p:cNvSpPr>
          <p:nvPr>
            <p:ph type="dt" sz="half" idx="10"/>
          </p:nvPr>
        </p:nvSpPr>
        <p:spPr>
          <a:xfrm>
            <a:off x="457200" y="4767264"/>
            <a:ext cx="2133600" cy="273844"/>
          </a:xfrm>
        </p:spPr>
        <p:txBody>
          <a:bodyPr anchor="ctr">
            <a:normAutofit/>
          </a:bodyPr>
          <a:lstStyle/>
          <a:p>
            <a:pPr defTabSz="914378">
              <a:spcAft>
                <a:spcPts val="600"/>
              </a:spcAft>
            </a:pPr>
            <a:fld id="{77584810-455B-8741-8C2D-D4D392C26BB8}" type="datetime1">
              <a:rPr lang="en-GB" kern="0">
                <a:sym typeface="Arial"/>
              </a:rPr>
              <a:pPr defTabSz="914378">
                <a:spcAft>
                  <a:spcPts val="600"/>
                </a:spcAft>
              </a:pPr>
              <a:t>08/09/2025</a:t>
            </a:fld>
            <a:endParaRPr lang="en-US" kern="0">
              <a:sym typeface="Arial"/>
            </a:endParaRPr>
          </a:p>
        </p:txBody>
      </p:sp>
      <p:sp>
        <p:nvSpPr>
          <p:cNvPr id="5" name="Slide Number Placeholder 4">
            <a:extLst>
              <a:ext uri="{FF2B5EF4-FFF2-40B4-BE49-F238E27FC236}">
                <a16:creationId xmlns:a16="http://schemas.microsoft.com/office/drawing/2014/main" id="{80859853-3329-D368-41BC-F4E7182DB4BF}"/>
              </a:ext>
            </a:extLst>
          </p:cNvPr>
          <p:cNvSpPr>
            <a:spLocks noGrp="1"/>
          </p:cNvSpPr>
          <p:nvPr>
            <p:ph type="sldNum" sz="quarter" idx="12"/>
          </p:nvPr>
        </p:nvSpPr>
        <p:spPr>
          <a:xfrm>
            <a:off x="6553200" y="4767264"/>
            <a:ext cx="2133600" cy="273844"/>
          </a:xfrm>
        </p:spPr>
        <p:txBody>
          <a:bodyPr anchor="ctr">
            <a:normAutofit/>
          </a:bodyPr>
          <a:lstStyle/>
          <a:p>
            <a:pPr defTabSz="914378">
              <a:spcAft>
                <a:spcPts val="600"/>
              </a:spcAft>
            </a:pPr>
            <a:fld id="{34AFA7FE-CD8C-F049-A609-816E200170F9}" type="slidenum">
              <a:rPr lang="en-US" kern="0">
                <a:sym typeface="Arial"/>
              </a:rPr>
              <a:pPr defTabSz="914378">
                <a:spcAft>
                  <a:spcPts val="600"/>
                </a:spcAft>
              </a:pPr>
              <a:t>3</a:t>
            </a:fld>
            <a:endParaRPr lang="en-US" kern="0">
              <a:sym typeface="Arial"/>
            </a:endParaRPr>
          </a:p>
        </p:txBody>
      </p:sp>
    </p:spTree>
    <p:extLst>
      <p:ext uri="{BB962C8B-B14F-4D97-AF65-F5344CB8AC3E}">
        <p14:creationId xmlns:p14="http://schemas.microsoft.com/office/powerpoint/2010/main" val="420192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9"/>
          <p:cNvSpPr txBox="1">
            <a:spLocks noGrp="1"/>
          </p:cNvSpPr>
          <p:nvPr>
            <p:ph type="subTitle" idx="1"/>
          </p:nvPr>
        </p:nvSpPr>
        <p:spPr>
          <a:xfrm>
            <a:off x="389659" y="2708028"/>
            <a:ext cx="7842741" cy="1855176"/>
          </a:xfrm>
          <a:prstGeom prst="rect">
            <a:avLst/>
          </a:prstGeom>
          <a:noFill/>
          <a:ln>
            <a:noFill/>
          </a:ln>
        </p:spPr>
        <p:txBody>
          <a:bodyPr spcFirstLastPara="1" wrap="square" lIns="91425" tIns="45700" rIns="91425" bIns="45700" anchor="t" anchorCtr="0">
            <a:normAutofit/>
          </a:bodyPr>
          <a:lstStyle/>
          <a:p>
            <a:pPr marL="0" indent="0"/>
            <a:r>
              <a:rPr lang="en-GB" b="0"/>
              <a:t>Jack Haywood</a:t>
            </a:r>
            <a:endParaRPr b="0"/>
          </a:p>
          <a:p>
            <a:pPr marL="0" lvl="0" indent="0" algn="l" rtl="0">
              <a:lnSpc>
                <a:spcPct val="100000"/>
              </a:lnSpc>
              <a:spcBef>
                <a:spcPts val="400"/>
              </a:spcBef>
              <a:spcAft>
                <a:spcPts val="0"/>
              </a:spcAft>
              <a:buClr>
                <a:srgbClr val="FFFFFF"/>
              </a:buClr>
              <a:buSzPts val="2000"/>
              <a:buNone/>
            </a:pPr>
            <a:r>
              <a:rPr lang="en-GB" sz="2000" b="0" i="1"/>
              <a:t>ST4, London</a:t>
            </a:r>
          </a:p>
          <a:p>
            <a:pPr marL="0" lvl="0" indent="0" algn="l" rtl="0">
              <a:lnSpc>
                <a:spcPct val="100000"/>
              </a:lnSpc>
              <a:spcBef>
                <a:spcPts val="400"/>
              </a:spcBef>
              <a:spcAft>
                <a:spcPts val="0"/>
              </a:spcAft>
              <a:buClr>
                <a:srgbClr val="FFFFFF"/>
              </a:buClr>
              <a:buSzPts val="2000"/>
              <a:buNone/>
            </a:pPr>
            <a:r>
              <a:rPr lang="en-GB" sz="2000" b="0" i="1"/>
              <a:t>Speciality Registrar Committee (Vice-Chair)</a:t>
            </a:r>
            <a:endParaRPr/>
          </a:p>
        </p:txBody>
      </p:sp>
      <p:sp>
        <p:nvSpPr>
          <p:cNvPr id="348" name="Google Shape;348;p29"/>
          <p:cNvSpPr txBox="1"/>
          <p:nvPr/>
        </p:nvSpPr>
        <p:spPr>
          <a:xfrm>
            <a:off x="389659" y="2267163"/>
            <a:ext cx="8364681" cy="88173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3900"/>
              <a:buFont typeface="Arial"/>
              <a:buNone/>
            </a:pPr>
            <a:r>
              <a:rPr lang="en-GB" sz="3000" b="1" i="0" u="none" strike="noStrike" cap="none">
                <a:solidFill>
                  <a:srgbClr val="FFFFFF"/>
                </a:solidFill>
                <a:latin typeface="Arial"/>
                <a:ea typeface="Arial"/>
                <a:cs typeface="Arial"/>
                <a:sym typeface="Arial"/>
              </a:rPr>
              <a:t>FPH Examinations – DFPH &amp; MFPH</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B229-3BC9-2CA1-F6A9-B723DD1CF390}"/>
              </a:ext>
            </a:extLst>
          </p:cNvPr>
          <p:cNvSpPr>
            <a:spLocks noGrp="1"/>
          </p:cNvSpPr>
          <p:nvPr>
            <p:ph type="title"/>
          </p:nvPr>
        </p:nvSpPr>
        <p:spPr/>
        <p:txBody>
          <a:bodyPr/>
          <a:lstStyle/>
          <a:p>
            <a:r>
              <a:rPr lang="en-US"/>
              <a:t>Where do exams fit into training?</a:t>
            </a:r>
          </a:p>
        </p:txBody>
      </p:sp>
      <p:sp>
        <p:nvSpPr>
          <p:cNvPr id="4" name="Slide Number Placeholder 3">
            <a:extLst>
              <a:ext uri="{FF2B5EF4-FFF2-40B4-BE49-F238E27FC236}">
                <a16:creationId xmlns:a16="http://schemas.microsoft.com/office/drawing/2014/main" id="{00E60DAE-55B6-1A0B-263C-9755EBA1BF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40</a:t>
            </a:fld>
            <a:endParaRPr lang="en-GB"/>
          </a:p>
        </p:txBody>
      </p:sp>
      <p:pic>
        <p:nvPicPr>
          <p:cNvPr id="5" name="Google Shape;167;p8">
            <a:extLst>
              <a:ext uri="{FF2B5EF4-FFF2-40B4-BE49-F238E27FC236}">
                <a16:creationId xmlns:a16="http://schemas.microsoft.com/office/drawing/2014/main" id="{A23DB35B-03AE-BF93-31BF-D39336A09957}"/>
              </a:ext>
            </a:extLst>
          </p:cNvPr>
          <p:cNvPicPr preferRelativeResize="0"/>
          <p:nvPr/>
        </p:nvPicPr>
        <p:blipFill rotWithShape="1">
          <a:blip r:embed="rId3">
            <a:alphaModFix/>
          </a:blip>
          <a:srcRect t="2610" b="2945"/>
          <a:stretch/>
        </p:blipFill>
        <p:spPr>
          <a:xfrm>
            <a:off x="1427018" y="1115417"/>
            <a:ext cx="6503948" cy="3700666"/>
          </a:xfrm>
          <a:prstGeom prst="rect">
            <a:avLst/>
          </a:prstGeom>
          <a:noFill/>
          <a:ln>
            <a:noFill/>
          </a:ln>
        </p:spPr>
      </p:pic>
      <p:sp>
        <p:nvSpPr>
          <p:cNvPr id="6" name="Oval 5">
            <a:extLst>
              <a:ext uri="{FF2B5EF4-FFF2-40B4-BE49-F238E27FC236}">
                <a16:creationId xmlns:a16="http://schemas.microsoft.com/office/drawing/2014/main" id="{D4D5E6B3-29D8-AB7D-6F46-B0289C53BED1}"/>
              </a:ext>
            </a:extLst>
          </p:cNvPr>
          <p:cNvSpPr/>
          <p:nvPr/>
        </p:nvSpPr>
        <p:spPr>
          <a:xfrm>
            <a:off x="1677497" y="2420446"/>
            <a:ext cx="1848536" cy="3026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p:nvPr/>
        </p:nvSpPr>
        <p:spPr>
          <a:xfrm>
            <a:off x="455543" y="1237393"/>
            <a:ext cx="8115299" cy="352987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t>
            </a:r>
            <a:r>
              <a:rPr lang="en-GB" sz="1900" b="0" i="1" u="none" strike="noStrike" cap="none">
                <a:solidFill>
                  <a:srgbClr val="595959"/>
                </a:solidFill>
                <a:latin typeface="Arial"/>
                <a:ea typeface="Arial"/>
                <a:cs typeface="Arial"/>
                <a:sym typeface="Arial"/>
              </a:rPr>
              <a:t>Knows how</a:t>
            </a:r>
            <a:r>
              <a:rPr lang="en-GB" sz="1900" b="0" i="0" u="none" strike="noStrike" cap="none">
                <a:solidFill>
                  <a:srgbClr val="595959"/>
                </a:solidFill>
                <a:latin typeface="Arial"/>
                <a:ea typeface="Arial"/>
                <a:cs typeface="Arial"/>
                <a:sym typeface="Arial"/>
              </a:rPr>
              <a:t>” exam, detailed syllabus </a:t>
            </a:r>
            <a:endParaRPr sz="1400" b="0" i="0" u="none" strike="noStrike" cap="none">
              <a:solidFill>
                <a:srgbClr val="000000"/>
              </a:solidFill>
              <a:latin typeface="Arial"/>
              <a:ea typeface="Arial"/>
              <a:cs typeface="Arial"/>
              <a:sym typeface="Arial"/>
            </a:endParaRPr>
          </a:p>
          <a:p>
            <a:pPr marL="285750" indent="-285750">
              <a:spcBef>
                <a:spcPts val="380"/>
              </a:spcBef>
              <a:buClr>
                <a:srgbClr val="595959"/>
              </a:buClr>
              <a:buSzPts val="1900"/>
              <a:buFont typeface="Arial"/>
              <a:buChar char="•"/>
            </a:pPr>
            <a:r>
              <a:rPr lang="en-GB" sz="1900" b="0" i="0" u="none" strike="noStrike" cap="none">
                <a:solidFill>
                  <a:srgbClr val="595959"/>
                </a:solidFill>
                <a:latin typeface="Arial"/>
                <a:ea typeface="Arial"/>
                <a:cs typeface="Arial"/>
                <a:sym typeface="Arial"/>
              </a:rPr>
              <a:t>Two papers, two days (</a:t>
            </a:r>
            <a:r>
              <a:rPr lang="en-GB" sz="1900">
                <a:solidFill>
                  <a:srgbClr val="595959"/>
                </a:solidFill>
              </a:rPr>
              <a:t>delivered in test centres</a:t>
            </a:r>
            <a:r>
              <a:rPr lang="en-GB" sz="1900" b="0" i="0" u="none" strike="noStrike" cap="none">
                <a:solidFill>
                  <a:srgbClr val="595959"/>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85750" indent="-285750">
              <a:spcBef>
                <a:spcPts val="380"/>
              </a:spcBef>
              <a:buClr>
                <a:srgbClr val="595959"/>
              </a:buClr>
              <a:buSzPts val="1900"/>
              <a:buFont typeface="Arial"/>
              <a:buChar char="•"/>
            </a:pPr>
            <a:r>
              <a:rPr lang="en-GB" sz="1900">
                <a:solidFill>
                  <a:srgbClr val="595959"/>
                </a:solidFill>
              </a:rPr>
              <a:t>March and October sittings</a:t>
            </a:r>
          </a:p>
          <a:p>
            <a:pPr marL="742950" lvl="1" indent="-285750">
              <a:spcBef>
                <a:spcPts val="320"/>
              </a:spcBef>
              <a:buClr>
                <a:srgbClr val="595959"/>
              </a:buClr>
              <a:buSzPts val="1600"/>
              <a:buFont typeface="Arial"/>
              <a:buChar char="•"/>
            </a:pPr>
            <a:r>
              <a:rPr lang="en-GB" sz="1600" b="1" i="0" u="none" strike="noStrike" cap="none">
                <a:solidFill>
                  <a:srgbClr val="595959"/>
                </a:solidFill>
                <a:latin typeface="Arial"/>
                <a:ea typeface="Arial"/>
                <a:cs typeface="Arial"/>
                <a:sym typeface="Arial"/>
              </a:rPr>
              <a:t>Paper 1: Knowledge </a:t>
            </a:r>
            <a:r>
              <a:rPr lang="en-GB" sz="1600" b="1">
                <a:solidFill>
                  <a:srgbClr val="595959"/>
                </a:solidFill>
              </a:rPr>
              <a:t>(2h 30 &amp; 1h 40 exams) </a:t>
            </a:r>
            <a:endParaRPr sz="1400" b="0" i="0" u="none" strike="noStrike" cap="none">
              <a:solidFill>
                <a:srgbClr val="000000"/>
              </a:solidFill>
              <a:latin typeface="Arial"/>
              <a:ea typeface="Arial"/>
              <a:cs typeface="Arial"/>
            </a:endParaRPr>
          </a:p>
          <a:p>
            <a:pPr marL="742950" marR="0" lvl="1"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10 structured questions (10 marks each) </a:t>
            </a:r>
            <a:endParaRPr lang="en-GB" sz="1600" b="0" i="0" u="none" strike="noStrike" cap="none">
              <a:solidFill>
                <a:srgbClr val="595959"/>
              </a:solidFill>
              <a:latin typeface="Arial"/>
              <a:ea typeface="Arial"/>
              <a:cs typeface="Arial"/>
            </a:endParaRPr>
          </a:p>
          <a:p>
            <a:pPr marL="1200150" lvl="8" indent="-285750">
              <a:spcBef>
                <a:spcPts val="320"/>
              </a:spcBef>
              <a:buClr>
                <a:srgbClr val="595959"/>
              </a:buClr>
              <a:buSzPts val="1600"/>
              <a:buFont typeface="Arial"/>
              <a:buChar char="•"/>
            </a:pPr>
            <a:r>
              <a:rPr lang="en-GB" sz="1600" b="0" i="0" u="none" strike="noStrike" cap="none">
                <a:solidFill>
                  <a:srgbClr val="595959"/>
                </a:solidFill>
                <a:latin typeface="Arial"/>
                <a:ea typeface="Arial"/>
                <a:cs typeface="Arial"/>
                <a:sym typeface="Arial"/>
              </a:rPr>
              <a:t>Research methods</a:t>
            </a:r>
            <a:endParaRPr lang="en-GB" sz="1600" b="0" i="0" u="none" strike="noStrike" cap="none">
              <a:solidFill>
                <a:srgbClr val="595959"/>
              </a:solidFill>
              <a:latin typeface="Arial"/>
              <a:ea typeface="Arial"/>
              <a:cs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Disease prevention and health promotion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Health information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Medical sociology, social policy, health economics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Organisation and management of healthcare</a:t>
            </a:r>
            <a:endParaRPr sz="1400" b="0" i="0" u="none" strike="noStrike" cap="none">
              <a:solidFill>
                <a:srgbClr val="000000"/>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p:txBody>
      </p:sp>
      <p:sp>
        <p:nvSpPr>
          <p:cNvPr id="355" name="Google Shape;355;p30"/>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Diplomate (DFPH) Examination</a:t>
            </a:r>
            <a:endParaRPr sz="1600"/>
          </a:p>
        </p:txBody>
      </p:sp>
      <p:sp>
        <p:nvSpPr>
          <p:cNvPr id="356" name="Google Shape;356;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41</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63" name="Google Shape;363;p31"/>
          <p:cNvSpPr txBox="1">
            <a:spLocks noGrp="1"/>
          </p:cNvSpPr>
          <p:nvPr>
            <p:ph type="body" idx="1"/>
          </p:nvPr>
        </p:nvSpPr>
        <p:spPr>
          <a:xfrm>
            <a:off x="457201" y="1200151"/>
            <a:ext cx="4066308"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595959"/>
              </a:buClr>
              <a:buSzPts val="1800"/>
              <a:buChar char="•"/>
            </a:pPr>
            <a:r>
              <a:rPr lang="en-GB" b="1"/>
              <a:t>Paper 2: Skills</a:t>
            </a:r>
            <a:endParaRPr/>
          </a:p>
          <a:p>
            <a:pPr marL="742950" lvl="1" indent="-285750">
              <a:spcBef>
                <a:spcPts val="320"/>
              </a:spcBef>
              <a:buSzPts val="1600"/>
              <a:buFont typeface="Arial"/>
              <a:buChar char="•"/>
            </a:pPr>
            <a:r>
              <a:rPr lang="en-GB" sz="1600"/>
              <a:t>2A (2h30): Critical appraisal &amp; follow-on questions on a PH theme</a:t>
            </a:r>
          </a:p>
          <a:p>
            <a:pPr marL="457200" lvl="1" indent="0" algn="l" rtl="0">
              <a:lnSpc>
                <a:spcPct val="100000"/>
              </a:lnSpc>
              <a:spcBef>
                <a:spcPts val="360"/>
              </a:spcBef>
              <a:spcAft>
                <a:spcPts val="0"/>
              </a:spcAft>
              <a:buClr>
                <a:srgbClr val="595959"/>
              </a:buClr>
              <a:buSzPts val="1800"/>
              <a:buNone/>
            </a:pPr>
            <a:endParaRPr/>
          </a:p>
          <a:p>
            <a:pPr marL="742950" lvl="1" indent="-285750">
              <a:spcBef>
                <a:spcPts val="320"/>
              </a:spcBef>
              <a:buSzPts val="1600"/>
              <a:buFont typeface="Arial"/>
              <a:buChar char="•"/>
            </a:pPr>
            <a:r>
              <a:rPr lang="en-GB" sz="1600"/>
              <a:t>2B (2h): Practical statistics &amp; data interpretation  </a:t>
            </a:r>
          </a:p>
          <a:p>
            <a:pPr marL="1200150" lvl="2" indent="-285750">
              <a:buChar char="–"/>
            </a:pPr>
            <a:r>
              <a:rPr lang="en-GB"/>
              <a:t>You are provided with a formulae sheet</a:t>
            </a:r>
            <a:endParaRPr/>
          </a:p>
        </p:txBody>
      </p:sp>
      <p:sp>
        <p:nvSpPr>
          <p:cNvPr id="364" name="Google Shape;364;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42</a:t>
            </a:fld>
            <a:endParaRPr/>
          </a:p>
        </p:txBody>
      </p:sp>
      <p:pic>
        <p:nvPicPr>
          <p:cNvPr id="2" name="Picture 1">
            <a:extLst>
              <a:ext uri="{FF2B5EF4-FFF2-40B4-BE49-F238E27FC236}">
                <a16:creationId xmlns:a16="http://schemas.microsoft.com/office/drawing/2014/main" id="{1C7A522A-D6EC-B042-221D-AAA0E8377F86}"/>
              </a:ext>
            </a:extLst>
          </p:cNvPr>
          <p:cNvPicPr>
            <a:picLocks noChangeAspect="1"/>
          </p:cNvPicPr>
          <p:nvPr/>
        </p:nvPicPr>
        <p:blipFill>
          <a:blip r:embed="rId3"/>
          <a:stretch>
            <a:fillRect/>
          </a:stretch>
        </p:blipFill>
        <p:spPr>
          <a:xfrm>
            <a:off x="5001491" y="1170772"/>
            <a:ext cx="3984649" cy="3876538"/>
          </a:xfrm>
          <a:prstGeom prst="rect">
            <a:avLst/>
          </a:prstGeom>
          <a:ln>
            <a:solidFill>
              <a:schemeClr val="accent1"/>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71" name="Google Shape;371;p32"/>
          <p:cNvSpPr txBox="1">
            <a:spLocks noGrp="1"/>
          </p:cNvSpPr>
          <p:nvPr>
            <p:ph type="body" idx="1"/>
          </p:nvPr>
        </p:nvSpPr>
        <p:spPr>
          <a:xfrm>
            <a:off x="457200" y="1200151"/>
            <a:ext cx="5512777"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r>
              <a:rPr lang="en-GB"/>
              <a:t>Preparation</a:t>
            </a:r>
            <a:endParaRPr/>
          </a:p>
          <a:p>
            <a:pPr marL="742950" lvl="1" indent="-285750" algn="l" rtl="0">
              <a:lnSpc>
                <a:spcPct val="100000"/>
              </a:lnSpc>
              <a:spcBef>
                <a:spcPts val="360"/>
              </a:spcBef>
              <a:spcAft>
                <a:spcPts val="0"/>
              </a:spcAft>
              <a:buClr>
                <a:srgbClr val="595959"/>
              </a:buClr>
              <a:buSzPts val="1800"/>
              <a:buChar char="–"/>
            </a:pPr>
            <a:r>
              <a:rPr lang="en-GB"/>
              <a:t>3-4 months</a:t>
            </a:r>
            <a:endParaRPr/>
          </a:p>
          <a:p>
            <a:pPr marL="742950" lvl="1" indent="-285750" algn="l" rtl="0">
              <a:lnSpc>
                <a:spcPct val="100000"/>
              </a:lnSpc>
              <a:spcBef>
                <a:spcPts val="360"/>
              </a:spcBef>
              <a:spcAft>
                <a:spcPts val="0"/>
              </a:spcAft>
              <a:buClr>
                <a:srgbClr val="595959"/>
              </a:buClr>
              <a:buSzPts val="1800"/>
              <a:buChar char="–"/>
            </a:pPr>
            <a:r>
              <a:rPr lang="en-GB"/>
              <a:t>No reading list</a:t>
            </a:r>
          </a:p>
          <a:p>
            <a:pPr marL="1200150" lvl="2" indent="-285750">
              <a:buFont typeface="Arial" panose="020B0604020202020204" pitchFamily="34" charset="0"/>
              <a:buChar char="•"/>
            </a:pPr>
            <a:r>
              <a:rPr lang="en-GB"/>
              <a:t>Mastering Public Health</a:t>
            </a:r>
          </a:p>
          <a:p>
            <a:pPr marL="1200150" lvl="2" indent="-285750"/>
            <a:r>
              <a:rPr lang="en-GB"/>
              <a:t>https://www.healthknowledge.org.uk </a:t>
            </a:r>
            <a:endParaRPr/>
          </a:p>
          <a:p>
            <a:pPr marL="742950" lvl="1" indent="-285750"/>
            <a:r>
              <a:rPr lang="en-GB" u="sng">
                <a:solidFill>
                  <a:schemeClr val="hlink"/>
                </a:solidFill>
              </a:rPr>
              <a:t>Specimen Questions - updated</a:t>
            </a:r>
            <a:endParaRPr>
              <a:solidFill>
                <a:schemeClr val="hlink"/>
              </a:solidFill>
            </a:endParaRPr>
          </a:p>
          <a:p>
            <a:pPr marL="742950" lvl="1" indent="-285750" algn="l" rtl="0">
              <a:lnSpc>
                <a:spcPct val="100000"/>
              </a:lnSpc>
              <a:spcBef>
                <a:spcPts val="360"/>
              </a:spcBef>
              <a:spcAft>
                <a:spcPts val="0"/>
              </a:spcAft>
              <a:buClr>
                <a:srgbClr val="595959"/>
              </a:buClr>
              <a:buSzPts val="1800"/>
              <a:buChar char="–"/>
            </a:pPr>
            <a:r>
              <a:rPr lang="en-GB" u="sng">
                <a:solidFill>
                  <a:schemeClr val="hlink"/>
                </a:solidFill>
                <a:hlinkClick r:id="rId3">
                  <a:extLst>
                    <a:ext uri="{A12FA001-AC4F-418D-AE19-62706E023703}">
                      <ahyp:hlinkClr xmlns:ahyp="http://schemas.microsoft.com/office/drawing/2018/hyperlinkcolor" val="tx"/>
                    </a:ext>
                  </a:extLst>
                </a:hlinkClick>
              </a:rPr>
              <a:t>Hints and tips from examiners</a:t>
            </a:r>
            <a:endParaRPr lang="en-GB">
              <a:solidFill>
                <a:schemeClr val="hlink"/>
              </a:solidFill>
            </a:endParaRPr>
          </a:p>
        </p:txBody>
      </p:sp>
      <p:sp>
        <p:nvSpPr>
          <p:cNvPr id="372" name="Google Shape;372;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43</a:t>
            </a:fld>
            <a:endParaRPr/>
          </a:p>
        </p:txBody>
      </p:sp>
      <p:pic>
        <p:nvPicPr>
          <p:cNvPr id="373" name="Google Shape;373;p32"/>
          <p:cNvPicPr preferRelativeResize="0"/>
          <p:nvPr/>
        </p:nvPicPr>
        <p:blipFill rotWithShape="1">
          <a:blip r:embed="rId4">
            <a:alphaModFix/>
          </a:blip>
          <a:srcRect/>
          <a:stretch/>
        </p:blipFill>
        <p:spPr>
          <a:xfrm>
            <a:off x="5855677" y="1271405"/>
            <a:ext cx="2561548" cy="3409538"/>
          </a:xfrm>
          <a:prstGeom prst="rect">
            <a:avLst/>
          </a:prstGeom>
          <a:noFill/>
          <a:ln w="9525" cap="flat" cmpd="sng">
            <a:solidFill>
              <a:schemeClr val="accent1"/>
            </a:solidFill>
            <a:prstDash val="solid"/>
            <a:round/>
            <a:headEnd type="none" w="sm" len="sm"/>
            <a:tailEnd type="none" w="sm" len="sm"/>
          </a:ln>
        </p:spPr>
      </p:pic>
      <p:sp>
        <p:nvSpPr>
          <p:cNvPr id="374" name="Google Shape;374;p32"/>
          <p:cNvSpPr/>
          <p:nvPr/>
        </p:nvSpPr>
        <p:spPr>
          <a:xfrm>
            <a:off x="386103" y="3548496"/>
            <a:ext cx="4839000" cy="857400"/>
          </a:xfrm>
          <a:prstGeom prst="ellipse">
            <a:avLst/>
          </a:prstGeom>
          <a:solidFill>
            <a:srgbClr val="00B0F0"/>
          </a:solidFill>
          <a:ln>
            <a:noFill/>
          </a:ln>
        </p:spPr>
        <p:txBody>
          <a:bodyPr spcFirstLastPara="1" wrap="square" lIns="91425" tIns="45700" rIns="91425" bIns="45700" anchor="ctr" anchorCtr="0">
            <a:noAutofit/>
          </a:bodyPr>
          <a:lstStyle/>
          <a:p>
            <a:pPr algn="ctr">
              <a:buSzPts val="1500"/>
            </a:pPr>
            <a:r>
              <a:rPr lang="en-GB" sz="1500">
                <a:solidFill>
                  <a:schemeClr val="lt1"/>
                </a:solidFill>
                <a:latin typeface="Calibri"/>
                <a:ea typeface="Calibri"/>
                <a:cs typeface="Calibri"/>
              </a:rPr>
              <a:t>Each region usually has its own exam preparation series too!</a:t>
            </a:r>
            <a:endParaRPr lang="en-GB" sz="1500" b="0" i="0" u="none" strike="noStrike" cap="none">
              <a:solidFill>
                <a:schemeClr val="lt1"/>
              </a:solidFill>
              <a:latin typeface="Calibri"/>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89" name="Google Shape;389;p34"/>
          <p:cNvSpPr txBox="1">
            <a:spLocks noGrp="1"/>
          </p:cNvSpPr>
          <p:nvPr>
            <p:ph type="body" idx="1"/>
          </p:nvPr>
        </p:nvSpPr>
        <p:spPr>
          <a:xfrm>
            <a:off x="457200" y="1200151"/>
            <a:ext cx="8610600" cy="3843507"/>
          </a:xfrm>
          <a:prstGeom prst="rect">
            <a:avLst/>
          </a:prstGeom>
          <a:noFill/>
          <a:ln>
            <a:noFill/>
          </a:ln>
        </p:spPr>
        <p:txBody>
          <a:bodyPr spcFirstLastPara="1" wrap="square" lIns="91425" tIns="45700" rIns="91425" bIns="45700" anchor="t" anchorCtr="0">
            <a:normAutofit fontScale="92500"/>
          </a:bodyPr>
          <a:lstStyle/>
          <a:p>
            <a:pPr marL="342900"/>
            <a:r>
              <a:rPr lang="en-GB"/>
              <a:t>Familiarise yourself with the </a:t>
            </a:r>
            <a:r>
              <a:rPr lang="en-GB">
                <a:hlinkClick r:id="rId3"/>
              </a:rPr>
              <a:t>passing criteria/algorithm</a:t>
            </a:r>
            <a:r>
              <a:rPr lang="en-GB"/>
              <a:t> </a:t>
            </a:r>
            <a:endParaRPr lang="en-US"/>
          </a:p>
          <a:p>
            <a:pPr marL="342900"/>
            <a:r>
              <a:rPr lang="en-GB"/>
              <a:t>You can "bank" a paper</a:t>
            </a:r>
          </a:p>
          <a:p>
            <a:pPr marL="342900" lvl="0" indent="-342900" algn="l">
              <a:lnSpc>
                <a:spcPct val="100000"/>
              </a:lnSpc>
              <a:spcBef>
                <a:spcPts val="360"/>
              </a:spcBef>
              <a:spcAft>
                <a:spcPts val="0"/>
              </a:spcAft>
              <a:buClr>
                <a:srgbClr val="595959"/>
              </a:buClr>
              <a:buSzPts val="1800"/>
              <a:buChar char="•"/>
            </a:pPr>
            <a:r>
              <a:rPr lang="en-GB"/>
              <a:t>Please remember – many candidates take more than one attempt to pass the DFPH </a:t>
            </a:r>
          </a:p>
          <a:p>
            <a:pPr marL="342900" lvl="0" indent="-342900" algn="l" rtl="0">
              <a:lnSpc>
                <a:spcPct val="100000"/>
              </a:lnSpc>
              <a:spcBef>
                <a:spcPts val="360"/>
              </a:spcBef>
              <a:spcAft>
                <a:spcPts val="0"/>
              </a:spcAft>
              <a:buClr>
                <a:srgbClr val="595959"/>
              </a:buClr>
              <a:buSzPts val="1800"/>
              <a:buChar char="•"/>
            </a:pPr>
            <a:r>
              <a:rPr lang="en-GB"/>
              <a:t>Reasonable adjustments available</a:t>
            </a:r>
          </a:p>
          <a:p>
            <a:pPr marL="342900" lvl="0" indent="-342900" algn="l" rtl="0">
              <a:lnSpc>
                <a:spcPct val="100000"/>
              </a:lnSpc>
              <a:spcBef>
                <a:spcPts val="360"/>
              </a:spcBef>
              <a:spcAft>
                <a:spcPts val="0"/>
              </a:spcAft>
              <a:buClr>
                <a:srgbClr val="595959"/>
              </a:buClr>
              <a:buSzPts val="1800"/>
              <a:buChar char="•"/>
            </a:pPr>
            <a:r>
              <a:rPr lang="en-GB"/>
              <a:t>Lots of additional information in the DFPH section of the FPH website</a:t>
            </a:r>
          </a:p>
          <a:p>
            <a:pPr marL="342900" lvl="0" indent="-342900" algn="l" rtl="0">
              <a:lnSpc>
                <a:spcPct val="100000"/>
              </a:lnSpc>
              <a:spcBef>
                <a:spcPts val="360"/>
              </a:spcBef>
              <a:spcAft>
                <a:spcPts val="0"/>
              </a:spcAft>
              <a:buClr>
                <a:srgbClr val="595959"/>
              </a:buClr>
              <a:buSzPts val="1800"/>
              <a:buChar char="•"/>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342900" algn="l" rtl="0">
              <a:lnSpc>
                <a:spcPct val="100000"/>
              </a:lnSpc>
              <a:spcBef>
                <a:spcPts val="360"/>
              </a:spcBef>
              <a:spcAft>
                <a:spcPts val="0"/>
              </a:spcAft>
              <a:buClr>
                <a:srgbClr val="595959"/>
              </a:buClr>
              <a:buSzPts val="1800"/>
              <a:buChar char="•"/>
            </a:pPr>
            <a:r>
              <a:rPr lang="en-GB"/>
              <a:t>Contact exams team: </a:t>
            </a:r>
            <a:r>
              <a:rPr lang="en-GB" u="sng">
                <a:solidFill>
                  <a:schemeClr val="hlink"/>
                </a:solidFill>
                <a:hlinkClick r:id="rId4">
                  <a:extLst>
                    <a:ext uri="{A12FA001-AC4F-418D-AE19-62706E023703}">
                      <ahyp:hlinkClr xmlns:ahyp="http://schemas.microsoft.com/office/drawing/2018/hyperlinkcolor" val="tx"/>
                    </a:ext>
                  </a:extLst>
                </a:hlinkClick>
              </a:rPr>
              <a:t>educ@fph.org.uk</a:t>
            </a:r>
            <a:r>
              <a:rPr lang="en-GB"/>
              <a:t> </a:t>
            </a:r>
            <a:endParaRPr/>
          </a:p>
        </p:txBody>
      </p:sp>
      <p:sp>
        <p:nvSpPr>
          <p:cNvPr id="390" name="Google Shape;390;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44</a:t>
            </a:fld>
            <a:endParaRPr/>
          </a:p>
        </p:txBody>
      </p:sp>
      <p:pic>
        <p:nvPicPr>
          <p:cNvPr id="2" name="Picture 1">
            <a:extLst>
              <a:ext uri="{FF2B5EF4-FFF2-40B4-BE49-F238E27FC236}">
                <a16:creationId xmlns:a16="http://schemas.microsoft.com/office/drawing/2014/main" id="{C0FB11F6-106C-355F-2D02-017438419DDF}"/>
              </a:ext>
            </a:extLst>
          </p:cNvPr>
          <p:cNvPicPr>
            <a:picLocks noChangeAspect="1"/>
          </p:cNvPicPr>
          <p:nvPr/>
        </p:nvPicPr>
        <p:blipFill>
          <a:blip r:embed="rId5"/>
          <a:stretch>
            <a:fillRect/>
          </a:stretch>
        </p:blipFill>
        <p:spPr>
          <a:xfrm>
            <a:off x="2032137" y="3011014"/>
            <a:ext cx="4576482" cy="1545817"/>
          </a:xfrm>
          <a:prstGeom prst="rect">
            <a:avLst/>
          </a:prstGeom>
          <a:ln>
            <a:solidFill>
              <a:schemeClr val="accent1"/>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eea35acded_0_5"/>
          <p:cNvSpPr/>
          <p:nvPr/>
        </p:nvSpPr>
        <p:spPr>
          <a:xfrm>
            <a:off x="455549" y="1237400"/>
            <a:ext cx="3913800" cy="3529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t>
            </a:r>
            <a:r>
              <a:rPr lang="en-GB" sz="1900" b="0" i="1" u="none" strike="noStrike" cap="none">
                <a:solidFill>
                  <a:srgbClr val="595959"/>
                </a:solidFill>
                <a:latin typeface="Arial"/>
                <a:ea typeface="Arial"/>
                <a:cs typeface="Arial"/>
                <a:sym typeface="Arial"/>
              </a:rPr>
              <a:t>Shows how</a:t>
            </a:r>
            <a:r>
              <a:rPr lang="en-GB" sz="1900" b="0" i="0" u="none" strike="noStrike" cap="none">
                <a:solidFill>
                  <a:srgbClr val="595959"/>
                </a:solidFill>
                <a:latin typeface="Arial"/>
                <a:ea typeface="Arial"/>
                <a:cs typeface="Arial"/>
                <a:sym typeface="Arial"/>
              </a:rPr>
              <a:t>” assessment</a:t>
            </a:r>
            <a:endParaRPr sz="1900" b="0" i="0" u="none" strike="noStrike" cap="none">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6 scenarios, ~2 hours</a:t>
            </a:r>
            <a:endParaRPr sz="1900" b="0" i="0" u="none" strike="noStrike" cap="none">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Application of knowledge (syllabus), skills and attitudes to the practice of public health</a:t>
            </a:r>
            <a:endParaRPr sz="1900" b="0" i="0" u="none" strike="noStrike" cap="none">
              <a:solidFill>
                <a:srgbClr val="595959"/>
              </a:solidFill>
              <a:latin typeface="Arial"/>
              <a:ea typeface="Arial"/>
              <a:cs typeface="Arial"/>
              <a:sym typeface="Arial"/>
            </a:endParaRPr>
          </a:p>
          <a:p>
            <a:pPr marL="285750" indent="-285750">
              <a:spcBef>
                <a:spcPts val="380"/>
              </a:spcBef>
              <a:buClr>
                <a:srgbClr val="595959"/>
              </a:buClr>
              <a:buSzPts val="1900"/>
              <a:buFont typeface="Arial"/>
              <a:buChar char="•"/>
            </a:pPr>
            <a:r>
              <a:rPr lang="en-GB" sz="1900">
                <a:solidFill>
                  <a:srgbClr val="595959"/>
                </a:solidFill>
              </a:rPr>
              <a:t>Just a guide: sit</a:t>
            </a:r>
            <a:r>
              <a:rPr lang="en-GB" sz="1900" b="0" i="0" u="none" strike="noStrike" cap="none">
                <a:solidFill>
                  <a:srgbClr val="595959"/>
                </a:solidFill>
                <a:latin typeface="Arial"/>
                <a:ea typeface="Arial"/>
                <a:cs typeface="Arial"/>
                <a:sym typeface="Arial"/>
              </a:rPr>
              <a:t> 9-12 months after DFPH, ~2 years from end of training </a:t>
            </a: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p:txBody>
      </p:sp>
      <p:sp>
        <p:nvSpPr>
          <p:cNvPr id="404" name="Google Shape;404;geea35acded_0_5"/>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Membership (MFPH) Examination</a:t>
            </a:r>
            <a:endParaRPr sz="1600"/>
          </a:p>
        </p:txBody>
      </p:sp>
      <p:pic>
        <p:nvPicPr>
          <p:cNvPr id="405" name="Google Shape;405;geea35acded_0_5"/>
          <p:cNvPicPr preferRelativeResize="0"/>
          <p:nvPr/>
        </p:nvPicPr>
        <p:blipFill rotWithShape="1">
          <a:blip r:embed="rId3">
            <a:alphaModFix/>
          </a:blip>
          <a:srcRect b="1534"/>
          <a:stretch/>
        </p:blipFill>
        <p:spPr>
          <a:xfrm>
            <a:off x="4885221" y="1237400"/>
            <a:ext cx="3913800" cy="3703821"/>
          </a:xfrm>
          <a:prstGeom prst="rect">
            <a:avLst/>
          </a:prstGeom>
          <a:noFill/>
          <a:ln>
            <a:solidFill>
              <a:schemeClr val="accent1"/>
            </a:solidFill>
          </a:ln>
        </p:spPr>
      </p:pic>
      <p:sp>
        <p:nvSpPr>
          <p:cNvPr id="406" name="Google Shape;406;geea35acded_0_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45</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eea35acded_0_12"/>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Format</a:t>
            </a:r>
            <a:endParaRPr/>
          </a:p>
        </p:txBody>
      </p:sp>
      <p:sp>
        <p:nvSpPr>
          <p:cNvPr id="413" name="Google Shape;413;geea35acded_0_12"/>
          <p:cNvSpPr txBox="1">
            <a:spLocks noGrp="1"/>
          </p:cNvSpPr>
          <p:nvPr>
            <p:ph type="body" idx="1"/>
          </p:nvPr>
        </p:nvSpPr>
        <p:spPr>
          <a:xfrm>
            <a:off x="244150" y="1200300"/>
            <a:ext cx="4595100" cy="356696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00000"/>
              </a:lnSpc>
              <a:spcBef>
                <a:spcPts val="0"/>
              </a:spcBef>
              <a:spcAft>
                <a:spcPts val="0"/>
              </a:spcAft>
              <a:buClr>
                <a:srgbClr val="595959"/>
              </a:buClr>
              <a:buSzPct val="108108"/>
              <a:buChar char="•"/>
            </a:pPr>
            <a:r>
              <a:rPr lang="en-GB"/>
              <a:t>6 scenarios, cycle: </a:t>
            </a:r>
            <a:endParaRPr/>
          </a:p>
          <a:p>
            <a:pPr marL="742950" lvl="1" indent="-285750" algn="l" rtl="0">
              <a:lnSpc>
                <a:spcPct val="100000"/>
              </a:lnSpc>
              <a:spcBef>
                <a:spcPts val="0"/>
              </a:spcBef>
              <a:spcAft>
                <a:spcPts val="0"/>
              </a:spcAft>
              <a:buSzPct val="108108"/>
              <a:buChar char="–"/>
            </a:pPr>
            <a:r>
              <a:rPr lang="en-GB"/>
              <a:t>8 minute preparation station to review briefing material</a:t>
            </a:r>
            <a:endParaRPr/>
          </a:p>
          <a:p>
            <a:pPr marL="742950" lvl="1" indent="-285750" algn="l" rtl="0">
              <a:lnSpc>
                <a:spcPct val="100000"/>
              </a:lnSpc>
              <a:spcBef>
                <a:spcPts val="0"/>
              </a:spcBef>
              <a:spcAft>
                <a:spcPts val="0"/>
              </a:spcAft>
              <a:buSzPct val="108108"/>
              <a:buChar char="–"/>
            </a:pPr>
            <a:r>
              <a:rPr lang="en-GB"/>
              <a:t>1 minute transfer time</a:t>
            </a:r>
            <a:endParaRPr/>
          </a:p>
          <a:p>
            <a:pPr marL="742950" lvl="1" indent="-285750" algn="l" rtl="0">
              <a:lnSpc>
                <a:spcPct val="100000"/>
              </a:lnSpc>
              <a:spcBef>
                <a:spcPts val="0"/>
              </a:spcBef>
              <a:spcAft>
                <a:spcPts val="0"/>
              </a:spcAft>
              <a:buSzPct val="108108"/>
              <a:buChar char="–"/>
            </a:pPr>
            <a:r>
              <a:rPr lang="en-GB"/>
              <a:t>8 minute examination station</a:t>
            </a:r>
            <a:endParaRPr/>
          </a:p>
          <a:p>
            <a:pPr marL="742950" lvl="1" indent="-285750" algn="l" rtl="0">
              <a:lnSpc>
                <a:spcPct val="100000"/>
              </a:lnSpc>
              <a:spcBef>
                <a:spcPts val="0"/>
              </a:spcBef>
              <a:spcAft>
                <a:spcPts val="0"/>
              </a:spcAft>
              <a:buSzPct val="108108"/>
              <a:buChar char="–"/>
            </a:pPr>
            <a:r>
              <a:rPr lang="en-GB"/>
              <a:t>1 minute transfer  </a:t>
            </a:r>
            <a:endParaRPr/>
          </a:p>
          <a:p>
            <a:pPr marL="742950" lvl="0" indent="0" algn="l" rtl="0">
              <a:lnSpc>
                <a:spcPct val="100000"/>
              </a:lnSpc>
              <a:spcBef>
                <a:spcPts val="0"/>
              </a:spcBef>
              <a:spcAft>
                <a:spcPts val="0"/>
              </a:spcAft>
              <a:buSzPct val="108108"/>
              <a:buNone/>
            </a:pPr>
            <a:endParaRPr/>
          </a:p>
          <a:p>
            <a:pPr marL="342900" lvl="0" indent="-342900" algn="l" rtl="0">
              <a:lnSpc>
                <a:spcPct val="100000"/>
              </a:lnSpc>
              <a:spcBef>
                <a:spcPts val="0"/>
              </a:spcBef>
              <a:spcAft>
                <a:spcPts val="0"/>
              </a:spcAft>
              <a:buSzPct val="108108"/>
              <a:buChar char="•"/>
            </a:pPr>
            <a:r>
              <a:rPr lang="en-GB"/>
              <a:t>~ 2 hours, guided through stations by facilitators</a:t>
            </a:r>
            <a:endParaRPr/>
          </a:p>
          <a:p>
            <a:pPr marL="342900" lvl="0" indent="0" algn="l" rtl="0">
              <a:lnSpc>
                <a:spcPct val="100000"/>
              </a:lnSpc>
              <a:spcBef>
                <a:spcPts val="0"/>
              </a:spcBef>
              <a:spcAft>
                <a:spcPts val="0"/>
              </a:spcAft>
              <a:buSzPct val="108108"/>
              <a:buNone/>
            </a:pPr>
            <a:endParaRPr/>
          </a:p>
          <a:p>
            <a:pPr marL="342900" lvl="0" indent="-342900" algn="l" rtl="0">
              <a:lnSpc>
                <a:spcPct val="100000"/>
              </a:lnSpc>
              <a:spcBef>
                <a:spcPts val="0"/>
              </a:spcBef>
              <a:spcAft>
                <a:spcPts val="0"/>
              </a:spcAft>
              <a:buSzPct val="108108"/>
              <a:buChar char="•"/>
            </a:pPr>
            <a:r>
              <a:rPr lang="en-GB"/>
              <a:t>Mix of professional actors and public health professionals as role players</a:t>
            </a:r>
            <a:endParaRPr/>
          </a:p>
          <a:p>
            <a:pPr marL="342900" lvl="0" indent="0" algn="l" rtl="0">
              <a:lnSpc>
                <a:spcPct val="100000"/>
              </a:lnSpc>
              <a:spcBef>
                <a:spcPts val="0"/>
              </a:spcBef>
              <a:spcAft>
                <a:spcPts val="0"/>
              </a:spcAft>
              <a:buSzPct val="108108"/>
              <a:buNone/>
            </a:pPr>
            <a:endParaRPr/>
          </a:p>
          <a:p>
            <a:pPr marL="342900" lvl="0" indent="-342900" algn="l" rtl="0">
              <a:lnSpc>
                <a:spcPct val="100000"/>
              </a:lnSpc>
              <a:spcBef>
                <a:spcPts val="0"/>
              </a:spcBef>
              <a:spcAft>
                <a:spcPts val="0"/>
              </a:spcAft>
              <a:buSzPct val="108108"/>
              <a:buChar char="•"/>
            </a:pPr>
            <a:r>
              <a:rPr lang="en-GB"/>
              <a:t>Face to face</a:t>
            </a:r>
            <a:endParaRPr/>
          </a:p>
          <a:p>
            <a:pPr marL="342900" lvl="0" indent="0" algn="l" rtl="0">
              <a:lnSpc>
                <a:spcPct val="100000"/>
              </a:lnSpc>
              <a:spcBef>
                <a:spcPts val="0"/>
              </a:spcBef>
              <a:spcAft>
                <a:spcPts val="0"/>
              </a:spcAft>
              <a:buSzPct val="108108"/>
              <a:buNone/>
            </a:pPr>
            <a:endParaRPr/>
          </a:p>
          <a:p>
            <a:pPr marL="742950" lvl="1" indent="-171450" algn="l" rtl="0">
              <a:lnSpc>
                <a:spcPct val="100000"/>
              </a:lnSpc>
              <a:spcBef>
                <a:spcPts val="360"/>
              </a:spcBef>
              <a:spcAft>
                <a:spcPts val="0"/>
              </a:spcAft>
              <a:buClr>
                <a:srgbClr val="595959"/>
              </a:buClr>
              <a:buSzPct val="108108"/>
              <a:buNone/>
            </a:pPr>
            <a:endParaRPr/>
          </a:p>
        </p:txBody>
      </p:sp>
      <p:sp>
        <p:nvSpPr>
          <p:cNvPr id="414" name="Google Shape;414;geea35acded_0_12"/>
          <p:cNvSpPr txBox="1">
            <a:spLocks noGrp="1"/>
          </p:cNvSpPr>
          <p:nvPr>
            <p:ph type="dt" idx="10"/>
          </p:nvPr>
        </p:nvSpPr>
        <p:spPr>
          <a:xfrm>
            <a:off x="457200" y="4767275"/>
            <a:ext cx="30000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Top four Images from EOE MFPH resource, Bottom image from MFPH candidate pack </a:t>
            </a:r>
            <a:endParaRPr/>
          </a:p>
        </p:txBody>
      </p:sp>
      <p:sp>
        <p:nvSpPr>
          <p:cNvPr id="415" name="Google Shape;415;geea35acded_0_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46</a:t>
            </a:fld>
            <a:endParaRPr/>
          </a:p>
        </p:txBody>
      </p:sp>
      <p:pic>
        <p:nvPicPr>
          <p:cNvPr id="417" name="Google Shape;417;geea35acded_0_12"/>
          <p:cNvPicPr preferRelativeResize="0"/>
          <p:nvPr/>
        </p:nvPicPr>
        <p:blipFill rotWithShape="1">
          <a:blip r:embed="rId3">
            <a:alphaModFix/>
          </a:blip>
          <a:srcRect/>
          <a:stretch/>
        </p:blipFill>
        <p:spPr>
          <a:xfrm>
            <a:off x="7003417" y="3025019"/>
            <a:ext cx="2075925" cy="1629374"/>
          </a:xfrm>
          <a:prstGeom prst="rect">
            <a:avLst/>
          </a:prstGeom>
          <a:noFill/>
          <a:ln>
            <a:noFill/>
          </a:ln>
        </p:spPr>
      </p:pic>
      <p:sp>
        <p:nvSpPr>
          <p:cNvPr id="418" name="Google Shape;418;geea35acded_0_1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9" name="Google Shape;419;geea35acded_0_12"/>
          <p:cNvPicPr preferRelativeResize="0"/>
          <p:nvPr/>
        </p:nvPicPr>
        <p:blipFill rotWithShape="1">
          <a:blip r:embed="rId4">
            <a:alphaModFix/>
          </a:blip>
          <a:srcRect/>
          <a:stretch/>
        </p:blipFill>
        <p:spPr>
          <a:xfrm>
            <a:off x="4692992" y="3022211"/>
            <a:ext cx="2200867" cy="1629374"/>
          </a:xfrm>
          <a:prstGeom prst="rect">
            <a:avLst/>
          </a:prstGeom>
          <a:noFill/>
          <a:ln>
            <a:noFill/>
          </a:ln>
        </p:spPr>
      </p:pic>
      <p:pic>
        <p:nvPicPr>
          <p:cNvPr id="420" name="Google Shape;420;geea35acded_0_12"/>
          <p:cNvPicPr preferRelativeResize="0"/>
          <p:nvPr/>
        </p:nvPicPr>
        <p:blipFill rotWithShape="1">
          <a:blip r:embed="rId5">
            <a:alphaModFix/>
          </a:blip>
          <a:srcRect/>
          <a:stretch/>
        </p:blipFill>
        <p:spPr>
          <a:xfrm>
            <a:off x="4692992" y="1246094"/>
            <a:ext cx="2200867" cy="1666051"/>
          </a:xfrm>
          <a:prstGeom prst="rect">
            <a:avLst/>
          </a:prstGeom>
          <a:noFill/>
          <a:ln>
            <a:noFill/>
          </a:ln>
        </p:spPr>
      </p:pic>
      <p:sp>
        <p:nvSpPr>
          <p:cNvPr id="421" name="Google Shape;421;geea35acded_0_12"/>
          <p:cNvSpPr txBox="1"/>
          <p:nvPr/>
        </p:nvSpPr>
        <p:spPr>
          <a:xfrm>
            <a:off x="4267562" y="1249582"/>
            <a:ext cx="766200" cy="97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3" name="Google Shape;423;geea35acded_0_12"/>
          <p:cNvSpPr txBox="1"/>
          <p:nvPr/>
        </p:nvSpPr>
        <p:spPr>
          <a:xfrm>
            <a:off x="7071592" y="2999644"/>
            <a:ext cx="115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Exam room </a:t>
            </a:r>
            <a:endParaRPr sz="1200" b="1" i="0" u="none" strike="noStrike" cap="none">
              <a:solidFill>
                <a:srgbClr val="FF0000"/>
              </a:solidFill>
              <a:latin typeface="Arial"/>
              <a:ea typeface="Arial"/>
              <a:cs typeface="Arial"/>
              <a:sym typeface="Arial"/>
            </a:endParaRPr>
          </a:p>
        </p:txBody>
      </p:sp>
      <p:sp>
        <p:nvSpPr>
          <p:cNvPr id="424" name="Google Shape;424;geea35acded_0_12"/>
          <p:cNvSpPr txBox="1"/>
          <p:nvPr/>
        </p:nvSpPr>
        <p:spPr>
          <a:xfrm>
            <a:off x="4687825" y="2983781"/>
            <a:ext cx="115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Prep room </a:t>
            </a:r>
            <a:endParaRPr sz="1200" b="1" i="0" u="none" strike="noStrike" cap="none">
              <a:solidFill>
                <a:srgbClr val="FF0000"/>
              </a:solidFill>
              <a:latin typeface="Arial"/>
              <a:ea typeface="Arial"/>
              <a:cs typeface="Arial"/>
              <a:sym typeface="Arial"/>
            </a:endParaRPr>
          </a:p>
        </p:txBody>
      </p:sp>
      <p:sp>
        <p:nvSpPr>
          <p:cNvPr id="426" name="Google Shape;426;geea35acded_0_12"/>
          <p:cNvSpPr txBox="1"/>
          <p:nvPr/>
        </p:nvSpPr>
        <p:spPr>
          <a:xfrm>
            <a:off x="4758567" y="1169894"/>
            <a:ext cx="175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Briefing room  </a:t>
            </a:r>
            <a:endParaRPr sz="1200" b="1" i="0" u="none" strike="noStrike" cap="none">
              <a:solidFill>
                <a:srgbClr val="FF0000"/>
              </a:solidFill>
              <a:latin typeface="Arial"/>
              <a:ea typeface="Arial"/>
              <a:cs typeface="Arial"/>
              <a:sym typeface="Arial"/>
            </a:endParaRPr>
          </a:p>
        </p:txBody>
      </p:sp>
      <p:grpSp>
        <p:nvGrpSpPr>
          <p:cNvPr id="2" name="Google Shape;427;geea35acded_0_12">
            <a:extLst>
              <a:ext uri="{FF2B5EF4-FFF2-40B4-BE49-F238E27FC236}">
                <a16:creationId xmlns:a16="http://schemas.microsoft.com/office/drawing/2014/main" id="{A328FA06-1A2A-5C9D-1C2C-D378E62E1380}"/>
              </a:ext>
            </a:extLst>
          </p:cNvPr>
          <p:cNvGrpSpPr/>
          <p:nvPr/>
        </p:nvGrpSpPr>
        <p:grpSpPr>
          <a:xfrm>
            <a:off x="7003417" y="1288458"/>
            <a:ext cx="2200867" cy="1654751"/>
            <a:chOff x="4757649" y="1728300"/>
            <a:chExt cx="2296476" cy="1629376"/>
          </a:xfrm>
        </p:grpSpPr>
        <p:pic>
          <p:nvPicPr>
            <p:cNvPr id="3" name="Google Shape;428;geea35acded_0_12">
              <a:extLst>
                <a:ext uri="{FF2B5EF4-FFF2-40B4-BE49-F238E27FC236}">
                  <a16:creationId xmlns:a16="http://schemas.microsoft.com/office/drawing/2014/main" id="{5A174C04-DAE4-9949-4E7E-ED3FECF1286D}"/>
                </a:ext>
              </a:extLst>
            </p:cNvPr>
            <p:cNvPicPr preferRelativeResize="0"/>
            <p:nvPr/>
          </p:nvPicPr>
          <p:blipFill rotWithShape="1">
            <a:blip r:embed="rId6">
              <a:alphaModFix/>
            </a:blip>
            <a:srcRect l="8775"/>
            <a:stretch/>
          </p:blipFill>
          <p:spPr>
            <a:xfrm>
              <a:off x="4757649" y="1728300"/>
              <a:ext cx="2296476" cy="1629376"/>
            </a:xfrm>
            <a:prstGeom prst="rect">
              <a:avLst/>
            </a:prstGeom>
            <a:noFill/>
            <a:ln>
              <a:noFill/>
            </a:ln>
          </p:spPr>
        </p:pic>
        <p:pic>
          <p:nvPicPr>
            <p:cNvPr id="4" name="Google Shape;429;geea35acded_0_12">
              <a:extLst>
                <a:ext uri="{FF2B5EF4-FFF2-40B4-BE49-F238E27FC236}">
                  <a16:creationId xmlns:a16="http://schemas.microsoft.com/office/drawing/2014/main" id="{35D3D47D-BCEF-6C65-3E1C-449997D0DBD1}"/>
                </a:ext>
              </a:extLst>
            </p:cNvPr>
            <p:cNvPicPr preferRelativeResize="0"/>
            <p:nvPr/>
          </p:nvPicPr>
          <p:blipFill rotWithShape="1">
            <a:blip r:embed="rId7">
              <a:alphaModFix/>
            </a:blip>
            <a:srcRect/>
            <a:stretch/>
          </p:blipFill>
          <p:spPr>
            <a:xfrm>
              <a:off x="5277400" y="2038175"/>
              <a:ext cx="347875" cy="347850"/>
            </a:xfrm>
            <a:prstGeom prst="rect">
              <a:avLst/>
            </a:prstGeom>
            <a:noFill/>
            <a:ln>
              <a:noFill/>
            </a:ln>
          </p:spPr>
        </p:pic>
        <p:pic>
          <p:nvPicPr>
            <p:cNvPr id="5" name="Google Shape;430;geea35acded_0_12">
              <a:extLst>
                <a:ext uri="{FF2B5EF4-FFF2-40B4-BE49-F238E27FC236}">
                  <a16:creationId xmlns:a16="http://schemas.microsoft.com/office/drawing/2014/main" id="{848D7856-2CDA-53A5-8986-FEC09251557C}"/>
                </a:ext>
              </a:extLst>
            </p:cNvPr>
            <p:cNvPicPr preferRelativeResize="0"/>
            <p:nvPr/>
          </p:nvPicPr>
          <p:blipFill rotWithShape="1">
            <a:blip r:embed="rId7">
              <a:alphaModFix/>
            </a:blip>
            <a:srcRect t="-31787" r="-31787"/>
            <a:stretch/>
          </p:blipFill>
          <p:spPr>
            <a:xfrm>
              <a:off x="5789875" y="2072225"/>
              <a:ext cx="195300" cy="195274"/>
            </a:xfrm>
            <a:prstGeom prst="rect">
              <a:avLst/>
            </a:prstGeom>
            <a:noFill/>
            <a:ln>
              <a:noFill/>
            </a:ln>
          </p:spPr>
        </p:pic>
      </p:grpSp>
      <p:sp>
        <p:nvSpPr>
          <p:cNvPr id="6" name="Google Shape;425;geea35acded_0_12">
            <a:extLst>
              <a:ext uri="{FF2B5EF4-FFF2-40B4-BE49-F238E27FC236}">
                <a16:creationId xmlns:a16="http://schemas.microsoft.com/office/drawing/2014/main" id="{D81B8D4F-BF38-5377-6CBA-3FD007FD94FC}"/>
              </a:ext>
            </a:extLst>
          </p:cNvPr>
          <p:cNvSpPr txBox="1"/>
          <p:nvPr/>
        </p:nvSpPr>
        <p:spPr>
          <a:xfrm>
            <a:off x="6955921" y="1191936"/>
            <a:ext cx="175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Transfer corridor  </a:t>
            </a:r>
            <a:endParaRPr sz="1200" b="1" i="0" u="none" strike="noStrike" cap="none">
              <a:solidFill>
                <a:srgbClr val="FF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eea35acded_0_29"/>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 Competencies assessed</a:t>
            </a:r>
            <a:endParaRPr/>
          </a:p>
        </p:txBody>
      </p:sp>
      <p:sp>
        <p:nvSpPr>
          <p:cNvPr id="436" name="Google Shape;436;geea35acded_0_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47</a:t>
            </a:fld>
            <a:endParaRPr/>
          </a:p>
        </p:txBody>
      </p:sp>
      <p:sp>
        <p:nvSpPr>
          <p:cNvPr id="440" name="Google Shape;440;geea35acded_0_29"/>
          <p:cNvSpPr txBox="1"/>
          <p:nvPr/>
        </p:nvSpPr>
        <p:spPr>
          <a:xfrm>
            <a:off x="152400" y="1152525"/>
            <a:ext cx="4172700" cy="3288049"/>
          </a:xfrm>
          <a:prstGeom prst="rect">
            <a:avLst/>
          </a:prstGeom>
          <a:solidFill>
            <a:schemeClr val="lt1"/>
          </a:solidFill>
          <a:ln>
            <a:noFill/>
          </a:ln>
        </p:spPr>
        <p:txBody>
          <a:bodyPr spcFirstLastPara="1" wrap="square" lIns="91425" tIns="91425" rIns="91425" bIns="91425" anchor="t" anchorCtr="0">
            <a:spAutoFit/>
          </a:bodyPr>
          <a:lstStyle/>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Communication skills: presenting (verbal and non-verbal)</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Communication skills: listening, comprehending, responding</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Assimilating &amp; using relevant information</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Reasoning, analytical and judgement skills; giving a balanced view</a:t>
            </a:r>
            <a:endParaRPr sz="100" b="0" i="0" u="none" strike="noStrike" cap="none">
              <a:solidFill>
                <a:srgbClr val="595959"/>
              </a:solidFill>
              <a:latin typeface="Arial"/>
              <a:ea typeface="Arial"/>
              <a:cs typeface="Arial"/>
              <a:sym typeface="Arial"/>
            </a:endParaRPr>
          </a:p>
          <a:p>
            <a:pPr marL="457200" marR="0" lvl="0" indent="-3302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Handling of uncertainty, the unexpected, challenge and conflict</a:t>
            </a:r>
            <a:endParaRPr sz="1600" b="0" i="0" u="none" strike="noStrike" cap="none">
              <a:solidFill>
                <a:srgbClr val="595959"/>
              </a:solidFill>
              <a:latin typeface="Arial"/>
              <a:ea typeface="Arial"/>
              <a:cs typeface="Arial"/>
              <a:sym typeface="Arial"/>
            </a:endParaRPr>
          </a:p>
        </p:txBody>
      </p:sp>
      <p:pic>
        <p:nvPicPr>
          <p:cNvPr id="1026" name="Picture 2">
            <a:extLst>
              <a:ext uri="{FF2B5EF4-FFF2-40B4-BE49-F238E27FC236}">
                <a16:creationId xmlns:a16="http://schemas.microsoft.com/office/drawing/2014/main" id="{57387122-F1B1-DFB7-B5C9-2F2ACBF0F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183" y="1244253"/>
            <a:ext cx="4451043" cy="3288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eea35acded_0_94"/>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a:t>How to prepare</a:t>
            </a:r>
            <a:endParaRPr/>
          </a:p>
        </p:txBody>
      </p:sp>
      <p:sp>
        <p:nvSpPr>
          <p:cNvPr id="447" name="Google Shape;447;geea35acded_0_9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SzPts val="1900"/>
              <a:buChar char="•"/>
            </a:pPr>
            <a:r>
              <a:rPr lang="en-GB" sz="1900"/>
              <a:t>Use your placements to gain relevant experience </a:t>
            </a:r>
            <a:endParaRPr sz="1900"/>
          </a:p>
          <a:p>
            <a:pPr marL="457200" lvl="0" indent="-349250" algn="l" rtl="0">
              <a:lnSpc>
                <a:spcPct val="100000"/>
              </a:lnSpc>
              <a:spcBef>
                <a:spcPts val="0"/>
              </a:spcBef>
              <a:spcAft>
                <a:spcPts val="0"/>
              </a:spcAft>
              <a:buSzPts val="1900"/>
              <a:buChar char="•"/>
            </a:pPr>
            <a:r>
              <a:rPr lang="en-GB" sz="1900"/>
              <a:t>Get started 6 - 8 weeks prior to exam</a:t>
            </a:r>
            <a:endParaRPr sz="1900"/>
          </a:p>
          <a:p>
            <a:pPr marL="457200" lvl="0" indent="-349250" algn="l" rtl="0">
              <a:lnSpc>
                <a:spcPct val="100000"/>
              </a:lnSpc>
              <a:spcBef>
                <a:spcPts val="0"/>
              </a:spcBef>
              <a:spcAft>
                <a:spcPts val="0"/>
              </a:spcAft>
              <a:buSzPts val="1900"/>
              <a:buChar char="•"/>
            </a:pPr>
            <a:r>
              <a:rPr lang="en-GB" sz="1900"/>
              <a:t>Familiarise yourself with </a:t>
            </a:r>
            <a:r>
              <a:rPr lang="en-GB" sz="1900" u="sng">
                <a:solidFill>
                  <a:schemeClr val="hlink"/>
                </a:solidFill>
                <a:hlinkClick r:id="rId3"/>
              </a:rPr>
              <a:t>MFPH website</a:t>
            </a:r>
            <a:endParaRPr sz="1900"/>
          </a:p>
          <a:p>
            <a:pPr marL="457200" lvl="0" indent="-349250" algn="l" rtl="0">
              <a:lnSpc>
                <a:spcPct val="100000"/>
              </a:lnSpc>
              <a:spcBef>
                <a:spcPts val="0"/>
              </a:spcBef>
              <a:spcAft>
                <a:spcPts val="0"/>
              </a:spcAft>
              <a:buSzPts val="1900"/>
              <a:buChar char="•"/>
            </a:pPr>
            <a:r>
              <a:rPr lang="en-GB" sz="1900"/>
              <a:t>Practice, practice, practice</a:t>
            </a:r>
            <a:endParaRPr sz="1900"/>
          </a:p>
          <a:p>
            <a:pPr marL="914400" lvl="1" indent="-349250" algn="l" rtl="0">
              <a:lnSpc>
                <a:spcPct val="100000"/>
              </a:lnSpc>
              <a:spcBef>
                <a:spcPts val="0"/>
              </a:spcBef>
              <a:spcAft>
                <a:spcPts val="0"/>
              </a:spcAft>
              <a:buSzPts val="1900"/>
              <a:buChar char="–"/>
            </a:pPr>
            <a:r>
              <a:rPr lang="en-GB" sz="1900"/>
              <a:t>Set up revision group </a:t>
            </a:r>
            <a:endParaRPr sz="1900"/>
          </a:p>
          <a:p>
            <a:pPr marL="914400" lvl="1" indent="-349250" algn="l" rtl="0">
              <a:lnSpc>
                <a:spcPct val="100000"/>
              </a:lnSpc>
              <a:spcBef>
                <a:spcPts val="0"/>
              </a:spcBef>
              <a:spcAft>
                <a:spcPts val="0"/>
              </a:spcAft>
              <a:buSzPts val="1900"/>
              <a:buChar char="–"/>
            </a:pPr>
            <a:r>
              <a:rPr lang="en-GB" sz="1900"/>
              <a:t>Public health colleagues including supervisors and consultants</a:t>
            </a:r>
            <a:endParaRPr sz="1900"/>
          </a:p>
          <a:p>
            <a:pPr marL="914400" lvl="1" indent="-349250" algn="l" rtl="0">
              <a:lnSpc>
                <a:spcPct val="100000"/>
              </a:lnSpc>
              <a:spcBef>
                <a:spcPts val="0"/>
              </a:spcBef>
              <a:spcAft>
                <a:spcPts val="0"/>
              </a:spcAft>
              <a:buSzPts val="1900"/>
              <a:buChar char="–"/>
            </a:pPr>
            <a:r>
              <a:rPr lang="en-GB" sz="1900"/>
              <a:t>Friend and families (especially layperson scenarios)</a:t>
            </a:r>
            <a:endParaRPr sz="1900"/>
          </a:p>
          <a:p>
            <a:pPr marL="457200" lvl="0" indent="-349250" algn="l" rtl="0">
              <a:lnSpc>
                <a:spcPct val="100000"/>
              </a:lnSpc>
              <a:spcBef>
                <a:spcPts val="0"/>
              </a:spcBef>
              <a:spcAft>
                <a:spcPts val="0"/>
              </a:spcAft>
              <a:buSzPts val="1900"/>
              <a:buChar char="•"/>
            </a:pPr>
            <a:r>
              <a:rPr lang="en-GB" sz="1900"/>
              <a:t>Make use of national and local resources (see next slide)</a:t>
            </a:r>
            <a:endParaRPr sz="1900"/>
          </a:p>
          <a:p>
            <a:pPr marL="457200" lvl="0" indent="-349250" algn="l" rtl="0">
              <a:lnSpc>
                <a:spcPct val="100000"/>
              </a:lnSpc>
              <a:spcBef>
                <a:spcPts val="0"/>
              </a:spcBef>
              <a:spcAft>
                <a:spcPts val="0"/>
              </a:spcAft>
              <a:buSzPts val="1900"/>
              <a:buChar char="•"/>
            </a:pPr>
            <a:r>
              <a:rPr lang="en-GB" sz="1900"/>
              <a:t>Do a mock if you can </a:t>
            </a:r>
            <a:endParaRPr sz="1900"/>
          </a:p>
          <a:p>
            <a:pPr marL="457200" lvl="0" indent="-349250" algn="l" rtl="0">
              <a:lnSpc>
                <a:spcPct val="100000"/>
              </a:lnSpc>
              <a:spcBef>
                <a:spcPts val="0"/>
              </a:spcBef>
              <a:spcAft>
                <a:spcPts val="0"/>
              </a:spcAft>
              <a:buSzPts val="1900"/>
              <a:buChar char="•"/>
            </a:pPr>
            <a:r>
              <a:rPr lang="en-GB" sz="1900"/>
              <a:t>Take study leave</a:t>
            </a:r>
          </a:p>
          <a:p>
            <a:pPr marL="457200" lvl="0" indent="-349250" algn="l" rtl="0">
              <a:lnSpc>
                <a:spcPct val="100000"/>
              </a:lnSpc>
              <a:spcBef>
                <a:spcPts val="0"/>
              </a:spcBef>
              <a:spcAft>
                <a:spcPts val="0"/>
              </a:spcAft>
              <a:buSzPts val="1900"/>
              <a:buChar char="•"/>
            </a:pPr>
            <a:r>
              <a:rPr lang="en-GB" sz="1900"/>
              <a:t>Reasonable adjustments available</a:t>
            </a:r>
            <a:endParaRPr sz="1900"/>
          </a:p>
          <a:p>
            <a:pPr marL="342900" lvl="0" indent="0" algn="l" rtl="0">
              <a:lnSpc>
                <a:spcPct val="100000"/>
              </a:lnSpc>
              <a:spcBef>
                <a:spcPts val="0"/>
              </a:spcBef>
              <a:spcAft>
                <a:spcPts val="0"/>
              </a:spcAft>
              <a:buSzPts val="1800"/>
              <a:buNone/>
            </a:pPr>
            <a:endParaRPr/>
          </a:p>
        </p:txBody>
      </p:sp>
      <p:sp>
        <p:nvSpPr>
          <p:cNvPr id="448" name="Google Shape;448;geea35acded_0_9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48</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44D3-F601-C6C3-C362-FDAEAE494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2F861-F16E-2450-54DD-42929053F562}"/>
              </a:ext>
            </a:extLst>
          </p:cNvPr>
          <p:cNvSpPr>
            <a:spLocks noGrp="1"/>
          </p:cNvSpPr>
          <p:nvPr>
            <p:ph type="title"/>
          </p:nvPr>
        </p:nvSpPr>
        <p:spPr>
          <a:xfrm>
            <a:off x="457200" y="205979"/>
            <a:ext cx="7391400" cy="857250"/>
          </a:xfrm>
        </p:spPr>
        <p:txBody>
          <a:bodyPr anchor="ctr">
            <a:normAutofit/>
          </a:bodyPr>
          <a:lstStyle/>
          <a:p>
            <a:pPr>
              <a:lnSpc>
                <a:spcPct val="90000"/>
              </a:lnSpc>
            </a:pPr>
            <a:r>
              <a:rPr lang="en-GB" sz="2500" b="1"/>
              <a:t>FPH Strategy 2025-30 </a:t>
            </a:r>
            <a:br>
              <a:rPr lang="en-GB" sz="2500"/>
            </a:br>
            <a:r>
              <a:rPr lang="en-GB" sz="2500" i="1"/>
              <a:t>Our Mission</a:t>
            </a:r>
          </a:p>
        </p:txBody>
      </p:sp>
      <p:pic>
        <p:nvPicPr>
          <p:cNvPr id="6" name="Picture 5" descr="A close-up of a text&#10;&#10;AI-generated content may be incorrect.">
            <a:extLst>
              <a:ext uri="{FF2B5EF4-FFF2-40B4-BE49-F238E27FC236}">
                <a16:creationId xmlns:a16="http://schemas.microsoft.com/office/drawing/2014/main" id="{B418FC03-2B4D-A151-6CCA-AF88D058DA9A}"/>
              </a:ext>
            </a:extLst>
          </p:cNvPr>
          <p:cNvPicPr>
            <a:picLocks noChangeAspect="1"/>
          </p:cNvPicPr>
          <p:nvPr/>
        </p:nvPicPr>
        <p:blipFill>
          <a:blip r:embed="rId2"/>
          <a:stretch>
            <a:fillRect/>
          </a:stretch>
        </p:blipFill>
        <p:spPr>
          <a:xfrm>
            <a:off x="725724" y="1232390"/>
            <a:ext cx="7762892" cy="3534873"/>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7B3D47EC-25D9-D745-396A-CBADC6EB9570}"/>
              </a:ext>
            </a:extLst>
          </p:cNvPr>
          <p:cNvSpPr>
            <a:spLocks noGrp="1"/>
          </p:cNvSpPr>
          <p:nvPr>
            <p:ph type="dt" sz="half" idx="10"/>
          </p:nvPr>
        </p:nvSpPr>
        <p:spPr>
          <a:xfrm>
            <a:off x="457200" y="4767264"/>
            <a:ext cx="2133600" cy="273844"/>
          </a:xfrm>
        </p:spPr>
        <p:txBody>
          <a:bodyPr anchor="ctr">
            <a:normAutofit/>
          </a:bodyPr>
          <a:lstStyle/>
          <a:p>
            <a:pPr defTabSz="914378">
              <a:spcAft>
                <a:spcPts val="600"/>
              </a:spcAft>
            </a:pPr>
            <a:fld id="{77584810-455B-8741-8C2D-D4D392C26BB8}" type="datetime1">
              <a:rPr lang="en-GB" kern="0">
                <a:sym typeface="Arial"/>
              </a:rPr>
              <a:pPr defTabSz="914378">
                <a:spcAft>
                  <a:spcPts val="600"/>
                </a:spcAft>
              </a:pPr>
              <a:t>08/09/2025</a:t>
            </a:fld>
            <a:endParaRPr lang="en-US" kern="0">
              <a:sym typeface="Arial"/>
            </a:endParaRPr>
          </a:p>
        </p:txBody>
      </p:sp>
      <p:sp>
        <p:nvSpPr>
          <p:cNvPr id="5" name="Slide Number Placeholder 4">
            <a:extLst>
              <a:ext uri="{FF2B5EF4-FFF2-40B4-BE49-F238E27FC236}">
                <a16:creationId xmlns:a16="http://schemas.microsoft.com/office/drawing/2014/main" id="{8F69D9F2-D68D-EB14-CC95-FDF36EBDE903}"/>
              </a:ext>
            </a:extLst>
          </p:cNvPr>
          <p:cNvSpPr>
            <a:spLocks noGrp="1"/>
          </p:cNvSpPr>
          <p:nvPr>
            <p:ph type="sldNum" sz="quarter" idx="12"/>
          </p:nvPr>
        </p:nvSpPr>
        <p:spPr>
          <a:xfrm>
            <a:off x="6553200" y="4767264"/>
            <a:ext cx="2133600" cy="273844"/>
          </a:xfrm>
        </p:spPr>
        <p:txBody>
          <a:bodyPr anchor="ctr">
            <a:normAutofit/>
          </a:bodyPr>
          <a:lstStyle/>
          <a:p>
            <a:pPr defTabSz="914378">
              <a:spcAft>
                <a:spcPts val="600"/>
              </a:spcAft>
            </a:pPr>
            <a:fld id="{34AFA7FE-CD8C-F049-A609-816E200170F9}" type="slidenum">
              <a:rPr lang="en-US" kern="0">
                <a:sym typeface="Arial"/>
              </a:rPr>
              <a:pPr defTabSz="914378">
                <a:spcAft>
                  <a:spcPts val="600"/>
                </a:spcAft>
              </a:pPr>
              <a:t>4</a:t>
            </a:fld>
            <a:endParaRPr lang="en-US" kern="0">
              <a:sym typeface="Arial"/>
            </a:endParaRPr>
          </a:p>
        </p:txBody>
      </p:sp>
    </p:spTree>
    <p:extLst>
      <p:ext uri="{BB962C8B-B14F-4D97-AF65-F5344CB8AC3E}">
        <p14:creationId xmlns:p14="http://schemas.microsoft.com/office/powerpoint/2010/main" val="282810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eea35acded_0_37"/>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Resources</a:t>
            </a:r>
            <a:endParaRPr/>
          </a:p>
        </p:txBody>
      </p:sp>
      <p:sp>
        <p:nvSpPr>
          <p:cNvPr id="455" name="Google Shape;455;geea35acded_0_37"/>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360"/>
              </a:spcBef>
              <a:spcAft>
                <a:spcPts val="0"/>
              </a:spcAft>
              <a:buClr>
                <a:srgbClr val="595959"/>
              </a:buClr>
              <a:buSzPts val="1800"/>
              <a:buChar char="•"/>
            </a:pPr>
            <a:r>
              <a:rPr lang="en-GB"/>
              <a:t>MFPH page on </a:t>
            </a:r>
            <a:r>
              <a:rPr lang="en-GB" u="sng">
                <a:solidFill>
                  <a:schemeClr val="hlink"/>
                </a:solidFill>
                <a:hlinkClick r:id="rId3"/>
              </a:rPr>
              <a:t>FPH website</a:t>
            </a:r>
            <a:r>
              <a:rPr lang="en-GB"/>
              <a:t> (including FPH scenarios) </a:t>
            </a:r>
            <a:endParaRPr/>
          </a:p>
          <a:p>
            <a:pPr marL="342900" lvl="0" indent="-342900" algn="l" rtl="0">
              <a:lnSpc>
                <a:spcPct val="100000"/>
              </a:lnSpc>
              <a:spcBef>
                <a:spcPts val="360"/>
              </a:spcBef>
              <a:spcAft>
                <a:spcPts val="0"/>
              </a:spcAft>
              <a:buSzPts val="1800"/>
              <a:buChar char="•"/>
            </a:pPr>
            <a:r>
              <a:rPr lang="en-GB"/>
              <a:t>Useful blogs and articles: </a:t>
            </a:r>
            <a:endParaRPr/>
          </a:p>
          <a:p>
            <a:pPr marL="742950" lvl="1" indent="-285750" algn="l" rtl="0">
              <a:lnSpc>
                <a:spcPct val="90000"/>
              </a:lnSpc>
              <a:spcBef>
                <a:spcPts val="0"/>
              </a:spcBef>
              <a:spcAft>
                <a:spcPts val="0"/>
              </a:spcAft>
              <a:buSzPts val="1800"/>
              <a:buChar char="–"/>
            </a:pPr>
            <a:r>
              <a:rPr lang="en-GB" u="sng">
                <a:solidFill>
                  <a:schemeClr val="hlink"/>
                </a:solidFill>
                <a:hlinkClick r:id="rId4"/>
              </a:rPr>
              <a:t>https://academic.oup.com/jpubhealth/article/38/1/189/2362659</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5"/>
              </a:rPr>
              <a:t>https://www.drcath.net/hot-desk1/part-b-exam</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6"/>
              </a:rPr>
              <a:t>https://betterhealthforall.org/2019/08/05/top-10-part-b-exam-tips-from-kevin-smith-part-b-examiner/</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7"/>
              </a:rPr>
              <a:t>https://betterhealthforall.org/2018/06/06/the-winner-of-the-2018-fph-mcewan-award-shares-her-advice-on-preparing-for-the-part-a-exam/</a:t>
            </a:r>
            <a:endParaRPr/>
          </a:p>
          <a:p>
            <a:pPr marL="342900" lvl="0" indent="-342900" algn="l" rtl="0">
              <a:lnSpc>
                <a:spcPct val="100000"/>
              </a:lnSpc>
              <a:spcBef>
                <a:spcPts val="360"/>
              </a:spcBef>
              <a:spcAft>
                <a:spcPts val="0"/>
              </a:spcAft>
              <a:buClr>
                <a:srgbClr val="595959"/>
              </a:buClr>
              <a:buSzPts val="1800"/>
              <a:buChar char="•"/>
            </a:pPr>
            <a:r>
              <a:rPr lang="en-GB"/>
              <a:t>Deanery tutorials, mocks and </a:t>
            </a:r>
            <a:r>
              <a:rPr lang="en-GB" u="sng">
                <a:solidFill>
                  <a:schemeClr val="hlink"/>
                </a:solidFill>
                <a:hlinkClick r:id="rId8"/>
              </a:rPr>
              <a:t>peer-produced resources</a:t>
            </a:r>
            <a:endParaRPr/>
          </a:p>
          <a:p>
            <a:pPr marL="342900" lvl="0" indent="-342900" algn="l" rtl="0">
              <a:lnSpc>
                <a:spcPct val="100000"/>
              </a:lnSpc>
              <a:spcBef>
                <a:spcPts val="360"/>
              </a:spcBef>
              <a:spcAft>
                <a:spcPts val="0"/>
              </a:spcAft>
              <a:buSzPts val="1800"/>
              <a:buChar char="•"/>
            </a:pPr>
            <a:r>
              <a:rPr lang="en-GB" u="sng">
                <a:solidFill>
                  <a:schemeClr val="hlink"/>
                </a:solidFill>
                <a:hlinkClick r:id="rId9"/>
              </a:rPr>
              <a:t>National WhatsApp revision group</a:t>
            </a:r>
            <a:endParaRPr/>
          </a:p>
          <a:p>
            <a:pPr marL="342900" lvl="0" indent="-342900" algn="l" rtl="0">
              <a:lnSpc>
                <a:spcPct val="100000"/>
              </a:lnSpc>
              <a:spcBef>
                <a:spcPts val="360"/>
              </a:spcBef>
              <a:spcAft>
                <a:spcPts val="0"/>
              </a:spcAft>
              <a:buClr>
                <a:srgbClr val="595959"/>
              </a:buClr>
              <a:buSzPts val="1800"/>
              <a:buChar char="•"/>
            </a:pPr>
            <a:r>
              <a:rPr lang="en-GB"/>
              <a:t>Contact exams team: </a:t>
            </a:r>
            <a:r>
              <a:rPr lang="en-GB" u="sng">
                <a:solidFill>
                  <a:schemeClr val="hlink"/>
                </a:solidFill>
                <a:hlinkClick r:id="rId10"/>
              </a:rPr>
              <a:t>educ@fph.org.uk</a:t>
            </a:r>
            <a:r>
              <a:rPr lang="en-GB"/>
              <a:t> </a:t>
            </a:r>
            <a:endParaRPr/>
          </a:p>
        </p:txBody>
      </p:sp>
      <p:sp>
        <p:nvSpPr>
          <p:cNvPr id="456" name="Google Shape;456;geea35acded_0_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49</a:t>
            </a:fld>
            <a:endParaRPr/>
          </a:p>
        </p:txBody>
      </p:sp>
      <p:sp>
        <p:nvSpPr>
          <p:cNvPr id="457" name="Google Shape;457;geea35acded_0_37"/>
          <p:cNvSpPr/>
          <p:nvPr/>
        </p:nvSpPr>
        <p:spPr>
          <a:xfrm>
            <a:off x="5827568" y="3744421"/>
            <a:ext cx="3200400" cy="1193100"/>
          </a:xfrm>
          <a:prstGeom prst="ellipse">
            <a:avLst/>
          </a:prstGeom>
          <a:solidFill>
            <a:srgbClr val="00B0F0"/>
          </a:solidFill>
          <a:ln>
            <a:noFill/>
          </a:ln>
        </p:spPr>
        <p:txBody>
          <a:bodyPr spcFirstLastPara="1" wrap="square" lIns="91425" tIns="45700" rIns="91425" bIns="45700" anchor="ctr" anchorCtr="0">
            <a:noAutofit/>
          </a:bodyPr>
          <a:lstStyle/>
          <a:p>
            <a:pPr algn="ctr"/>
            <a:r>
              <a:rPr lang="en-GB" sz="1500">
                <a:solidFill>
                  <a:schemeClr val="lt1"/>
                </a:solidFill>
                <a:latin typeface="Calibri"/>
                <a:ea typeface="Calibri"/>
                <a:cs typeface="Calibri"/>
                <a:sym typeface="Calibri"/>
              </a:rPr>
              <a:t>Like the DFPH, most regions have a preparation series and/or mock exam</a:t>
            </a:r>
            <a:endParaRPr lang="en-US">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5"/>
          <p:cNvSpPr txBox="1">
            <a:spLocks noGrp="1"/>
          </p:cNvSpPr>
          <p:nvPr>
            <p:ph type="subTitle" idx="1"/>
          </p:nvPr>
        </p:nvSpPr>
        <p:spPr>
          <a:xfrm>
            <a:off x="556160" y="2130885"/>
            <a:ext cx="7243665"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Your questions</a:t>
            </a:r>
            <a:endParaRPr/>
          </a:p>
        </p:txBody>
      </p:sp>
      <p:sp>
        <p:nvSpPr>
          <p:cNvPr id="463" name="Google Shape;463;p35"/>
          <p:cNvSpPr txBox="1"/>
          <p:nvPr/>
        </p:nvSpPr>
        <p:spPr>
          <a:xfrm>
            <a:off x="556160" y="2866294"/>
            <a:ext cx="7731114"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Irfan Ghani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Assistant Academic Registrar </a:t>
            </a:r>
          </a:p>
          <a:p>
            <a:pPr marL="0" marR="0" lvl="0" indent="0" algn="l" rtl="0">
              <a:lnSpc>
                <a:spcPct val="100000"/>
              </a:lnSpc>
              <a:spcBef>
                <a:spcPts val="0"/>
              </a:spcBef>
              <a:spcAft>
                <a:spcPts val="0"/>
              </a:spcAft>
              <a:buClr>
                <a:srgbClr val="000000"/>
              </a:buClr>
              <a:buSzPts val="2000"/>
              <a:buFont typeface="Arial"/>
              <a:buNone/>
            </a:pPr>
            <a:r>
              <a:rPr lang="en-GB" sz="2000" i="1">
                <a:solidFill>
                  <a:schemeClr val="lt1"/>
                </a:solidFill>
              </a:rPr>
              <a:t>Training Programme Director, West Midlands</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F82CC-DD65-0A10-F199-68C769925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42257-B633-F3E0-D298-A02F5C4F6834}"/>
              </a:ext>
            </a:extLst>
          </p:cNvPr>
          <p:cNvSpPr>
            <a:spLocks noGrp="1"/>
          </p:cNvSpPr>
          <p:nvPr>
            <p:ph type="title"/>
          </p:nvPr>
        </p:nvSpPr>
        <p:spPr/>
        <p:txBody>
          <a:bodyPr>
            <a:normAutofit fontScale="90000"/>
          </a:bodyPr>
          <a:lstStyle/>
          <a:p>
            <a:r>
              <a:rPr lang="en-GB" b="1"/>
              <a:t>FPH Strategy 2025-30 </a:t>
            </a:r>
            <a:br>
              <a:rPr lang="en-GB"/>
            </a:br>
            <a:r>
              <a:rPr lang="en-GB" i="1"/>
              <a:t>Our Charitable Objects</a:t>
            </a:r>
            <a:endParaRPr lang="en-GB"/>
          </a:p>
        </p:txBody>
      </p:sp>
      <p:sp>
        <p:nvSpPr>
          <p:cNvPr id="4" name="Date Placeholder 3">
            <a:extLst>
              <a:ext uri="{FF2B5EF4-FFF2-40B4-BE49-F238E27FC236}">
                <a16:creationId xmlns:a16="http://schemas.microsoft.com/office/drawing/2014/main" id="{1B3C2FFD-CF3B-E815-9A8B-4B8F5BE556C6}"/>
              </a:ext>
            </a:extLst>
          </p:cNvPr>
          <p:cNvSpPr>
            <a:spLocks noGrp="1"/>
          </p:cNvSpPr>
          <p:nvPr>
            <p:ph type="dt" sz="half" idx="10"/>
          </p:nvPr>
        </p:nvSpPr>
        <p:spPr/>
        <p:txBody>
          <a:bodyPr/>
          <a:lstStyle/>
          <a:p>
            <a:pPr defTabSz="914378"/>
            <a:fld id="{77584810-455B-8741-8C2D-D4D392C26BB8}" type="datetime1">
              <a:rPr lang="en-GB" kern="0">
                <a:sym typeface="Arial"/>
              </a:rPr>
              <a:pPr defTabSz="914378"/>
              <a:t>08/09/2025</a:t>
            </a:fld>
            <a:endParaRPr lang="en-US" kern="0">
              <a:sym typeface="Arial"/>
            </a:endParaRPr>
          </a:p>
        </p:txBody>
      </p:sp>
      <p:sp>
        <p:nvSpPr>
          <p:cNvPr id="5" name="Slide Number Placeholder 4">
            <a:extLst>
              <a:ext uri="{FF2B5EF4-FFF2-40B4-BE49-F238E27FC236}">
                <a16:creationId xmlns:a16="http://schemas.microsoft.com/office/drawing/2014/main" id="{B0D12809-A199-8E8D-EE23-9B992E3C52B7}"/>
              </a:ext>
            </a:extLst>
          </p:cNvPr>
          <p:cNvSpPr>
            <a:spLocks noGrp="1"/>
          </p:cNvSpPr>
          <p:nvPr>
            <p:ph type="sldNum" sz="quarter" idx="12"/>
          </p:nvPr>
        </p:nvSpPr>
        <p:spPr/>
        <p:txBody>
          <a:bodyPr/>
          <a:lstStyle/>
          <a:p>
            <a:pPr defTabSz="914378"/>
            <a:fld id="{34AFA7FE-CD8C-F049-A609-816E200170F9}" type="slidenum">
              <a:rPr lang="en-US" kern="0">
                <a:sym typeface="Arial"/>
              </a:rPr>
              <a:pPr defTabSz="914378"/>
              <a:t>5</a:t>
            </a:fld>
            <a:endParaRPr lang="en-US" kern="0">
              <a:sym typeface="Arial"/>
            </a:endParaRPr>
          </a:p>
        </p:txBody>
      </p:sp>
      <p:pic>
        <p:nvPicPr>
          <p:cNvPr id="6" name="Picture 5">
            <a:extLst>
              <a:ext uri="{FF2B5EF4-FFF2-40B4-BE49-F238E27FC236}">
                <a16:creationId xmlns:a16="http://schemas.microsoft.com/office/drawing/2014/main" id="{BAF3EFBA-933B-5BA0-886F-07143C56B844}"/>
              </a:ext>
            </a:extLst>
          </p:cNvPr>
          <p:cNvPicPr>
            <a:picLocks noChangeAspect="1"/>
          </p:cNvPicPr>
          <p:nvPr/>
        </p:nvPicPr>
        <p:blipFill>
          <a:blip r:embed="rId2"/>
          <a:stretch>
            <a:fillRect/>
          </a:stretch>
        </p:blipFill>
        <p:spPr>
          <a:xfrm>
            <a:off x="457201" y="1669074"/>
            <a:ext cx="8286633" cy="2258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59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CD56-23E3-4609-7B7F-B05507660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88B54-BAA6-B7C9-DDD1-A379E534B90E}"/>
              </a:ext>
            </a:extLst>
          </p:cNvPr>
          <p:cNvSpPr>
            <a:spLocks noGrp="1"/>
          </p:cNvSpPr>
          <p:nvPr>
            <p:ph type="title"/>
          </p:nvPr>
        </p:nvSpPr>
        <p:spPr>
          <a:xfrm>
            <a:off x="457200" y="205979"/>
            <a:ext cx="7391400" cy="857250"/>
          </a:xfrm>
        </p:spPr>
        <p:txBody>
          <a:bodyPr anchor="ctr">
            <a:normAutofit/>
          </a:bodyPr>
          <a:lstStyle/>
          <a:p>
            <a:pPr>
              <a:lnSpc>
                <a:spcPct val="90000"/>
              </a:lnSpc>
            </a:pPr>
            <a:r>
              <a:rPr lang="en-GB" sz="2500" b="1"/>
              <a:t>FPH Strategy 2025-30 </a:t>
            </a:r>
            <a:br>
              <a:rPr lang="en-GB" sz="2500"/>
            </a:br>
            <a:r>
              <a:rPr lang="en-GB" sz="2500" i="1"/>
              <a:t>Focus Areas</a:t>
            </a:r>
          </a:p>
        </p:txBody>
      </p:sp>
      <p:sp>
        <p:nvSpPr>
          <p:cNvPr id="4" name="Date Placeholder 3">
            <a:extLst>
              <a:ext uri="{FF2B5EF4-FFF2-40B4-BE49-F238E27FC236}">
                <a16:creationId xmlns:a16="http://schemas.microsoft.com/office/drawing/2014/main" id="{F2B41C01-E2D2-6C3A-CCA4-32073E27F703}"/>
              </a:ext>
            </a:extLst>
          </p:cNvPr>
          <p:cNvSpPr>
            <a:spLocks noGrp="1"/>
          </p:cNvSpPr>
          <p:nvPr>
            <p:ph type="dt" sz="half" idx="10"/>
          </p:nvPr>
        </p:nvSpPr>
        <p:spPr>
          <a:xfrm>
            <a:off x="457200" y="4767264"/>
            <a:ext cx="2133600" cy="273844"/>
          </a:xfrm>
        </p:spPr>
        <p:txBody>
          <a:bodyPr anchor="ctr">
            <a:normAutofit/>
          </a:bodyPr>
          <a:lstStyle/>
          <a:p>
            <a:pPr defTabSz="457178">
              <a:spcAft>
                <a:spcPts val="600"/>
              </a:spcAft>
            </a:pPr>
            <a:fld id="{77584810-455B-8741-8C2D-D4D392C26BB8}" type="datetime1">
              <a:rPr lang="en-GB" kern="0">
                <a:sym typeface="Arial"/>
              </a:rPr>
              <a:pPr defTabSz="457178">
                <a:spcAft>
                  <a:spcPts val="600"/>
                </a:spcAft>
              </a:pPr>
              <a:t>08/09/2025</a:t>
            </a:fld>
            <a:endParaRPr lang="en-US" kern="0">
              <a:sym typeface="Arial"/>
            </a:endParaRPr>
          </a:p>
        </p:txBody>
      </p:sp>
      <p:sp>
        <p:nvSpPr>
          <p:cNvPr id="5" name="Slide Number Placeholder 4">
            <a:extLst>
              <a:ext uri="{FF2B5EF4-FFF2-40B4-BE49-F238E27FC236}">
                <a16:creationId xmlns:a16="http://schemas.microsoft.com/office/drawing/2014/main" id="{FD9A72DB-7D61-E1AB-D4CA-715908C98121}"/>
              </a:ext>
            </a:extLst>
          </p:cNvPr>
          <p:cNvSpPr>
            <a:spLocks noGrp="1"/>
          </p:cNvSpPr>
          <p:nvPr>
            <p:ph type="sldNum" sz="quarter" idx="12"/>
          </p:nvPr>
        </p:nvSpPr>
        <p:spPr>
          <a:xfrm>
            <a:off x="6553200" y="4767264"/>
            <a:ext cx="2133600" cy="273844"/>
          </a:xfrm>
        </p:spPr>
        <p:txBody>
          <a:bodyPr anchor="ctr">
            <a:normAutofit/>
          </a:bodyPr>
          <a:lstStyle/>
          <a:p>
            <a:pPr defTabSz="457178">
              <a:spcAft>
                <a:spcPts val="600"/>
              </a:spcAft>
            </a:pPr>
            <a:fld id="{34AFA7FE-CD8C-F049-A609-816E200170F9}" type="slidenum">
              <a:rPr lang="en-US" kern="0">
                <a:sym typeface="Arial"/>
              </a:rPr>
              <a:pPr defTabSz="457178">
                <a:spcAft>
                  <a:spcPts val="600"/>
                </a:spcAft>
              </a:pPr>
              <a:t>6</a:t>
            </a:fld>
            <a:endParaRPr lang="en-US" kern="0">
              <a:sym typeface="Arial"/>
            </a:endParaRPr>
          </a:p>
        </p:txBody>
      </p:sp>
      <p:pic>
        <p:nvPicPr>
          <p:cNvPr id="6" name="Picture 5" descr="A diagram of a diagram&#10;&#10;AI-generated content may be incorrect.">
            <a:extLst>
              <a:ext uri="{FF2B5EF4-FFF2-40B4-BE49-F238E27FC236}">
                <a16:creationId xmlns:a16="http://schemas.microsoft.com/office/drawing/2014/main" id="{E90D3298-4DEC-3C81-99F8-A08C6C0475F8}"/>
              </a:ext>
            </a:extLst>
          </p:cNvPr>
          <p:cNvPicPr>
            <a:picLocks noChangeAspect="1"/>
          </p:cNvPicPr>
          <p:nvPr/>
        </p:nvPicPr>
        <p:blipFill>
          <a:blip r:embed="rId2"/>
          <a:stretch>
            <a:fillRect/>
          </a:stretch>
        </p:blipFill>
        <p:spPr>
          <a:xfrm>
            <a:off x="2151672" y="1216482"/>
            <a:ext cx="4645370" cy="3759378"/>
          </a:xfrm>
          <a:prstGeom prst="rect">
            <a:avLst/>
          </a:prstGeom>
        </p:spPr>
      </p:pic>
    </p:spTree>
    <p:extLst>
      <p:ext uri="{BB962C8B-B14F-4D97-AF65-F5344CB8AC3E}">
        <p14:creationId xmlns:p14="http://schemas.microsoft.com/office/powerpoint/2010/main" val="12839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subTitle" idx="1"/>
          </p:nvPr>
        </p:nvSpPr>
        <p:spPr>
          <a:xfrm>
            <a:off x="562709" y="2312369"/>
            <a:ext cx="8150468" cy="21892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rgbClr val="FFFFFF"/>
              </a:buClr>
              <a:buSzPts val="2400"/>
              <a:buNone/>
            </a:pPr>
            <a:r>
              <a:rPr lang="en-GB" b="0"/>
              <a:t>Professor Meng Khaw</a:t>
            </a:r>
            <a:endParaRPr b="0"/>
          </a:p>
          <a:p>
            <a:pPr marL="0" lvl="0" indent="0" algn="l" rtl="0">
              <a:lnSpc>
                <a:spcPct val="100000"/>
              </a:lnSpc>
              <a:spcBef>
                <a:spcPts val="400"/>
              </a:spcBef>
              <a:spcAft>
                <a:spcPts val="0"/>
              </a:spcAft>
              <a:buClr>
                <a:srgbClr val="FFFFFF"/>
              </a:buClr>
              <a:buSzPts val="2000"/>
              <a:buNone/>
            </a:pPr>
            <a:r>
              <a:rPr lang="en-GB" sz="2000" b="0" i="1"/>
              <a:t>Academic Registrar</a:t>
            </a:r>
            <a:endParaRPr/>
          </a:p>
        </p:txBody>
      </p:sp>
    </p:spTree>
    <p:extLst>
      <p:ext uri="{BB962C8B-B14F-4D97-AF65-F5344CB8AC3E}">
        <p14:creationId xmlns:p14="http://schemas.microsoft.com/office/powerpoint/2010/main" val="246987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3CD5-4686-8567-EE46-C0ACB150E750}"/>
              </a:ext>
            </a:extLst>
          </p:cNvPr>
          <p:cNvSpPr>
            <a:spLocks noGrp="1"/>
          </p:cNvSpPr>
          <p:nvPr>
            <p:ph type="title"/>
          </p:nvPr>
        </p:nvSpPr>
        <p:spPr/>
        <p:txBody>
          <a:bodyPr/>
          <a:lstStyle/>
          <a:p>
            <a:r>
              <a:rPr lang="en-GB"/>
              <a:t>Overview</a:t>
            </a:r>
          </a:p>
        </p:txBody>
      </p:sp>
      <p:sp>
        <p:nvSpPr>
          <p:cNvPr id="3" name="Content Placeholder 2">
            <a:extLst>
              <a:ext uri="{FF2B5EF4-FFF2-40B4-BE49-F238E27FC236}">
                <a16:creationId xmlns:a16="http://schemas.microsoft.com/office/drawing/2014/main" id="{7A4FBD38-7FB2-2F1D-1DAB-74A3F8E5672B}"/>
              </a:ext>
            </a:extLst>
          </p:cNvPr>
          <p:cNvSpPr>
            <a:spLocks noGrp="1"/>
          </p:cNvSpPr>
          <p:nvPr>
            <p:ph idx="1"/>
          </p:nvPr>
        </p:nvSpPr>
        <p:spPr/>
        <p:txBody>
          <a:bodyPr>
            <a:normAutofit/>
          </a:bodyPr>
          <a:lstStyle/>
          <a:p>
            <a:r>
              <a:rPr lang="en-GB" sz="2800">
                <a:effectLst/>
                <a:latin typeface="Aptos" panose="020B0004020202020204" pitchFamily="34" charset="0"/>
                <a:ea typeface="Aptos" panose="020B0004020202020204" pitchFamily="34" charset="0"/>
                <a:cs typeface="Aptos" panose="020B0004020202020204" pitchFamily="34" charset="0"/>
              </a:rPr>
              <a:t>Enrolment</a:t>
            </a:r>
          </a:p>
          <a:p>
            <a:r>
              <a:rPr lang="en-GB" sz="2800">
                <a:effectLst/>
                <a:latin typeface="Aptos" panose="020B0004020202020204" pitchFamily="34" charset="0"/>
                <a:ea typeface="Aptos" panose="020B0004020202020204" pitchFamily="34" charset="0"/>
                <a:cs typeface="Aptos" panose="020B0004020202020204" pitchFamily="34" charset="0"/>
              </a:rPr>
              <a:t>Curriculum</a:t>
            </a:r>
          </a:p>
          <a:p>
            <a:r>
              <a:rPr lang="en-GB" sz="2800">
                <a:latin typeface="Aptos" panose="020B0004020202020204" pitchFamily="34" charset="0"/>
                <a:ea typeface="Aptos" panose="020B0004020202020204" pitchFamily="34" charset="0"/>
                <a:cs typeface="Times New Roman" panose="02020603050405020304" pitchFamily="18" charset="0"/>
              </a:rPr>
              <a:t>Assessment</a:t>
            </a:r>
          </a:p>
          <a:p>
            <a:r>
              <a:rPr lang="en-GB" sz="2800">
                <a:effectLst/>
                <a:latin typeface="Aptos" panose="020B0004020202020204" pitchFamily="34" charset="0"/>
                <a:ea typeface="Aptos" panose="020B0004020202020204" pitchFamily="34" charset="0"/>
                <a:cs typeface="Times New Roman" panose="02020603050405020304" pitchFamily="18" charset="0"/>
              </a:rPr>
              <a:t>Training</a:t>
            </a:r>
          </a:p>
          <a:p>
            <a:r>
              <a:rPr lang="en-GB" sz="2800">
                <a:latin typeface="Aptos" panose="020B0004020202020204" pitchFamily="34" charset="0"/>
                <a:ea typeface="Aptos" panose="020B0004020202020204" pitchFamily="34" charset="0"/>
                <a:cs typeface="Times New Roman" panose="02020603050405020304" pitchFamily="18" charset="0"/>
              </a:rPr>
              <a:t>Governance</a:t>
            </a:r>
            <a:endParaRPr lang="en-GB" sz="2800">
              <a:effectLst/>
              <a:latin typeface="Aptos" panose="020B0004020202020204" pitchFamily="34" charset="0"/>
              <a:ea typeface="Aptos" panose="020B0004020202020204" pitchFamily="34" charset="0"/>
              <a:cs typeface="Times New Roman" panose="02020603050405020304" pitchFamily="18" charset="0"/>
            </a:endParaRPr>
          </a:p>
          <a:p>
            <a:endParaRPr lang="en-GB" sz="2800"/>
          </a:p>
        </p:txBody>
      </p:sp>
      <p:sp>
        <p:nvSpPr>
          <p:cNvPr id="4" name="Date Placeholder 3">
            <a:extLst>
              <a:ext uri="{FF2B5EF4-FFF2-40B4-BE49-F238E27FC236}">
                <a16:creationId xmlns:a16="http://schemas.microsoft.com/office/drawing/2014/main" id="{0931AA0A-D841-911D-02D8-5878B390040B}"/>
              </a:ext>
            </a:extLst>
          </p:cNvPr>
          <p:cNvSpPr>
            <a:spLocks noGrp="1"/>
          </p:cNvSpPr>
          <p:nvPr>
            <p:ph type="dt" sz="half" idx="10"/>
          </p:nvPr>
        </p:nvSpPr>
        <p:spPr/>
        <p:txBody>
          <a:bodyPr/>
          <a:lstStyle/>
          <a:p>
            <a:fld id="{77584810-455B-8741-8C2D-D4D392C26BB8}" type="datetime1">
              <a:rPr lang="en-GB" smtClean="0"/>
              <a:t>08/09/2025</a:t>
            </a:fld>
            <a:endParaRPr lang="en-US"/>
          </a:p>
        </p:txBody>
      </p:sp>
      <p:sp>
        <p:nvSpPr>
          <p:cNvPr id="5" name="Slide Number Placeholder 4">
            <a:extLst>
              <a:ext uri="{FF2B5EF4-FFF2-40B4-BE49-F238E27FC236}">
                <a16:creationId xmlns:a16="http://schemas.microsoft.com/office/drawing/2014/main" id="{0366FB02-FD73-0D84-25AC-A036B6BA17D4}"/>
              </a:ext>
            </a:extLst>
          </p:cNvPr>
          <p:cNvSpPr>
            <a:spLocks noGrp="1"/>
          </p:cNvSpPr>
          <p:nvPr>
            <p:ph type="sldNum" sz="quarter" idx="12"/>
          </p:nvPr>
        </p:nvSpPr>
        <p:spPr/>
        <p:txBody>
          <a:bodyPr/>
          <a:lstStyle/>
          <a:p>
            <a:fld id="{34AFA7FE-CD8C-F049-A609-816E200170F9}" type="slidenum">
              <a:rPr lang="en-US" smtClean="0"/>
              <a:t>8</a:t>
            </a:fld>
            <a:endParaRPr lang="en-US"/>
          </a:p>
        </p:txBody>
      </p:sp>
      <p:pic>
        <p:nvPicPr>
          <p:cNvPr id="1026" name="Picture 2">
            <a:extLst>
              <a:ext uri="{FF2B5EF4-FFF2-40B4-BE49-F238E27FC236}">
                <a16:creationId xmlns:a16="http://schemas.microsoft.com/office/drawing/2014/main" id="{949A3647-3D66-24D9-AD90-BD08C9CF00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82"/>
          <a:stretch/>
        </p:blipFill>
        <p:spPr bwMode="auto">
          <a:xfrm>
            <a:off x="4277902" y="1152293"/>
            <a:ext cx="1204089" cy="1104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79085D-E443-85FB-F616-E94BACD200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1" b="8902"/>
          <a:stretch/>
        </p:blipFill>
        <p:spPr bwMode="auto">
          <a:xfrm>
            <a:off x="5566446" y="1156028"/>
            <a:ext cx="1624599" cy="1096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A6C8420-C233-2F05-21F5-5A69BA03F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500" y="1156027"/>
            <a:ext cx="1664740" cy="11043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cropolis - The Greek Parthenon">
            <a:extLst>
              <a:ext uri="{FF2B5EF4-FFF2-40B4-BE49-F238E27FC236}">
                <a16:creationId xmlns:a16="http://schemas.microsoft.com/office/drawing/2014/main" id="{20B96B4F-2BE3-48DE-0A95-5403998D1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902" y="2319922"/>
            <a:ext cx="4662337" cy="234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02766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th Anniversary FP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32F09C3A23D4998B9EA31F785FD95" ma:contentTypeVersion="13" ma:contentTypeDescription="Create a new document." ma:contentTypeScope="" ma:versionID="d79ca82c5b8d01bd7739b1b84503560d">
  <xsd:schema xmlns:xsd="http://www.w3.org/2001/XMLSchema" xmlns:xs="http://www.w3.org/2001/XMLSchema" xmlns:p="http://schemas.microsoft.com/office/2006/metadata/properties" xmlns:ns2="3f7fc2bf-407b-4a43-989f-dd7e803d576b" xmlns:ns3="107f3248-7408-4af3-8a1e-7daa86aacaf3" targetNamespace="http://schemas.microsoft.com/office/2006/metadata/properties" ma:root="true" ma:fieldsID="5890db6e415be3ec16a747dc780e314c" ns2:_="" ns3:_="">
    <xsd:import namespace="3f7fc2bf-407b-4a43-989f-dd7e803d576b"/>
    <xsd:import namespace="107f3248-7408-4af3-8a1e-7daa86aaca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fc2bf-407b-4a43-989f-dd7e803d57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descrip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b4c895c-a328-49c6-bb97-e2f335a09b3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7f3248-7408-4af3-8a1e-7daa86aacaf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4fd94f8-d53f-484d-8b39-ddf7dd448415}" ma:internalName="TaxCatchAll" ma:showField="CatchAllData" ma:web="107f3248-7408-4af3-8a1e-7daa86aaca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7fc2bf-407b-4a43-989f-dd7e803d576b">
      <Terms xmlns="http://schemas.microsoft.com/office/infopath/2007/PartnerControls"/>
    </lcf76f155ced4ddcb4097134ff3c332f>
    <TaxCatchAll xmlns="107f3248-7408-4af3-8a1e-7daa86aacaf3" xsi:nil="true"/>
  </documentManagement>
</p:properties>
</file>

<file path=customXml/itemProps1.xml><?xml version="1.0" encoding="utf-8"?>
<ds:datastoreItem xmlns:ds="http://schemas.openxmlformats.org/officeDocument/2006/customXml" ds:itemID="{2384F822-CC8D-4286-80E2-9641C23E338E}">
  <ds:schemaRefs>
    <ds:schemaRef ds:uri="http://schemas.microsoft.com/sharepoint/v3/contenttype/forms"/>
  </ds:schemaRefs>
</ds:datastoreItem>
</file>

<file path=customXml/itemProps2.xml><?xml version="1.0" encoding="utf-8"?>
<ds:datastoreItem xmlns:ds="http://schemas.openxmlformats.org/officeDocument/2006/customXml" ds:itemID="{8563AA2C-13ED-4F38-9E58-40EC6776A20E}">
  <ds:schemaRefs>
    <ds:schemaRef ds:uri="107f3248-7408-4af3-8a1e-7daa86aacaf3"/>
    <ds:schemaRef ds:uri="3f7fc2bf-407b-4a43-989f-dd7e803d57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E6A78E-61A2-4B2E-9A97-2E918A55DF53}">
  <ds:schemaRefs>
    <ds:schemaRef ds:uri="107f3248-7408-4af3-8a1e-7daa86aacaf3"/>
    <ds:schemaRef ds:uri="3f7fc2bf-407b-4a43-989f-dd7e803d576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3541</Words>
  <Application>Microsoft Office PowerPoint</Application>
  <PresentationFormat>On-screen Show (16:9)</PresentationFormat>
  <Paragraphs>517</Paragraphs>
  <Slides>51</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Aptos</vt:lpstr>
      <vt:lpstr>ff-tisa-sans-web-pro</vt:lpstr>
      <vt:lpstr>Calibri</vt:lpstr>
      <vt:lpstr>Roboto</vt:lpstr>
      <vt:lpstr>Arial</vt:lpstr>
      <vt:lpstr>Times New Roman</vt:lpstr>
      <vt:lpstr>Wingdings</vt:lpstr>
      <vt:lpstr>Office Theme</vt:lpstr>
      <vt:lpstr>50th Anniversary FPH theme</vt:lpstr>
      <vt:lpstr>FPH Specialty Registrars’  Welcome and Induction Friday 5 September 2025</vt:lpstr>
      <vt:lpstr>PowerPoint Presentation</vt:lpstr>
      <vt:lpstr>PowerPoint Presentation</vt:lpstr>
      <vt:lpstr>FPH Strategy 2025-30  Our Vision</vt:lpstr>
      <vt:lpstr>FPH Strategy 2025-30  Our Mission</vt:lpstr>
      <vt:lpstr>FPH Strategy 2025-30  Our Charitable Objects</vt:lpstr>
      <vt:lpstr>FPH Strategy 2025-30  Focus Areas</vt:lpstr>
      <vt:lpstr>PowerPoint Presentation</vt:lpstr>
      <vt:lpstr>Overview</vt:lpstr>
      <vt:lpstr>Enrolment with FPH</vt:lpstr>
      <vt:lpstr>Curriculum Review</vt:lpstr>
      <vt:lpstr>Assessment: FPH exam applications &amp; adjustments</vt:lpstr>
      <vt:lpstr>Training: No. of public health registrars over time</vt:lpstr>
      <vt:lpstr>Training: Recruitment</vt:lpstr>
      <vt:lpstr>Governance: Education committee</vt:lpstr>
      <vt:lpstr>Fair Training and Assessment</vt:lpstr>
      <vt:lpstr>PowerPoint Presentation</vt:lpstr>
      <vt:lpstr>Specialty Registrars' Committee (SRC)</vt:lpstr>
      <vt:lpstr>SRC away day</vt:lpstr>
      <vt:lpstr>National Registrar Conference </vt:lpstr>
      <vt:lpstr>Local Reps and SRC Reps</vt:lpstr>
      <vt:lpstr>SRC Reps</vt:lpstr>
      <vt:lpstr>Next steps</vt:lpstr>
      <vt:lpstr>PowerPoint Presentation</vt:lpstr>
      <vt:lpstr>Education &amp; Training Team</vt:lpstr>
      <vt:lpstr>What is the ePortfolio? </vt:lpstr>
      <vt:lpstr>How the ePortfolio works</vt:lpstr>
      <vt:lpstr>How the ePortfolio works</vt:lpstr>
      <vt:lpstr>ARCPs</vt:lpstr>
      <vt:lpstr>Confidential Data</vt:lpstr>
      <vt:lpstr>Future Developments</vt:lpstr>
      <vt:lpstr>Resources</vt:lpstr>
      <vt:lpstr>PowerPoint Presentation</vt:lpstr>
      <vt:lpstr>Context</vt:lpstr>
      <vt:lpstr>Special Interest Groups (SIGs)</vt:lpstr>
      <vt:lpstr>What do FPH SIGs do?</vt:lpstr>
      <vt:lpstr>Faculty SIGs and who they report to</vt:lpstr>
      <vt:lpstr>Recent policy areas</vt:lpstr>
      <vt:lpstr>Faculty support for SIGs</vt:lpstr>
      <vt:lpstr>PowerPoint Presentation</vt:lpstr>
      <vt:lpstr>Where do exams fit into training?</vt:lpstr>
      <vt:lpstr>Diplomate (DFPH) Examination</vt:lpstr>
      <vt:lpstr>DFPH Examination</vt:lpstr>
      <vt:lpstr>DFPH Examination</vt:lpstr>
      <vt:lpstr>DFPH Examination</vt:lpstr>
      <vt:lpstr>Membership (MFPH) Examination</vt:lpstr>
      <vt:lpstr>MFPH Format</vt:lpstr>
      <vt:lpstr>MFPH - Competencies assessed</vt:lpstr>
      <vt:lpstr>How to prepare</vt:lpstr>
      <vt:lpstr>MFPH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FPH Specialty Registrars’  Welcome and Induction Monday 27 September 2021</dc:title>
  <dc:creator>David Parkinson</dc:creator>
  <cp:lastModifiedBy>Julian Ryder</cp:lastModifiedBy>
  <cp:revision>1</cp:revision>
  <dcterms:created xsi:type="dcterms:W3CDTF">2019-11-19T15:53:56Z</dcterms:created>
  <dcterms:modified xsi:type="dcterms:W3CDTF">2025-09-08T14:00:02Z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0x01010049932F09C3A23D4998B9EA31F785FD95</vt:lpwstr>
  </property>
  <property fmtid="{D5CDD505-2E9C-101B-9397-08002B2CF9AE}" pid="3" name="Order">
    <vt:r8>116600</vt:r8>
  </property>
  <property fmtid="{D5CDD505-2E9C-101B-9397-08002B2CF9AE}" pid="4" name="MediaServiceImageTags">
    <vt:lpwstr/>
  </property>
</Properties>
</file>