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963" r:id="rId3"/>
    <p:sldId id="1293" r:id="rId4"/>
    <p:sldId id="1311" r:id="rId5"/>
    <p:sldId id="2145707585" r:id="rId6"/>
    <p:sldId id="1191" r:id="rId7"/>
    <p:sldId id="2145707592" r:id="rId8"/>
    <p:sldId id="445" r:id="rId9"/>
    <p:sldId id="446" r:id="rId10"/>
    <p:sldId id="263" r:id="rId11"/>
    <p:sldId id="2145707584" r:id="rId12"/>
    <p:sldId id="2145707589" r:id="rId13"/>
    <p:sldId id="1306" r:id="rId14"/>
    <p:sldId id="1299" r:id="rId15"/>
    <p:sldId id="1305" r:id="rId16"/>
    <p:sldId id="1303" r:id="rId17"/>
    <p:sldId id="1301" r:id="rId18"/>
    <p:sldId id="2145707573" r:id="rId19"/>
    <p:sldId id="2145707588" r:id="rId20"/>
    <p:sldId id="503" r:id="rId21"/>
    <p:sldId id="931" r:id="rId22"/>
    <p:sldId id="282" r:id="rId23"/>
    <p:sldId id="2145707572" r:id="rId24"/>
    <p:sldId id="2145707576" r:id="rId25"/>
    <p:sldId id="2323" r:id="rId26"/>
    <p:sldId id="1346" r:id="rId27"/>
    <p:sldId id="1343" r:id="rId28"/>
    <p:sldId id="1307" r:id="rId29"/>
    <p:sldId id="1302" r:id="rId30"/>
    <p:sldId id="2145707568" r:id="rId31"/>
    <p:sldId id="1109" r:id="rId32"/>
    <p:sldId id="1353" r:id="rId33"/>
    <p:sldId id="1354" r:id="rId34"/>
    <p:sldId id="2145707566" r:id="rId35"/>
    <p:sldId id="2145707555" r:id="rId36"/>
    <p:sldId id="989" r:id="rId37"/>
    <p:sldId id="2145707587" r:id="rId38"/>
    <p:sldId id="1309" r:id="rId39"/>
    <p:sldId id="2145707569" r:id="rId40"/>
    <p:sldId id="2145707590" r:id="rId41"/>
    <p:sldId id="2145707591" r:id="rId42"/>
    <p:sldId id="2145707561" r:id="rId43"/>
    <p:sldId id="260" r:id="rId44"/>
    <p:sldId id="134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my" initials="T" lastIdx="2" clrIdx="0">
    <p:extLst>
      <p:ext uri="{19B8F6BF-5375-455C-9EA6-DF929625EA0E}">
        <p15:presenceInfo xmlns:p15="http://schemas.microsoft.com/office/powerpoint/2012/main" userId="Tamm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D5E6A-E2FF-3347-BBD0-237F1181587B}" v="9" dt="2023-05-08T18:16:24.041"/>
    <p1510:client id="{C1BCF5BF-2AD1-7345-B635-4E172A9A15F4}" v="33" dt="2023-05-08T11:33:30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226" autoAdjust="0"/>
    <p:restoredTop sz="96326" autoAdjust="0"/>
  </p:normalViewPr>
  <p:slideViewPr>
    <p:cSldViewPr snapToGrid="0">
      <p:cViewPr varScale="1">
        <p:scale>
          <a:sx n="147" d="100"/>
          <a:sy n="147" d="100"/>
        </p:scale>
        <p:origin x="9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mot, Michael" userId="1c60dd0d-d427-4970-b87c-dc92a9027644" providerId="ADAL" clId="{050D5E6A-E2FF-3347-BBD0-237F1181587B}"/>
    <pc:docChg chg="addSld delSld modSld sldOrd">
      <pc:chgData name="Marmot, Michael" userId="1c60dd0d-d427-4970-b87c-dc92a9027644" providerId="ADAL" clId="{050D5E6A-E2FF-3347-BBD0-237F1181587B}" dt="2023-05-08T19:08:53.073" v="88" actId="2696"/>
      <pc:docMkLst>
        <pc:docMk/>
      </pc:docMkLst>
      <pc:sldChg chg="del">
        <pc:chgData name="Marmot, Michael" userId="1c60dd0d-d427-4970-b87c-dc92a9027644" providerId="ADAL" clId="{050D5E6A-E2FF-3347-BBD0-237F1181587B}" dt="2023-05-08T18:21:02.050" v="80" actId="2696"/>
        <pc:sldMkLst>
          <pc:docMk/>
          <pc:sldMk cId="3216106187" sldId="259"/>
        </pc:sldMkLst>
      </pc:sldChg>
      <pc:sldChg chg="del">
        <pc:chgData name="Marmot, Michael" userId="1c60dd0d-d427-4970-b87c-dc92a9027644" providerId="ADAL" clId="{050D5E6A-E2FF-3347-BBD0-237F1181587B}" dt="2023-05-08T17:50:53.248" v="13" actId="2696"/>
        <pc:sldMkLst>
          <pc:docMk/>
          <pc:sldMk cId="79970186" sldId="279"/>
        </pc:sldMkLst>
      </pc:sldChg>
      <pc:sldChg chg="del">
        <pc:chgData name="Marmot, Michael" userId="1c60dd0d-d427-4970-b87c-dc92a9027644" providerId="ADAL" clId="{050D5E6A-E2FF-3347-BBD0-237F1181587B}" dt="2023-05-08T18:14:38.701" v="73" actId="2696"/>
        <pc:sldMkLst>
          <pc:docMk/>
          <pc:sldMk cId="0" sldId="288"/>
        </pc:sldMkLst>
      </pc:sldChg>
      <pc:sldChg chg="del">
        <pc:chgData name="Marmot, Michael" userId="1c60dd0d-d427-4970-b87c-dc92a9027644" providerId="ADAL" clId="{050D5E6A-E2FF-3347-BBD0-237F1181587B}" dt="2023-05-08T17:56:43.812" v="54" actId="2696"/>
        <pc:sldMkLst>
          <pc:docMk/>
          <pc:sldMk cId="720722557" sldId="507"/>
        </pc:sldMkLst>
      </pc:sldChg>
      <pc:sldChg chg="del">
        <pc:chgData name="Marmot, Michael" userId="1c60dd0d-d427-4970-b87c-dc92a9027644" providerId="ADAL" clId="{050D5E6A-E2FF-3347-BBD0-237F1181587B}" dt="2023-05-08T18:14:40.672" v="74" actId="2696"/>
        <pc:sldMkLst>
          <pc:docMk/>
          <pc:sldMk cId="1460834047" sldId="615"/>
        </pc:sldMkLst>
      </pc:sldChg>
      <pc:sldChg chg="del">
        <pc:chgData name="Marmot, Michael" userId="1c60dd0d-d427-4970-b87c-dc92a9027644" providerId="ADAL" clId="{050D5E6A-E2FF-3347-BBD0-237F1181587B}" dt="2023-05-08T18:14:42.245" v="75" actId="2696"/>
        <pc:sldMkLst>
          <pc:docMk/>
          <pc:sldMk cId="2263021391" sldId="616"/>
        </pc:sldMkLst>
      </pc:sldChg>
      <pc:sldChg chg="ord">
        <pc:chgData name="Marmot, Michael" userId="1c60dd0d-d427-4970-b87c-dc92a9027644" providerId="ADAL" clId="{050D5E6A-E2FF-3347-BBD0-237F1181587B}" dt="2023-05-08T17:56:48.583" v="56" actId="20578"/>
        <pc:sldMkLst>
          <pc:docMk/>
          <pc:sldMk cId="1794913376" sldId="931"/>
        </pc:sldMkLst>
      </pc:sldChg>
      <pc:sldChg chg="del">
        <pc:chgData name="Marmot, Michael" userId="1c60dd0d-d427-4970-b87c-dc92a9027644" providerId="ADAL" clId="{050D5E6A-E2FF-3347-BBD0-237F1181587B}" dt="2023-05-08T17:50:50.683" v="12" actId="2696"/>
        <pc:sldMkLst>
          <pc:docMk/>
          <pc:sldMk cId="2116959343" sldId="1080"/>
        </pc:sldMkLst>
      </pc:sldChg>
      <pc:sldChg chg="ord">
        <pc:chgData name="Marmot, Michael" userId="1c60dd0d-d427-4970-b87c-dc92a9027644" providerId="ADAL" clId="{050D5E6A-E2FF-3347-BBD0-237F1181587B}" dt="2023-05-08T18:17:16.979" v="79" actId="20578"/>
        <pc:sldMkLst>
          <pc:docMk/>
          <pc:sldMk cId="601251286" sldId="1109"/>
        </pc:sldMkLst>
      </pc:sldChg>
      <pc:sldChg chg="del ord">
        <pc:chgData name="Marmot, Michael" userId="1c60dd0d-d427-4970-b87c-dc92a9027644" providerId="ADAL" clId="{050D5E6A-E2FF-3347-BBD0-237F1181587B}" dt="2023-05-08T19:08:51.663" v="87" actId="2696"/>
        <pc:sldMkLst>
          <pc:docMk/>
          <pc:sldMk cId="2141789875" sldId="1110"/>
        </pc:sldMkLst>
      </pc:sldChg>
      <pc:sldChg chg="add ord">
        <pc:chgData name="Marmot, Michael" userId="1c60dd0d-d427-4970-b87c-dc92a9027644" providerId="ADAL" clId="{050D5E6A-E2FF-3347-BBD0-237F1181587B}" dt="2023-05-08T17:50:48.130" v="11" actId="20578"/>
        <pc:sldMkLst>
          <pc:docMk/>
          <pc:sldMk cId="2195188250" sldId="1191"/>
        </pc:sldMkLst>
      </pc:sldChg>
      <pc:sldChg chg="add del ord">
        <pc:chgData name="Marmot, Michael" userId="1c60dd0d-d427-4970-b87c-dc92a9027644" providerId="ADAL" clId="{050D5E6A-E2FF-3347-BBD0-237F1181587B}" dt="2023-05-08T19:08:14.787" v="86" actId="2696"/>
        <pc:sldMkLst>
          <pc:docMk/>
          <pc:sldMk cId="3864230331" sldId="1295"/>
        </pc:sldMkLst>
      </pc:sldChg>
      <pc:sldChg chg="add ord">
        <pc:chgData name="Marmot, Michael" userId="1c60dd0d-d427-4970-b87c-dc92a9027644" providerId="ADAL" clId="{050D5E6A-E2FF-3347-BBD0-237F1181587B}" dt="2023-05-08T18:12:09.970" v="68" actId="20578"/>
        <pc:sldMkLst>
          <pc:docMk/>
          <pc:sldMk cId="2465010203" sldId="1299"/>
        </pc:sldMkLst>
      </pc:sldChg>
      <pc:sldChg chg="add ord">
        <pc:chgData name="Marmot, Michael" userId="1c60dd0d-d427-4970-b87c-dc92a9027644" providerId="ADAL" clId="{050D5E6A-E2FF-3347-BBD0-237F1181587B}" dt="2023-05-08T18:16:31.558" v="78" actId="20578"/>
        <pc:sldMkLst>
          <pc:docMk/>
          <pc:sldMk cId="3491389808" sldId="1301"/>
        </pc:sldMkLst>
      </pc:sldChg>
      <pc:sldChg chg="add ord">
        <pc:chgData name="Marmot, Michael" userId="1c60dd0d-d427-4970-b87c-dc92a9027644" providerId="ADAL" clId="{050D5E6A-E2FF-3347-BBD0-237F1181587B}" dt="2023-05-08T18:59:41.082" v="81" actId="20578"/>
        <pc:sldMkLst>
          <pc:docMk/>
          <pc:sldMk cId="1316222959" sldId="1302"/>
        </pc:sldMkLst>
      </pc:sldChg>
      <pc:sldChg chg="add ord">
        <pc:chgData name="Marmot, Michael" userId="1c60dd0d-d427-4970-b87c-dc92a9027644" providerId="ADAL" clId="{050D5E6A-E2FF-3347-BBD0-237F1181587B}" dt="2023-05-08T18:11:54.215" v="67" actId="20578"/>
        <pc:sldMkLst>
          <pc:docMk/>
          <pc:sldMk cId="1601669114" sldId="1303"/>
        </pc:sldMkLst>
      </pc:sldChg>
      <pc:sldChg chg="add ord">
        <pc:chgData name="Marmot, Michael" userId="1c60dd0d-d427-4970-b87c-dc92a9027644" providerId="ADAL" clId="{050D5E6A-E2FF-3347-BBD0-237F1181587B}" dt="2023-05-08T17:52:54.415" v="53" actId="20578"/>
        <pc:sldMkLst>
          <pc:docMk/>
          <pc:sldMk cId="3767844591" sldId="1305"/>
        </pc:sldMkLst>
      </pc:sldChg>
      <pc:sldChg chg="add ord">
        <pc:chgData name="Marmot, Michael" userId="1c60dd0d-d427-4970-b87c-dc92a9027644" providerId="ADAL" clId="{050D5E6A-E2FF-3347-BBD0-237F1181587B}" dt="2023-05-08T17:52:50.662" v="52" actId="20578"/>
        <pc:sldMkLst>
          <pc:docMk/>
          <pc:sldMk cId="3461720613" sldId="1306"/>
        </pc:sldMkLst>
      </pc:sldChg>
      <pc:sldChg chg="ord">
        <pc:chgData name="Marmot, Michael" userId="1c60dd0d-d427-4970-b87c-dc92a9027644" providerId="ADAL" clId="{050D5E6A-E2FF-3347-BBD0-237F1181587B}" dt="2023-05-08T18:14:30.322" v="72" actId="20578"/>
        <pc:sldMkLst>
          <pc:docMk/>
          <pc:sldMk cId="3185869200" sldId="1307"/>
        </pc:sldMkLst>
      </pc:sldChg>
      <pc:sldChg chg="del">
        <pc:chgData name="Marmot, Michael" userId="1c60dd0d-d427-4970-b87c-dc92a9027644" providerId="ADAL" clId="{050D5E6A-E2FF-3347-BBD0-237F1181587B}" dt="2023-05-08T19:01:12.668" v="83" actId="2696"/>
        <pc:sldMkLst>
          <pc:docMk/>
          <pc:sldMk cId="2997138586" sldId="1330"/>
        </pc:sldMkLst>
      </pc:sldChg>
      <pc:sldChg chg="ord">
        <pc:chgData name="Marmot, Michael" userId="1c60dd0d-d427-4970-b87c-dc92a9027644" providerId="ADAL" clId="{050D5E6A-E2FF-3347-BBD0-237F1181587B}" dt="2023-05-08T19:00:07.877" v="82" actId="20578"/>
        <pc:sldMkLst>
          <pc:docMk/>
          <pc:sldMk cId="968689495" sldId="1343"/>
        </pc:sldMkLst>
      </pc:sldChg>
      <pc:sldChg chg="ord">
        <pc:chgData name="Marmot, Michael" userId="1c60dd0d-d427-4970-b87c-dc92a9027644" providerId="ADAL" clId="{050D5E6A-E2FF-3347-BBD0-237F1181587B}" dt="2023-05-08T18:12:40.471" v="70" actId="20578"/>
        <pc:sldMkLst>
          <pc:docMk/>
          <pc:sldMk cId="2425837176" sldId="1346"/>
        </pc:sldMkLst>
      </pc:sldChg>
      <pc:sldChg chg="ord">
        <pc:chgData name="Marmot, Michael" userId="1c60dd0d-d427-4970-b87c-dc92a9027644" providerId="ADAL" clId="{050D5E6A-E2FF-3347-BBD0-237F1181587B}" dt="2023-05-08T17:57:45.218" v="57" actId="20578"/>
        <pc:sldMkLst>
          <pc:docMk/>
          <pc:sldMk cId="1085317458" sldId="1349"/>
        </pc:sldMkLst>
      </pc:sldChg>
      <pc:sldChg chg="ord">
        <pc:chgData name="Marmot, Michael" userId="1c60dd0d-d427-4970-b87c-dc92a9027644" providerId="ADAL" clId="{050D5E6A-E2FF-3347-BBD0-237F1181587B}" dt="2023-05-08T18:17:16.979" v="79" actId="20578"/>
        <pc:sldMkLst>
          <pc:docMk/>
          <pc:sldMk cId="4013099458" sldId="1353"/>
        </pc:sldMkLst>
      </pc:sldChg>
      <pc:sldChg chg="ord">
        <pc:chgData name="Marmot, Michael" userId="1c60dd0d-d427-4970-b87c-dc92a9027644" providerId="ADAL" clId="{050D5E6A-E2FF-3347-BBD0-237F1181587B}" dt="2023-05-08T18:17:16.979" v="79" actId="20578"/>
        <pc:sldMkLst>
          <pc:docMk/>
          <pc:sldMk cId="136346041" sldId="1354"/>
        </pc:sldMkLst>
      </pc:sldChg>
      <pc:sldChg chg="del">
        <pc:chgData name="Marmot, Michael" userId="1c60dd0d-d427-4970-b87c-dc92a9027644" providerId="ADAL" clId="{050D5E6A-E2FF-3347-BBD0-237F1181587B}" dt="2023-05-08T18:12:43.738" v="71" actId="2696"/>
        <pc:sldMkLst>
          <pc:docMk/>
          <pc:sldMk cId="2169168130" sldId="1373"/>
        </pc:sldMkLst>
      </pc:sldChg>
      <pc:sldChg chg="ord">
        <pc:chgData name="Marmot, Michael" userId="1c60dd0d-d427-4970-b87c-dc92a9027644" providerId="ADAL" clId="{050D5E6A-E2FF-3347-BBD0-237F1181587B}" dt="2023-05-08T18:09:45.617" v="59" actId="20578"/>
        <pc:sldMkLst>
          <pc:docMk/>
          <pc:sldMk cId="2963936723" sldId="2323"/>
        </pc:sldMkLst>
      </pc:sldChg>
      <pc:sldChg chg="del ord">
        <pc:chgData name="Marmot, Michael" userId="1c60dd0d-d427-4970-b87c-dc92a9027644" providerId="ADAL" clId="{050D5E6A-E2FF-3347-BBD0-237F1181587B}" dt="2023-05-08T19:08:53.073" v="88" actId="2696"/>
        <pc:sldMkLst>
          <pc:docMk/>
          <pc:sldMk cId="3510721565" sldId="2324"/>
        </pc:sldMkLst>
      </pc:sldChg>
      <pc:sldChg chg="del">
        <pc:chgData name="Marmot, Michael" userId="1c60dd0d-d427-4970-b87c-dc92a9027644" providerId="ADAL" clId="{050D5E6A-E2FF-3347-BBD0-237F1181587B}" dt="2023-05-08T19:01:37.923" v="84" actId="2696"/>
        <pc:sldMkLst>
          <pc:docMk/>
          <pc:sldMk cId="3788590357" sldId="2325"/>
        </pc:sldMkLst>
      </pc:sldChg>
      <pc:sldChg chg="ord">
        <pc:chgData name="Marmot, Michael" userId="1c60dd0d-d427-4970-b87c-dc92a9027644" providerId="ADAL" clId="{050D5E6A-E2FF-3347-BBD0-237F1181587B}" dt="2023-05-08T18:10:31.273" v="64" actId="20578"/>
        <pc:sldMkLst>
          <pc:docMk/>
          <pc:sldMk cId="577357243" sldId="2145707561"/>
        </pc:sldMkLst>
      </pc:sldChg>
      <pc:sldChg chg="del">
        <pc:chgData name="Marmot, Michael" userId="1c60dd0d-d427-4970-b87c-dc92a9027644" providerId="ADAL" clId="{050D5E6A-E2FF-3347-BBD0-237F1181587B}" dt="2023-05-08T17:56:45.478" v="55" actId="2696"/>
        <pc:sldMkLst>
          <pc:docMk/>
          <pc:sldMk cId="1479362002" sldId="2145707571"/>
        </pc:sldMkLst>
      </pc:sldChg>
      <pc:sldChg chg="add">
        <pc:chgData name="Marmot, Michael" userId="1c60dd0d-d427-4970-b87c-dc92a9027644" providerId="ADAL" clId="{050D5E6A-E2FF-3347-BBD0-237F1181587B}" dt="2023-05-08T11:56:05.685" v="2"/>
        <pc:sldMkLst>
          <pc:docMk/>
          <pc:sldMk cId="3101341500" sldId="2145707573"/>
        </pc:sldMkLst>
      </pc:sldChg>
      <pc:sldChg chg="del ord">
        <pc:chgData name="Marmot, Michael" userId="1c60dd0d-d427-4970-b87c-dc92a9027644" providerId="ADAL" clId="{050D5E6A-E2FF-3347-BBD0-237F1181587B}" dt="2023-05-08T19:05:17.086" v="85" actId="2696"/>
        <pc:sldMkLst>
          <pc:docMk/>
          <pc:sldMk cId="1405408737" sldId="2145707575"/>
        </pc:sldMkLst>
      </pc:sldChg>
      <pc:sldChg chg="del">
        <pc:chgData name="Marmot, Michael" userId="1c60dd0d-d427-4970-b87c-dc92a9027644" providerId="ADAL" clId="{050D5E6A-E2FF-3347-BBD0-237F1181587B}" dt="2023-05-08T18:10:24.183" v="63" actId="2696"/>
        <pc:sldMkLst>
          <pc:docMk/>
          <pc:sldMk cId="4016876344" sldId="2145707582"/>
        </pc:sldMkLst>
      </pc:sldChg>
      <pc:sldChg chg="del">
        <pc:chgData name="Marmot, Michael" userId="1c60dd0d-d427-4970-b87c-dc92a9027644" providerId="ADAL" clId="{050D5E6A-E2FF-3347-BBD0-237F1181587B}" dt="2023-05-08T18:10:24.180" v="62" actId="2696"/>
        <pc:sldMkLst>
          <pc:docMk/>
          <pc:sldMk cId="2206964121" sldId="2145707583"/>
        </pc:sldMkLst>
      </pc:sldChg>
      <pc:sldChg chg="ord">
        <pc:chgData name="Marmot, Michael" userId="1c60dd0d-d427-4970-b87c-dc92a9027644" providerId="ADAL" clId="{050D5E6A-E2FF-3347-BBD0-237F1181587B}" dt="2023-05-08T17:51:07.864" v="14" actId="20578"/>
        <pc:sldMkLst>
          <pc:docMk/>
          <pc:sldMk cId="434151173" sldId="2145707584"/>
        </pc:sldMkLst>
      </pc:sldChg>
      <pc:sldChg chg="add">
        <pc:chgData name="Marmot, Michael" userId="1c60dd0d-d427-4970-b87c-dc92a9027644" providerId="ADAL" clId="{050D5E6A-E2FF-3347-BBD0-237F1181587B}" dt="2023-05-08T11:58:51.457" v="4"/>
        <pc:sldMkLst>
          <pc:docMk/>
          <pc:sldMk cId="464506871" sldId="2145707585"/>
        </pc:sldMkLst>
      </pc:sldChg>
      <pc:sldChg chg="add ord">
        <pc:chgData name="Marmot, Michael" userId="1c60dd0d-d427-4970-b87c-dc92a9027644" providerId="ADAL" clId="{050D5E6A-E2FF-3347-BBD0-237F1181587B}" dt="2023-05-08T18:10:11.913" v="61" actId="20578"/>
        <pc:sldMkLst>
          <pc:docMk/>
          <pc:sldMk cId="344815272" sldId="2145707590"/>
        </pc:sldMkLst>
      </pc:sldChg>
      <pc:sldChg chg="add ord">
        <pc:chgData name="Marmot, Michael" userId="1c60dd0d-d427-4970-b87c-dc92a9027644" providerId="ADAL" clId="{050D5E6A-E2FF-3347-BBD0-237F1181587B}" dt="2023-05-08T18:14:54.274" v="76" actId="20578"/>
        <pc:sldMkLst>
          <pc:docMk/>
          <pc:sldMk cId="3347812172" sldId="2145707591"/>
        </pc:sldMkLst>
      </pc:sldChg>
      <pc:sldChg chg="modSp new mod">
        <pc:chgData name="Marmot, Michael" userId="1c60dd0d-d427-4970-b87c-dc92a9027644" providerId="ADAL" clId="{050D5E6A-E2FF-3347-BBD0-237F1181587B}" dt="2023-05-08T17:52:15.539" v="51" actId="14100"/>
        <pc:sldMkLst>
          <pc:docMk/>
          <pc:sldMk cId="2835804960" sldId="2145707592"/>
        </pc:sldMkLst>
        <pc:spChg chg="mod">
          <ac:chgData name="Marmot, Michael" userId="1c60dd0d-d427-4970-b87c-dc92a9027644" providerId="ADAL" clId="{050D5E6A-E2FF-3347-BBD0-237F1181587B}" dt="2023-05-08T17:52:15.539" v="51" actId="14100"/>
          <ac:spMkLst>
            <pc:docMk/>
            <pc:sldMk cId="2835804960" sldId="2145707592"/>
            <ac:spMk id="2" creationId="{5CC90A9F-2338-C04B-0D62-E5C46706D1D5}"/>
          </ac:spMkLst>
        </pc:spChg>
      </pc:sldChg>
    </pc:docChg>
  </pc:docChgLst>
  <pc:docChgLst>
    <pc:chgData name="Willis, Scarlet" userId="71854646-8dce-44e4-a04c-e7c3b7ed21e0" providerId="ADAL" clId="{C1BCF5BF-2AD1-7345-B635-4E172A9A15F4}"/>
    <pc:docChg chg="custSel addSld delSld modSld sldOrd">
      <pc:chgData name="Willis, Scarlet" userId="71854646-8dce-44e4-a04c-e7c3b7ed21e0" providerId="ADAL" clId="{C1BCF5BF-2AD1-7345-B635-4E172A9A15F4}" dt="2023-05-08T11:35:45.851" v="435" actId="1076"/>
      <pc:docMkLst>
        <pc:docMk/>
      </pc:docMkLst>
      <pc:sldChg chg="modSp mod">
        <pc:chgData name="Willis, Scarlet" userId="71854646-8dce-44e4-a04c-e7c3b7ed21e0" providerId="ADAL" clId="{C1BCF5BF-2AD1-7345-B635-4E172A9A15F4}" dt="2023-05-05T11:17:36.441" v="14" actId="20577"/>
        <pc:sldMkLst>
          <pc:docMk/>
          <pc:sldMk cId="1987493731" sldId="256"/>
        </pc:sldMkLst>
        <pc:spChg chg="mod">
          <ac:chgData name="Willis, Scarlet" userId="71854646-8dce-44e4-a04c-e7c3b7ed21e0" providerId="ADAL" clId="{C1BCF5BF-2AD1-7345-B635-4E172A9A15F4}" dt="2023-05-05T11:17:36.441" v="14" actId="20577"/>
          <ac:spMkLst>
            <pc:docMk/>
            <pc:sldMk cId="1987493731" sldId="256"/>
            <ac:spMk id="2" creationId="{039CA09E-5B13-68E0-29F9-CBA29901109A}"/>
          </ac:spMkLst>
        </pc:spChg>
      </pc:sldChg>
      <pc:sldChg chg="del">
        <pc:chgData name="Willis, Scarlet" userId="71854646-8dce-44e4-a04c-e7c3b7ed21e0" providerId="ADAL" clId="{C1BCF5BF-2AD1-7345-B635-4E172A9A15F4}" dt="2023-05-08T11:25:56.371" v="320" actId="2696"/>
        <pc:sldMkLst>
          <pc:docMk/>
          <pc:sldMk cId="2886093789" sldId="258"/>
        </pc:sldMkLst>
      </pc:sldChg>
      <pc:sldChg chg="ord">
        <pc:chgData name="Willis, Scarlet" userId="71854646-8dce-44e4-a04c-e7c3b7ed21e0" providerId="ADAL" clId="{C1BCF5BF-2AD1-7345-B635-4E172A9A15F4}" dt="2023-05-08T11:26:07.809" v="321" actId="20578"/>
        <pc:sldMkLst>
          <pc:docMk/>
          <pc:sldMk cId="3216106187" sldId="259"/>
        </pc:sldMkLst>
      </pc:sldChg>
      <pc:sldChg chg="ord">
        <pc:chgData name="Willis, Scarlet" userId="71854646-8dce-44e4-a04c-e7c3b7ed21e0" providerId="ADAL" clId="{C1BCF5BF-2AD1-7345-B635-4E172A9A15F4}" dt="2023-05-08T11:11:56.463" v="191" actId="20578"/>
        <pc:sldMkLst>
          <pc:docMk/>
          <pc:sldMk cId="1122499334" sldId="263"/>
        </pc:sldMkLst>
      </pc:sldChg>
      <pc:sldChg chg="del">
        <pc:chgData name="Willis, Scarlet" userId="71854646-8dce-44e4-a04c-e7c3b7ed21e0" providerId="ADAL" clId="{C1BCF5BF-2AD1-7345-B635-4E172A9A15F4}" dt="2023-05-05T11:19:53.284" v="25" actId="2696"/>
        <pc:sldMkLst>
          <pc:docMk/>
          <pc:sldMk cId="3514242364" sldId="277"/>
        </pc:sldMkLst>
      </pc:sldChg>
      <pc:sldChg chg="ord">
        <pc:chgData name="Willis, Scarlet" userId="71854646-8dce-44e4-a04c-e7c3b7ed21e0" providerId="ADAL" clId="{C1BCF5BF-2AD1-7345-B635-4E172A9A15F4}" dt="2023-05-08T11:14:28.415" v="205" actId="20578"/>
        <pc:sldMkLst>
          <pc:docMk/>
          <pc:sldMk cId="79970186" sldId="279"/>
        </pc:sldMkLst>
      </pc:sldChg>
      <pc:sldChg chg="modSp add mod modClrScheme chgLayout">
        <pc:chgData name="Willis, Scarlet" userId="71854646-8dce-44e4-a04c-e7c3b7ed21e0" providerId="ADAL" clId="{C1BCF5BF-2AD1-7345-B635-4E172A9A15F4}" dt="2023-05-08T11:33:48.427" v="383" actId="1076"/>
        <pc:sldMkLst>
          <pc:docMk/>
          <pc:sldMk cId="2159788789" sldId="282"/>
        </pc:sldMkLst>
        <pc:spChg chg="mod ord">
          <ac:chgData name="Willis, Scarlet" userId="71854646-8dce-44e4-a04c-e7c3b7ed21e0" providerId="ADAL" clId="{C1BCF5BF-2AD1-7345-B635-4E172A9A15F4}" dt="2023-05-08T11:28:55.173" v="327" actId="700"/>
          <ac:spMkLst>
            <pc:docMk/>
            <pc:sldMk cId="2159788789" sldId="282"/>
            <ac:spMk id="247" creationId="{00000000-0000-0000-0000-000000000000}"/>
          </ac:spMkLst>
        </pc:spChg>
        <pc:spChg chg="mod">
          <ac:chgData name="Willis, Scarlet" userId="71854646-8dce-44e4-a04c-e7c3b7ed21e0" providerId="ADAL" clId="{C1BCF5BF-2AD1-7345-B635-4E172A9A15F4}" dt="2023-05-08T11:33:48.427" v="383" actId="1076"/>
          <ac:spMkLst>
            <pc:docMk/>
            <pc:sldMk cId="2159788789" sldId="282"/>
            <ac:spMk id="248" creationId="{00000000-0000-0000-0000-000000000000}"/>
          </ac:spMkLst>
        </pc:spChg>
        <pc:picChg chg="mod ord">
          <ac:chgData name="Willis, Scarlet" userId="71854646-8dce-44e4-a04c-e7c3b7ed21e0" providerId="ADAL" clId="{C1BCF5BF-2AD1-7345-B635-4E172A9A15F4}" dt="2023-05-08T11:33:44.071" v="382" actId="1076"/>
          <ac:picMkLst>
            <pc:docMk/>
            <pc:sldMk cId="2159788789" sldId="282"/>
            <ac:picMk id="246" creationId="{00000000-0000-0000-0000-000000000000}"/>
          </ac:picMkLst>
        </pc:picChg>
      </pc:sldChg>
      <pc:sldChg chg="del">
        <pc:chgData name="Willis, Scarlet" userId="71854646-8dce-44e4-a04c-e7c3b7ed21e0" providerId="ADAL" clId="{C1BCF5BF-2AD1-7345-B635-4E172A9A15F4}" dt="2023-05-05T11:19:54.125" v="26" actId="2696"/>
        <pc:sldMkLst>
          <pc:docMk/>
          <pc:sldMk cId="2859690018" sldId="286"/>
        </pc:sldMkLst>
      </pc:sldChg>
      <pc:sldChg chg="delSp modSp add mod">
        <pc:chgData name="Willis, Scarlet" userId="71854646-8dce-44e4-a04c-e7c3b7ed21e0" providerId="ADAL" clId="{C1BCF5BF-2AD1-7345-B635-4E172A9A15F4}" dt="2023-05-08T11:33:05.831" v="374" actId="1076"/>
        <pc:sldMkLst>
          <pc:docMk/>
          <pc:sldMk cId="0" sldId="288"/>
        </pc:sldMkLst>
        <pc:spChg chg="del">
          <ac:chgData name="Willis, Scarlet" userId="71854646-8dce-44e4-a04c-e7c3b7ed21e0" providerId="ADAL" clId="{C1BCF5BF-2AD1-7345-B635-4E172A9A15F4}" dt="2023-05-08T11:32:56.834" v="371" actId="478"/>
          <ac:spMkLst>
            <pc:docMk/>
            <pc:sldMk cId="0" sldId="288"/>
            <ac:spMk id="293" creationId="{00000000-0000-0000-0000-000000000000}"/>
          </ac:spMkLst>
        </pc:spChg>
        <pc:spChg chg="del">
          <ac:chgData name="Willis, Scarlet" userId="71854646-8dce-44e4-a04c-e7c3b7ed21e0" providerId="ADAL" clId="{C1BCF5BF-2AD1-7345-B635-4E172A9A15F4}" dt="2023-05-08T11:33:00.338" v="372" actId="478"/>
          <ac:spMkLst>
            <pc:docMk/>
            <pc:sldMk cId="0" sldId="288"/>
            <ac:spMk id="294" creationId="{00000000-0000-0000-0000-000000000000}"/>
          </ac:spMkLst>
        </pc:spChg>
        <pc:picChg chg="mod">
          <ac:chgData name="Willis, Scarlet" userId="71854646-8dce-44e4-a04c-e7c3b7ed21e0" providerId="ADAL" clId="{C1BCF5BF-2AD1-7345-B635-4E172A9A15F4}" dt="2023-05-08T11:33:05.831" v="374" actId="1076"/>
          <ac:picMkLst>
            <pc:docMk/>
            <pc:sldMk cId="0" sldId="288"/>
            <ac:picMk id="296" creationId="{00000000-0000-0000-0000-000000000000}"/>
          </ac:picMkLst>
        </pc:picChg>
      </pc:sldChg>
      <pc:sldChg chg="del">
        <pc:chgData name="Willis, Scarlet" userId="71854646-8dce-44e4-a04c-e7c3b7ed21e0" providerId="ADAL" clId="{C1BCF5BF-2AD1-7345-B635-4E172A9A15F4}" dt="2023-05-05T11:19:48.014" v="22" actId="2696"/>
        <pc:sldMkLst>
          <pc:docMk/>
          <pc:sldMk cId="1008888442" sldId="294"/>
        </pc:sldMkLst>
      </pc:sldChg>
      <pc:sldChg chg="ord">
        <pc:chgData name="Willis, Scarlet" userId="71854646-8dce-44e4-a04c-e7c3b7ed21e0" providerId="ADAL" clId="{C1BCF5BF-2AD1-7345-B635-4E172A9A15F4}" dt="2023-05-08T11:11:56.463" v="191" actId="20578"/>
        <pc:sldMkLst>
          <pc:docMk/>
          <pc:sldMk cId="3858667513" sldId="445"/>
        </pc:sldMkLst>
      </pc:sldChg>
      <pc:sldChg chg="ord">
        <pc:chgData name="Willis, Scarlet" userId="71854646-8dce-44e4-a04c-e7c3b7ed21e0" providerId="ADAL" clId="{C1BCF5BF-2AD1-7345-B635-4E172A9A15F4}" dt="2023-05-08T11:11:56.463" v="191" actId="20578"/>
        <pc:sldMkLst>
          <pc:docMk/>
          <pc:sldMk cId="690120524" sldId="446"/>
        </pc:sldMkLst>
      </pc:sldChg>
      <pc:sldChg chg="addSp delSp modSp add mod modClrScheme chgLayout">
        <pc:chgData name="Willis, Scarlet" userId="71854646-8dce-44e4-a04c-e7c3b7ed21e0" providerId="ADAL" clId="{C1BCF5BF-2AD1-7345-B635-4E172A9A15F4}" dt="2023-05-08T11:33:13.817" v="375" actId="478"/>
        <pc:sldMkLst>
          <pc:docMk/>
          <pc:sldMk cId="3501210626" sldId="503"/>
        </pc:sldMkLst>
        <pc:spChg chg="add del mod ord">
          <ac:chgData name="Willis, Scarlet" userId="71854646-8dce-44e4-a04c-e7c3b7ed21e0" providerId="ADAL" clId="{C1BCF5BF-2AD1-7345-B635-4E172A9A15F4}" dt="2023-05-08T11:33:13.817" v="375" actId="478"/>
          <ac:spMkLst>
            <pc:docMk/>
            <pc:sldMk cId="3501210626" sldId="503"/>
            <ac:spMk id="2" creationId="{E3AFD7C3-E1E0-1ABB-1065-23C62E028997}"/>
          </ac:spMkLst>
        </pc:spChg>
        <pc:spChg chg="del mod ord">
          <ac:chgData name="Willis, Scarlet" userId="71854646-8dce-44e4-a04c-e7c3b7ed21e0" providerId="ADAL" clId="{C1BCF5BF-2AD1-7345-B635-4E172A9A15F4}" dt="2023-05-08T11:31:13.179" v="346" actId="700"/>
          <ac:spMkLst>
            <pc:docMk/>
            <pc:sldMk cId="3501210626" sldId="503"/>
            <ac:spMk id="45058" creationId="{96173A9A-17B5-E442-BD60-7988BDEAA316}"/>
          </ac:spMkLst>
        </pc:spChg>
        <pc:spChg chg="mod ord">
          <ac:chgData name="Willis, Scarlet" userId="71854646-8dce-44e4-a04c-e7c3b7ed21e0" providerId="ADAL" clId="{C1BCF5BF-2AD1-7345-B635-4E172A9A15F4}" dt="2023-05-08T11:31:13.179" v="346" actId="700"/>
          <ac:spMkLst>
            <pc:docMk/>
            <pc:sldMk cId="3501210626" sldId="503"/>
            <ac:spMk id="45059" creationId="{C3AF97E0-B677-B749-A851-F2F9D3B86EA1}"/>
          </ac:spMkLst>
        </pc:spChg>
      </pc:sldChg>
      <pc:sldChg chg="addSp delSp modSp add mod modClrScheme chgLayout">
        <pc:chgData name="Willis, Scarlet" userId="71854646-8dce-44e4-a04c-e7c3b7ed21e0" providerId="ADAL" clId="{C1BCF5BF-2AD1-7345-B635-4E172A9A15F4}" dt="2023-05-08T11:33:30.619" v="380" actId="1076"/>
        <pc:sldMkLst>
          <pc:docMk/>
          <pc:sldMk cId="720722557" sldId="507"/>
        </pc:sldMkLst>
        <pc:spChg chg="add del mod ord">
          <ac:chgData name="Willis, Scarlet" userId="71854646-8dce-44e4-a04c-e7c3b7ed21e0" providerId="ADAL" clId="{C1BCF5BF-2AD1-7345-B635-4E172A9A15F4}" dt="2023-05-08T11:33:21.258" v="377" actId="478"/>
          <ac:spMkLst>
            <pc:docMk/>
            <pc:sldMk cId="720722557" sldId="507"/>
            <ac:spMk id="2" creationId="{DC2543AC-6954-7A88-5541-3663B4D8F7B5}"/>
          </ac:spMkLst>
        </pc:spChg>
        <pc:spChg chg="add del mod ord">
          <ac:chgData name="Willis, Scarlet" userId="71854646-8dce-44e4-a04c-e7c3b7ed21e0" providerId="ADAL" clId="{C1BCF5BF-2AD1-7345-B635-4E172A9A15F4}" dt="2023-05-08T11:33:23.776" v="378" actId="478"/>
          <ac:spMkLst>
            <pc:docMk/>
            <pc:sldMk cId="720722557" sldId="507"/>
            <ac:spMk id="3" creationId="{A53123AC-CAA4-8305-BACB-4E3F6D9F9E2B}"/>
          </ac:spMkLst>
        </pc:spChg>
        <pc:picChg chg="mod">
          <ac:chgData name="Willis, Scarlet" userId="71854646-8dce-44e4-a04c-e7c3b7ed21e0" providerId="ADAL" clId="{C1BCF5BF-2AD1-7345-B635-4E172A9A15F4}" dt="2023-05-08T11:33:30.619" v="380" actId="1076"/>
          <ac:picMkLst>
            <pc:docMk/>
            <pc:sldMk cId="720722557" sldId="507"/>
            <ac:picMk id="54274" creationId="{66FACC55-6B10-FF43-B6FF-07FB41F70806}"/>
          </ac:picMkLst>
        </pc:picChg>
      </pc:sldChg>
      <pc:sldChg chg="modSp add mod modClrScheme chgLayout">
        <pc:chgData name="Willis, Scarlet" userId="71854646-8dce-44e4-a04c-e7c3b7ed21e0" providerId="ADAL" clId="{C1BCF5BF-2AD1-7345-B635-4E172A9A15F4}" dt="2023-05-08T11:31:00.199" v="344" actId="700"/>
        <pc:sldMkLst>
          <pc:docMk/>
          <pc:sldMk cId="1460834047" sldId="615"/>
        </pc:sldMkLst>
        <pc:spChg chg="mod ord">
          <ac:chgData name="Willis, Scarlet" userId="71854646-8dce-44e4-a04c-e7c3b7ed21e0" providerId="ADAL" clId="{C1BCF5BF-2AD1-7345-B635-4E172A9A15F4}" dt="2023-05-08T11:31:00.199" v="344" actId="700"/>
          <ac:spMkLst>
            <pc:docMk/>
            <pc:sldMk cId="1460834047" sldId="615"/>
            <ac:spMk id="59393" creationId="{00000000-0000-0000-0000-000000000000}"/>
          </ac:spMkLst>
        </pc:spChg>
        <pc:spChg chg="mod ord">
          <ac:chgData name="Willis, Scarlet" userId="71854646-8dce-44e4-a04c-e7c3b7ed21e0" providerId="ADAL" clId="{C1BCF5BF-2AD1-7345-B635-4E172A9A15F4}" dt="2023-05-08T11:31:00.199" v="344" actId="700"/>
          <ac:spMkLst>
            <pc:docMk/>
            <pc:sldMk cId="1460834047" sldId="615"/>
            <ac:spMk id="59394" creationId="{00000000-0000-0000-0000-000000000000}"/>
          </ac:spMkLst>
        </pc:spChg>
      </pc:sldChg>
      <pc:sldChg chg="modSp add mod modClrScheme chgLayout">
        <pc:chgData name="Willis, Scarlet" userId="71854646-8dce-44e4-a04c-e7c3b7ed21e0" providerId="ADAL" clId="{C1BCF5BF-2AD1-7345-B635-4E172A9A15F4}" dt="2023-05-08T11:31:03.926" v="345" actId="700"/>
        <pc:sldMkLst>
          <pc:docMk/>
          <pc:sldMk cId="2263021391" sldId="616"/>
        </pc:sldMkLst>
        <pc:spChg chg="mod ord">
          <ac:chgData name="Willis, Scarlet" userId="71854646-8dce-44e4-a04c-e7c3b7ed21e0" providerId="ADAL" clId="{C1BCF5BF-2AD1-7345-B635-4E172A9A15F4}" dt="2023-05-08T11:31:03.926" v="345" actId="700"/>
          <ac:spMkLst>
            <pc:docMk/>
            <pc:sldMk cId="2263021391" sldId="616"/>
            <ac:spMk id="60417" creationId="{00000000-0000-0000-0000-000000000000}"/>
          </ac:spMkLst>
        </pc:spChg>
        <pc:spChg chg="mod ord">
          <ac:chgData name="Willis, Scarlet" userId="71854646-8dce-44e4-a04c-e7c3b7ed21e0" providerId="ADAL" clId="{C1BCF5BF-2AD1-7345-B635-4E172A9A15F4}" dt="2023-05-08T11:31:03.926" v="345" actId="700"/>
          <ac:spMkLst>
            <pc:docMk/>
            <pc:sldMk cId="2263021391" sldId="616"/>
            <ac:spMk id="60418" creationId="{00000000-0000-0000-0000-000000000000}"/>
          </ac:spMkLst>
        </pc:spChg>
      </pc:sldChg>
      <pc:sldChg chg="addSp delSp modSp add mod modClrScheme chgLayout">
        <pc:chgData name="Willis, Scarlet" userId="71854646-8dce-44e4-a04c-e7c3b7ed21e0" providerId="ADAL" clId="{C1BCF5BF-2AD1-7345-B635-4E172A9A15F4}" dt="2023-05-08T11:34:02.928" v="386" actId="14100"/>
        <pc:sldMkLst>
          <pc:docMk/>
          <pc:sldMk cId="1794913376" sldId="931"/>
        </pc:sldMkLst>
        <pc:spChg chg="mod ord">
          <ac:chgData name="Willis, Scarlet" userId="71854646-8dce-44e4-a04c-e7c3b7ed21e0" providerId="ADAL" clId="{C1BCF5BF-2AD1-7345-B635-4E172A9A15F4}" dt="2023-05-08T11:29:00.006" v="328" actId="700"/>
          <ac:spMkLst>
            <pc:docMk/>
            <pc:sldMk cId="1794913376" sldId="931"/>
            <ac:spMk id="2" creationId="{00000000-0000-0000-0000-000000000000}"/>
          </ac:spMkLst>
        </pc:spChg>
        <pc:spChg chg="mod ord">
          <ac:chgData name="Willis, Scarlet" userId="71854646-8dce-44e4-a04c-e7c3b7ed21e0" providerId="ADAL" clId="{C1BCF5BF-2AD1-7345-B635-4E172A9A15F4}" dt="2023-05-08T11:29:00.006" v="328" actId="700"/>
          <ac:spMkLst>
            <pc:docMk/>
            <pc:sldMk cId="1794913376" sldId="931"/>
            <ac:spMk id="3" creationId="{00000000-0000-0000-0000-000000000000}"/>
          </ac:spMkLst>
        </pc:spChg>
        <pc:spChg chg="add del mod ord">
          <ac:chgData name="Willis, Scarlet" userId="71854646-8dce-44e4-a04c-e7c3b7ed21e0" providerId="ADAL" clId="{C1BCF5BF-2AD1-7345-B635-4E172A9A15F4}" dt="2023-05-08T11:33:56.220" v="385" actId="478"/>
          <ac:spMkLst>
            <pc:docMk/>
            <pc:sldMk cId="1794913376" sldId="931"/>
            <ac:spMk id="5" creationId="{9F2F28F6-17A9-DE10-A5B8-D7AF8A861A98}"/>
          </ac:spMkLst>
        </pc:spChg>
        <pc:picChg chg="mod">
          <ac:chgData name="Willis, Scarlet" userId="71854646-8dce-44e4-a04c-e7c3b7ed21e0" providerId="ADAL" clId="{C1BCF5BF-2AD1-7345-B635-4E172A9A15F4}" dt="2023-05-08T11:34:02.928" v="386" actId="14100"/>
          <ac:picMkLst>
            <pc:docMk/>
            <pc:sldMk cId="1794913376" sldId="931"/>
            <ac:picMk id="4" creationId="{00000000-0000-0000-0000-000000000000}"/>
          </ac:picMkLst>
        </pc:picChg>
      </pc:sldChg>
      <pc:sldChg chg="addSp delSp modSp add mod modClrScheme chgLayout">
        <pc:chgData name="Willis, Scarlet" userId="71854646-8dce-44e4-a04c-e7c3b7ed21e0" providerId="ADAL" clId="{C1BCF5BF-2AD1-7345-B635-4E172A9A15F4}" dt="2023-05-08T11:31:21.902" v="347" actId="700"/>
        <pc:sldMkLst>
          <pc:docMk/>
          <pc:sldMk cId="2691538542" sldId="989"/>
        </pc:sldMkLst>
        <pc:spChg chg="mod ord">
          <ac:chgData name="Willis, Scarlet" userId="71854646-8dce-44e4-a04c-e7c3b7ed21e0" providerId="ADAL" clId="{C1BCF5BF-2AD1-7345-B635-4E172A9A15F4}" dt="2023-05-08T11:31:21.902" v="347" actId="700"/>
          <ac:spMkLst>
            <pc:docMk/>
            <pc:sldMk cId="2691538542" sldId="989"/>
            <ac:spMk id="2" creationId="{6DBE90E0-BFA9-7B42-BE66-A50691FBFFFD}"/>
          </ac:spMkLst>
        </pc:spChg>
        <pc:spChg chg="del mod ord">
          <ac:chgData name="Willis, Scarlet" userId="71854646-8dce-44e4-a04c-e7c3b7ed21e0" providerId="ADAL" clId="{C1BCF5BF-2AD1-7345-B635-4E172A9A15F4}" dt="2023-05-08T11:31:21.902" v="347" actId="700"/>
          <ac:spMkLst>
            <pc:docMk/>
            <pc:sldMk cId="2691538542" sldId="989"/>
            <ac:spMk id="3" creationId="{F3F36CCB-6604-E94B-9008-A79A0D7FAB70}"/>
          </ac:spMkLst>
        </pc:spChg>
        <pc:spChg chg="mod ord">
          <ac:chgData name="Willis, Scarlet" userId="71854646-8dce-44e4-a04c-e7c3b7ed21e0" providerId="ADAL" clId="{C1BCF5BF-2AD1-7345-B635-4E172A9A15F4}" dt="2023-05-08T11:31:21.902" v="347" actId="700"/>
          <ac:spMkLst>
            <pc:docMk/>
            <pc:sldMk cId="2691538542" sldId="989"/>
            <ac:spMk id="4" creationId="{E9A1089B-B370-E04F-83F4-77DA183277D6}"/>
          </ac:spMkLst>
        </pc:spChg>
        <pc:spChg chg="add mod ord">
          <ac:chgData name="Willis, Scarlet" userId="71854646-8dce-44e4-a04c-e7c3b7ed21e0" providerId="ADAL" clId="{C1BCF5BF-2AD1-7345-B635-4E172A9A15F4}" dt="2023-05-08T11:31:21.902" v="347" actId="700"/>
          <ac:spMkLst>
            <pc:docMk/>
            <pc:sldMk cId="2691538542" sldId="989"/>
            <ac:spMk id="7" creationId="{6E87573E-68C5-51C0-DDD5-9B03E4DA98DC}"/>
          </ac:spMkLst>
        </pc:spChg>
      </pc:sldChg>
      <pc:sldChg chg="ord">
        <pc:chgData name="Willis, Scarlet" userId="71854646-8dce-44e4-a04c-e7c3b7ed21e0" providerId="ADAL" clId="{C1BCF5BF-2AD1-7345-B635-4E172A9A15F4}" dt="2023-05-08T11:14:26.722" v="204" actId="20578"/>
        <pc:sldMkLst>
          <pc:docMk/>
          <pc:sldMk cId="2116959343" sldId="1080"/>
        </pc:sldMkLst>
      </pc:sldChg>
      <pc:sldChg chg="del">
        <pc:chgData name="Willis, Scarlet" userId="71854646-8dce-44e4-a04c-e7c3b7ed21e0" providerId="ADAL" clId="{C1BCF5BF-2AD1-7345-B635-4E172A9A15F4}" dt="2023-05-05T11:20:12.538" v="31" actId="2696"/>
        <pc:sldMkLst>
          <pc:docMk/>
          <pc:sldMk cId="756328592" sldId="1098"/>
        </pc:sldMkLst>
      </pc:sldChg>
      <pc:sldChg chg="add ord">
        <pc:chgData name="Willis, Scarlet" userId="71854646-8dce-44e4-a04c-e7c3b7ed21e0" providerId="ADAL" clId="{C1BCF5BF-2AD1-7345-B635-4E172A9A15F4}" dt="2023-05-08T11:15:01.151" v="209" actId="20578"/>
        <pc:sldMkLst>
          <pc:docMk/>
          <pc:sldMk cId="601251286" sldId="1109"/>
        </pc:sldMkLst>
      </pc:sldChg>
      <pc:sldChg chg="modSp add mod ord modClrScheme chgLayout">
        <pc:chgData name="Willis, Scarlet" userId="71854646-8dce-44e4-a04c-e7c3b7ed21e0" providerId="ADAL" clId="{C1BCF5BF-2AD1-7345-B635-4E172A9A15F4}" dt="2023-05-08T11:29:23.107" v="330" actId="700"/>
        <pc:sldMkLst>
          <pc:docMk/>
          <pc:sldMk cId="2141789875" sldId="1110"/>
        </pc:sldMkLst>
        <pc:spChg chg="mod ord">
          <ac:chgData name="Willis, Scarlet" userId="71854646-8dce-44e4-a04c-e7c3b7ed21e0" providerId="ADAL" clId="{C1BCF5BF-2AD1-7345-B635-4E172A9A15F4}" dt="2023-05-08T11:29:23.107" v="330" actId="700"/>
          <ac:spMkLst>
            <pc:docMk/>
            <pc:sldMk cId="2141789875" sldId="1110"/>
            <ac:spMk id="2" creationId="{CD213AEF-F972-A64F-BF82-2B4F621A0575}"/>
          </ac:spMkLst>
        </pc:spChg>
        <pc:spChg chg="mod ord">
          <ac:chgData name="Willis, Scarlet" userId="71854646-8dce-44e4-a04c-e7c3b7ed21e0" providerId="ADAL" clId="{C1BCF5BF-2AD1-7345-B635-4E172A9A15F4}" dt="2023-05-08T11:29:23.107" v="330" actId="700"/>
          <ac:spMkLst>
            <pc:docMk/>
            <pc:sldMk cId="2141789875" sldId="1110"/>
            <ac:spMk id="3" creationId="{627205B8-E01B-FE46-B2DA-F9B852B3F536}"/>
          </ac:spMkLst>
        </pc:spChg>
        <pc:spChg chg="mod ord">
          <ac:chgData name="Willis, Scarlet" userId="71854646-8dce-44e4-a04c-e7c3b7ed21e0" providerId="ADAL" clId="{C1BCF5BF-2AD1-7345-B635-4E172A9A15F4}" dt="2023-05-08T11:29:23.107" v="330" actId="700"/>
          <ac:spMkLst>
            <pc:docMk/>
            <pc:sldMk cId="2141789875" sldId="1110"/>
            <ac:spMk id="4" creationId="{18A5CC45-5906-2449-809F-2E50B1DCAF1E}"/>
          </ac:spMkLst>
        </pc:spChg>
      </pc:sldChg>
      <pc:sldChg chg="del ord">
        <pc:chgData name="Willis, Scarlet" userId="71854646-8dce-44e4-a04c-e7c3b7ed21e0" providerId="ADAL" clId="{C1BCF5BF-2AD1-7345-B635-4E172A9A15F4}" dt="2023-05-08T11:28:01.898" v="326" actId="2696"/>
        <pc:sldMkLst>
          <pc:docMk/>
          <pc:sldMk cId="4107131509" sldId="1282"/>
        </pc:sldMkLst>
      </pc:sldChg>
      <pc:sldChg chg="del">
        <pc:chgData name="Willis, Scarlet" userId="71854646-8dce-44e4-a04c-e7c3b7ed21e0" providerId="ADAL" clId="{C1BCF5BF-2AD1-7345-B635-4E172A9A15F4}" dt="2023-05-05T11:20:11.800" v="30" actId="2696"/>
        <pc:sldMkLst>
          <pc:docMk/>
          <pc:sldMk cId="4257354223" sldId="1288"/>
        </pc:sldMkLst>
      </pc:sldChg>
      <pc:sldChg chg="del">
        <pc:chgData name="Willis, Scarlet" userId="71854646-8dce-44e4-a04c-e7c3b7ed21e0" providerId="ADAL" clId="{C1BCF5BF-2AD1-7345-B635-4E172A9A15F4}" dt="2023-05-08T11:12:40.304" v="194" actId="2696"/>
        <pc:sldMkLst>
          <pc:docMk/>
          <pc:sldMk cId="2490303237" sldId="1299"/>
        </pc:sldMkLst>
      </pc:sldChg>
      <pc:sldChg chg="delSp modSp add mod ord modClrScheme chgLayout">
        <pc:chgData name="Willis, Scarlet" userId="71854646-8dce-44e4-a04c-e7c3b7ed21e0" providerId="ADAL" clId="{C1BCF5BF-2AD1-7345-B635-4E172A9A15F4}" dt="2023-05-08T11:32:50.742" v="370" actId="1076"/>
        <pc:sldMkLst>
          <pc:docMk/>
          <pc:sldMk cId="3185869200" sldId="1307"/>
        </pc:sldMkLst>
        <pc:spChg chg="del">
          <ac:chgData name="Willis, Scarlet" userId="71854646-8dce-44e4-a04c-e7c3b7ed21e0" providerId="ADAL" clId="{C1BCF5BF-2AD1-7345-B635-4E172A9A15F4}" dt="2023-05-08T11:30:52.278" v="343" actId="700"/>
          <ac:spMkLst>
            <pc:docMk/>
            <pc:sldMk cId="3185869200" sldId="1307"/>
            <ac:spMk id="2" creationId="{4140E7D8-2FF2-9218-82BF-C033E7168205}"/>
          </ac:spMkLst>
        </pc:spChg>
        <pc:spChg chg="mod ord">
          <ac:chgData name="Willis, Scarlet" userId="71854646-8dce-44e4-a04c-e7c3b7ed21e0" providerId="ADAL" clId="{C1BCF5BF-2AD1-7345-B635-4E172A9A15F4}" dt="2023-05-08T11:30:52.278" v="343" actId="700"/>
          <ac:spMkLst>
            <pc:docMk/>
            <pc:sldMk cId="3185869200" sldId="1307"/>
            <ac:spMk id="4" creationId="{054E669B-9A76-14BB-4BC3-B4BF74A27EE1}"/>
          </ac:spMkLst>
        </pc:spChg>
        <pc:picChg chg="mod ord">
          <ac:chgData name="Willis, Scarlet" userId="71854646-8dce-44e4-a04c-e7c3b7ed21e0" providerId="ADAL" clId="{C1BCF5BF-2AD1-7345-B635-4E172A9A15F4}" dt="2023-05-08T11:32:50.742" v="370" actId="1076"/>
          <ac:picMkLst>
            <pc:docMk/>
            <pc:sldMk cId="3185869200" sldId="1307"/>
            <ac:picMk id="5" creationId="{E028A89A-5F5C-B690-ADFB-74ED7D7962F8}"/>
          </ac:picMkLst>
        </pc:picChg>
      </pc:sldChg>
      <pc:sldChg chg="del ord">
        <pc:chgData name="Willis, Scarlet" userId="71854646-8dce-44e4-a04c-e7c3b7ed21e0" providerId="ADAL" clId="{C1BCF5BF-2AD1-7345-B635-4E172A9A15F4}" dt="2023-05-08T11:25:03.925" v="315" actId="2696"/>
        <pc:sldMkLst>
          <pc:docMk/>
          <pc:sldMk cId="122344663" sldId="1309"/>
        </pc:sldMkLst>
      </pc:sldChg>
      <pc:sldChg chg="addSp delSp modSp add mod modClrScheme chgLayout">
        <pc:chgData name="Willis, Scarlet" userId="71854646-8dce-44e4-a04c-e7c3b7ed21e0" providerId="ADAL" clId="{C1BCF5BF-2AD1-7345-B635-4E172A9A15F4}" dt="2023-05-08T11:35:02.384" v="403" actId="1076"/>
        <pc:sldMkLst>
          <pc:docMk/>
          <pc:sldMk cId="3955809786" sldId="1309"/>
        </pc:sldMkLst>
        <pc:spChg chg="del mod ord">
          <ac:chgData name="Willis, Scarlet" userId="71854646-8dce-44e4-a04c-e7c3b7ed21e0" providerId="ADAL" clId="{C1BCF5BF-2AD1-7345-B635-4E172A9A15F4}" dt="2023-05-08T11:31:34.060" v="348" actId="700"/>
          <ac:spMkLst>
            <pc:docMk/>
            <pc:sldMk cId="3955809786" sldId="1309"/>
            <ac:spMk id="2" creationId="{F3477B23-65B3-3EA7-175C-1260E04AA1D4}"/>
          </ac:spMkLst>
        </pc:spChg>
        <pc:spChg chg="del mod ord">
          <ac:chgData name="Willis, Scarlet" userId="71854646-8dce-44e4-a04c-e7c3b7ed21e0" providerId="ADAL" clId="{C1BCF5BF-2AD1-7345-B635-4E172A9A15F4}" dt="2023-05-08T11:31:34.060" v="348" actId="700"/>
          <ac:spMkLst>
            <pc:docMk/>
            <pc:sldMk cId="3955809786" sldId="1309"/>
            <ac:spMk id="3" creationId="{CF851801-E72E-7D83-0C73-CBB489DF0851}"/>
          </ac:spMkLst>
        </pc:spChg>
        <pc:spChg chg="mod ord">
          <ac:chgData name="Willis, Scarlet" userId="71854646-8dce-44e4-a04c-e7c3b7ed21e0" providerId="ADAL" clId="{C1BCF5BF-2AD1-7345-B635-4E172A9A15F4}" dt="2023-05-08T11:31:34.060" v="348" actId="700"/>
          <ac:spMkLst>
            <pc:docMk/>
            <pc:sldMk cId="3955809786" sldId="1309"/>
            <ac:spMk id="4" creationId="{69FE7D66-CC4A-2D23-36DC-26951D2464A2}"/>
          </ac:spMkLst>
        </pc:spChg>
        <pc:spChg chg="mod">
          <ac:chgData name="Willis, Scarlet" userId="71854646-8dce-44e4-a04c-e7c3b7ed21e0" providerId="ADAL" clId="{C1BCF5BF-2AD1-7345-B635-4E172A9A15F4}" dt="2023-05-08T11:34:58.509" v="402" actId="1076"/>
          <ac:spMkLst>
            <pc:docMk/>
            <pc:sldMk cId="3955809786" sldId="1309"/>
            <ac:spMk id="6" creationId="{2DEC2FD7-814D-6070-F9F9-928997924A85}"/>
          </ac:spMkLst>
        </pc:spChg>
        <pc:spChg chg="add del mod ord">
          <ac:chgData name="Willis, Scarlet" userId="71854646-8dce-44e4-a04c-e7c3b7ed21e0" providerId="ADAL" clId="{C1BCF5BF-2AD1-7345-B635-4E172A9A15F4}" dt="2023-05-08T11:34:51.010" v="399" actId="478"/>
          <ac:spMkLst>
            <pc:docMk/>
            <pc:sldMk cId="3955809786" sldId="1309"/>
            <ac:spMk id="7" creationId="{EAC849CD-47B9-B371-2535-DEDFD7B64EFB}"/>
          </ac:spMkLst>
        </pc:spChg>
        <pc:spChg chg="add del mod ord">
          <ac:chgData name="Willis, Scarlet" userId="71854646-8dce-44e4-a04c-e7c3b7ed21e0" providerId="ADAL" clId="{C1BCF5BF-2AD1-7345-B635-4E172A9A15F4}" dt="2023-05-08T11:34:55.142" v="401" actId="478"/>
          <ac:spMkLst>
            <pc:docMk/>
            <pc:sldMk cId="3955809786" sldId="1309"/>
            <ac:spMk id="8" creationId="{9F5AFCD6-DFC0-C382-BCBB-5CC0350C15A3}"/>
          </ac:spMkLst>
        </pc:spChg>
        <pc:picChg chg="mod">
          <ac:chgData name="Willis, Scarlet" userId="71854646-8dce-44e4-a04c-e7c3b7ed21e0" providerId="ADAL" clId="{C1BCF5BF-2AD1-7345-B635-4E172A9A15F4}" dt="2023-05-08T11:35:02.384" v="403" actId="1076"/>
          <ac:picMkLst>
            <pc:docMk/>
            <pc:sldMk cId="3955809786" sldId="1309"/>
            <ac:picMk id="5" creationId="{3CF49136-8448-917E-3098-7F055F56F184}"/>
          </ac:picMkLst>
        </pc:picChg>
      </pc:sldChg>
      <pc:sldChg chg="ord">
        <pc:chgData name="Willis, Scarlet" userId="71854646-8dce-44e4-a04c-e7c3b7ed21e0" providerId="ADAL" clId="{C1BCF5BF-2AD1-7345-B635-4E172A9A15F4}" dt="2023-05-08T11:14:25.032" v="203" actId="20578"/>
        <pc:sldMkLst>
          <pc:docMk/>
          <pc:sldMk cId="137253656" sldId="1311"/>
        </pc:sldMkLst>
      </pc:sldChg>
      <pc:sldChg chg="del">
        <pc:chgData name="Willis, Scarlet" userId="71854646-8dce-44e4-a04c-e7c3b7ed21e0" providerId="ADAL" clId="{C1BCF5BF-2AD1-7345-B635-4E172A9A15F4}" dt="2023-05-05T11:19:16.786" v="15" actId="2696"/>
        <pc:sldMkLst>
          <pc:docMk/>
          <pc:sldMk cId="2267038537" sldId="1312"/>
        </pc:sldMkLst>
      </pc:sldChg>
      <pc:sldChg chg="del">
        <pc:chgData name="Willis, Scarlet" userId="71854646-8dce-44e4-a04c-e7c3b7ed21e0" providerId="ADAL" clId="{C1BCF5BF-2AD1-7345-B635-4E172A9A15F4}" dt="2023-05-05T11:19:18.360" v="16" actId="2696"/>
        <pc:sldMkLst>
          <pc:docMk/>
          <pc:sldMk cId="506637300" sldId="1313"/>
        </pc:sldMkLst>
      </pc:sldChg>
      <pc:sldChg chg="del ord">
        <pc:chgData name="Willis, Scarlet" userId="71854646-8dce-44e4-a04c-e7c3b7ed21e0" providerId="ADAL" clId="{C1BCF5BF-2AD1-7345-B635-4E172A9A15F4}" dt="2023-05-08T11:22:25.092" v="249" actId="2696"/>
        <pc:sldMkLst>
          <pc:docMk/>
          <pc:sldMk cId="1097761444" sldId="1330"/>
        </pc:sldMkLst>
      </pc:sldChg>
      <pc:sldChg chg="add">
        <pc:chgData name="Willis, Scarlet" userId="71854646-8dce-44e4-a04c-e7c3b7ed21e0" providerId="ADAL" clId="{C1BCF5BF-2AD1-7345-B635-4E172A9A15F4}" dt="2023-05-08T11:22:30.472" v="250"/>
        <pc:sldMkLst>
          <pc:docMk/>
          <pc:sldMk cId="2997138586" sldId="1330"/>
        </pc:sldMkLst>
      </pc:sldChg>
      <pc:sldChg chg="addSp delSp modSp add mod ord modClrScheme chgLayout">
        <pc:chgData name="Willis, Scarlet" userId="71854646-8dce-44e4-a04c-e7c3b7ed21e0" providerId="ADAL" clId="{C1BCF5BF-2AD1-7345-B635-4E172A9A15F4}" dt="2023-05-08T11:32:24.625" v="364" actId="1076"/>
        <pc:sldMkLst>
          <pc:docMk/>
          <pc:sldMk cId="968689495" sldId="1343"/>
        </pc:sldMkLst>
        <pc:spChg chg="del mod ord">
          <ac:chgData name="Willis, Scarlet" userId="71854646-8dce-44e4-a04c-e7c3b7ed21e0" providerId="ADAL" clId="{C1BCF5BF-2AD1-7345-B635-4E172A9A15F4}" dt="2023-05-08T11:30:09.767" v="336" actId="700"/>
          <ac:spMkLst>
            <pc:docMk/>
            <pc:sldMk cId="968689495" sldId="1343"/>
            <ac:spMk id="2" creationId="{FAF5A02F-B40B-0547-B42B-44F39FFF5649}"/>
          </ac:spMkLst>
        </pc:spChg>
        <pc:spChg chg="mod ord">
          <ac:chgData name="Willis, Scarlet" userId="71854646-8dce-44e4-a04c-e7c3b7ed21e0" providerId="ADAL" clId="{C1BCF5BF-2AD1-7345-B635-4E172A9A15F4}" dt="2023-05-08T11:30:09.767" v="336" actId="700"/>
          <ac:spMkLst>
            <pc:docMk/>
            <pc:sldMk cId="968689495" sldId="1343"/>
            <ac:spMk id="3" creationId="{82DF2BF1-29FD-EA41-9054-16D429AFDBAF}"/>
          </ac:spMkLst>
        </pc:spChg>
        <pc:spChg chg="add del mod ord">
          <ac:chgData name="Willis, Scarlet" userId="71854646-8dce-44e4-a04c-e7c3b7ed21e0" providerId="ADAL" clId="{C1BCF5BF-2AD1-7345-B635-4E172A9A15F4}" dt="2023-05-08T11:32:08.305" v="360" actId="478"/>
          <ac:spMkLst>
            <pc:docMk/>
            <pc:sldMk cId="968689495" sldId="1343"/>
            <ac:spMk id="4" creationId="{59C32D08-C353-D3D2-340D-782797CCCF12}"/>
          </ac:spMkLst>
        </pc:spChg>
        <pc:spChg chg="add del mod ord">
          <ac:chgData name="Willis, Scarlet" userId="71854646-8dce-44e4-a04c-e7c3b7ed21e0" providerId="ADAL" clId="{C1BCF5BF-2AD1-7345-B635-4E172A9A15F4}" dt="2023-05-08T11:32:15.554" v="361" actId="478"/>
          <ac:spMkLst>
            <pc:docMk/>
            <pc:sldMk cId="968689495" sldId="1343"/>
            <ac:spMk id="5" creationId="{8A680CC4-0D66-FA65-3A22-FFC098948CA5}"/>
          </ac:spMkLst>
        </pc:spChg>
        <pc:picChg chg="mod">
          <ac:chgData name="Willis, Scarlet" userId="71854646-8dce-44e4-a04c-e7c3b7ed21e0" providerId="ADAL" clId="{C1BCF5BF-2AD1-7345-B635-4E172A9A15F4}" dt="2023-05-08T11:32:24.625" v="364" actId="1076"/>
          <ac:picMkLst>
            <pc:docMk/>
            <pc:sldMk cId="968689495" sldId="1343"/>
            <ac:picMk id="3074" creationId="{33FC3D82-885C-8645-BB96-C9A73954426A}"/>
          </ac:picMkLst>
        </pc:picChg>
      </pc:sldChg>
      <pc:sldChg chg="modSp add mod modClrScheme chgLayout">
        <pc:chgData name="Willis, Scarlet" userId="71854646-8dce-44e4-a04c-e7c3b7ed21e0" providerId="ADAL" clId="{C1BCF5BF-2AD1-7345-B635-4E172A9A15F4}" dt="2023-05-08T11:29:44.246" v="334" actId="700"/>
        <pc:sldMkLst>
          <pc:docMk/>
          <pc:sldMk cId="2425837176" sldId="1346"/>
        </pc:sldMkLst>
        <pc:spChg chg="mod ord">
          <ac:chgData name="Willis, Scarlet" userId="71854646-8dce-44e4-a04c-e7c3b7ed21e0" providerId="ADAL" clId="{C1BCF5BF-2AD1-7345-B635-4E172A9A15F4}" dt="2023-05-08T11:29:44.246" v="334" actId="700"/>
          <ac:spMkLst>
            <pc:docMk/>
            <pc:sldMk cId="2425837176" sldId="1346"/>
            <ac:spMk id="2" creationId="{5D4F534A-29F4-6501-0093-116F725B8BFE}"/>
          </ac:spMkLst>
        </pc:spChg>
        <pc:spChg chg="mod ord">
          <ac:chgData name="Willis, Scarlet" userId="71854646-8dce-44e4-a04c-e7c3b7ed21e0" providerId="ADAL" clId="{C1BCF5BF-2AD1-7345-B635-4E172A9A15F4}" dt="2023-05-08T11:29:44.246" v="334" actId="700"/>
          <ac:spMkLst>
            <pc:docMk/>
            <pc:sldMk cId="2425837176" sldId="1346"/>
            <ac:spMk id="3" creationId="{A3931FBB-68FF-F518-EBA4-C7430435933B}"/>
          </ac:spMkLst>
        </pc:spChg>
        <pc:spChg chg="mod ord">
          <ac:chgData name="Willis, Scarlet" userId="71854646-8dce-44e4-a04c-e7c3b7ed21e0" providerId="ADAL" clId="{C1BCF5BF-2AD1-7345-B635-4E172A9A15F4}" dt="2023-05-08T11:29:44.246" v="334" actId="700"/>
          <ac:spMkLst>
            <pc:docMk/>
            <pc:sldMk cId="2425837176" sldId="1346"/>
            <ac:spMk id="4" creationId="{8A06A8B7-70CA-4F26-6548-460E108C08C6}"/>
          </ac:spMkLst>
        </pc:spChg>
      </pc:sldChg>
      <pc:sldChg chg="addSp delSp modSp add mod modClrScheme chgLayout">
        <pc:chgData name="Willis, Scarlet" userId="71854646-8dce-44e4-a04c-e7c3b7ed21e0" providerId="ADAL" clId="{C1BCF5BF-2AD1-7345-B635-4E172A9A15F4}" dt="2023-05-08T11:35:45.851" v="435" actId="1076"/>
        <pc:sldMkLst>
          <pc:docMk/>
          <pc:sldMk cId="1085317458" sldId="1349"/>
        </pc:sldMkLst>
        <pc:spChg chg="del mod ord">
          <ac:chgData name="Willis, Scarlet" userId="71854646-8dce-44e4-a04c-e7c3b7ed21e0" providerId="ADAL" clId="{C1BCF5BF-2AD1-7345-B635-4E172A9A15F4}" dt="2023-05-08T11:31:43.698" v="350" actId="700"/>
          <ac:spMkLst>
            <pc:docMk/>
            <pc:sldMk cId="1085317458" sldId="1349"/>
            <ac:spMk id="2" creationId="{7F5B4534-0893-A4F6-B63C-DCAE5A9CA1AF}"/>
          </ac:spMkLst>
        </pc:spChg>
        <pc:spChg chg="add del mod ord">
          <ac:chgData name="Willis, Scarlet" userId="71854646-8dce-44e4-a04c-e7c3b7ed21e0" providerId="ADAL" clId="{C1BCF5BF-2AD1-7345-B635-4E172A9A15F4}" dt="2023-05-08T11:35:40.539" v="433" actId="478"/>
          <ac:spMkLst>
            <pc:docMk/>
            <pc:sldMk cId="1085317458" sldId="1349"/>
            <ac:spMk id="3" creationId="{2F759A3D-A20D-ED78-63A9-F1FF536F6C1A}"/>
          </ac:spMkLst>
        </pc:spChg>
        <pc:spChg chg="mod ord">
          <ac:chgData name="Willis, Scarlet" userId="71854646-8dce-44e4-a04c-e7c3b7ed21e0" providerId="ADAL" clId="{C1BCF5BF-2AD1-7345-B635-4E172A9A15F4}" dt="2023-05-08T11:31:43.698" v="350" actId="700"/>
          <ac:spMkLst>
            <pc:docMk/>
            <pc:sldMk cId="1085317458" sldId="1349"/>
            <ac:spMk id="4" creationId="{A7BA27DE-F2B5-3D10-B897-317B271B9A05}"/>
          </ac:spMkLst>
        </pc:spChg>
        <pc:picChg chg="mod ord">
          <ac:chgData name="Willis, Scarlet" userId="71854646-8dce-44e4-a04c-e7c3b7ed21e0" providerId="ADAL" clId="{C1BCF5BF-2AD1-7345-B635-4E172A9A15F4}" dt="2023-05-08T11:35:45.851" v="435" actId="1076"/>
          <ac:picMkLst>
            <pc:docMk/>
            <pc:sldMk cId="1085317458" sldId="1349"/>
            <ac:picMk id="5" creationId="{EA8167C9-CF46-B5C4-0D32-F469FA9C6467}"/>
          </ac:picMkLst>
        </pc:picChg>
      </pc:sldChg>
      <pc:sldChg chg="modSp add mod ord modClrScheme chgLayout">
        <pc:chgData name="Willis, Scarlet" userId="71854646-8dce-44e4-a04c-e7c3b7ed21e0" providerId="ADAL" clId="{C1BCF5BF-2AD1-7345-B635-4E172A9A15F4}" dt="2023-05-08T11:29:31.300" v="332" actId="700"/>
        <pc:sldMkLst>
          <pc:docMk/>
          <pc:sldMk cId="4013099458" sldId="1353"/>
        </pc:sldMkLst>
        <pc:spChg chg="mod ord">
          <ac:chgData name="Willis, Scarlet" userId="71854646-8dce-44e4-a04c-e7c3b7ed21e0" providerId="ADAL" clId="{C1BCF5BF-2AD1-7345-B635-4E172A9A15F4}" dt="2023-05-08T11:29:31.300" v="332" actId="700"/>
          <ac:spMkLst>
            <pc:docMk/>
            <pc:sldMk cId="4013099458" sldId="1353"/>
            <ac:spMk id="2" creationId="{CD213AEF-F972-A64F-BF82-2B4F621A0575}"/>
          </ac:spMkLst>
        </pc:spChg>
        <pc:spChg chg="mod ord">
          <ac:chgData name="Willis, Scarlet" userId="71854646-8dce-44e4-a04c-e7c3b7ed21e0" providerId="ADAL" clId="{C1BCF5BF-2AD1-7345-B635-4E172A9A15F4}" dt="2023-05-08T11:29:31.300" v="332" actId="700"/>
          <ac:spMkLst>
            <pc:docMk/>
            <pc:sldMk cId="4013099458" sldId="1353"/>
            <ac:spMk id="3" creationId="{627205B8-E01B-FE46-B2DA-F9B852B3F536}"/>
          </ac:spMkLst>
        </pc:spChg>
        <pc:spChg chg="mod ord">
          <ac:chgData name="Willis, Scarlet" userId="71854646-8dce-44e4-a04c-e7c3b7ed21e0" providerId="ADAL" clId="{C1BCF5BF-2AD1-7345-B635-4E172A9A15F4}" dt="2023-05-08T11:29:31.300" v="332" actId="700"/>
          <ac:spMkLst>
            <pc:docMk/>
            <pc:sldMk cId="4013099458" sldId="1353"/>
            <ac:spMk id="4" creationId="{18A5CC45-5906-2449-809F-2E50B1DCAF1E}"/>
          </ac:spMkLst>
        </pc:spChg>
      </pc:sldChg>
      <pc:sldChg chg="modSp add mod ord modClrScheme chgLayout">
        <pc:chgData name="Willis, Scarlet" userId="71854646-8dce-44e4-a04c-e7c3b7ed21e0" providerId="ADAL" clId="{C1BCF5BF-2AD1-7345-B635-4E172A9A15F4}" dt="2023-05-08T11:29:38.403" v="333" actId="700"/>
        <pc:sldMkLst>
          <pc:docMk/>
          <pc:sldMk cId="136346041" sldId="1354"/>
        </pc:sldMkLst>
        <pc:spChg chg="mod ord">
          <ac:chgData name="Willis, Scarlet" userId="71854646-8dce-44e4-a04c-e7c3b7ed21e0" providerId="ADAL" clId="{C1BCF5BF-2AD1-7345-B635-4E172A9A15F4}" dt="2023-05-08T11:29:38.403" v="333" actId="700"/>
          <ac:spMkLst>
            <pc:docMk/>
            <pc:sldMk cId="136346041" sldId="1354"/>
            <ac:spMk id="2" creationId="{FBE329FA-E757-1E47-A25A-49CD7D0C1489}"/>
          </ac:spMkLst>
        </pc:spChg>
        <pc:spChg chg="mod ord">
          <ac:chgData name="Willis, Scarlet" userId="71854646-8dce-44e4-a04c-e7c3b7ed21e0" providerId="ADAL" clId="{C1BCF5BF-2AD1-7345-B635-4E172A9A15F4}" dt="2023-05-08T11:29:38.403" v="333" actId="700"/>
          <ac:spMkLst>
            <pc:docMk/>
            <pc:sldMk cId="136346041" sldId="1354"/>
            <ac:spMk id="3" creationId="{6BD70FA8-27BD-5D43-B2DD-514D6D7C666A}"/>
          </ac:spMkLst>
        </pc:spChg>
        <pc:spChg chg="mod ord">
          <ac:chgData name="Willis, Scarlet" userId="71854646-8dce-44e4-a04c-e7c3b7ed21e0" providerId="ADAL" clId="{C1BCF5BF-2AD1-7345-B635-4E172A9A15F4}" dt="2023-05-08T11:29:38.403" v="333" actId="700"/>
          <ac:spMkLst>
            <pc:docMk/>
            <pc:sldMk cId="136346041" sldId="1354"/>
            <ac:spMk id="4" creationId="{055B37A2-7419-DA4F-9EC8-C90DBA6495D8}"/>
          </ac:spMkLst>
        </pc:spChg>
      </pc:sldChg>
      <pc:sldChg chg="addSp delSp modSp add mod modClrScheme chgLayout">
        <pc:chgData name="Willis, Scarlet" userId="71854646-8dce-44e4-a04c-e7c3b7ed21e0" providerId="ADAL" clId="{C1BCF5BF-2AD1-7345-B635-4E172A9A15F4}" dt="2023-05-08T11:32:40.968" v="368" actId="1076"/>
        <pc:sldMkLst>
          <pc:docMk/>
          <pc:sldMk cId="2169168130" sldId="1373"/>
        </pc:sldMkLst>
        <pc:spChg chg="add del mod ord">
          <ac:chgData name="Willis, Scarlet" userId="71854646-8dce-44e4-a04c-e7c3b7ed21e0" providerId="ADAL" clId="{C1BCF5BF-2AD1-7345-B635-4E172A9A15F4}" dt="2023-05-08T11:30:23.795" v="338" actId="700"/>
          <ac:spMkLst>
            <pc:docMk/>
            <pc:sldMk cId="2169168130" sldId="1373"/>
            <ac:spMk id="2" creationId="{024F2658-9796-87F8-9D93-0A0197ED62DE}"/>
          </ac:spMkLst>
        </pc:spChg>
        <pc:spChg chg="add del mod ord">
          <ac:chgData name="Willis, Scarlet" userId="71854646-8dce-44e4-a04c-e7c3b7ed21e0" providerId="ADAL" clId="{C1BCF5BF-2AD1-7345-B635-4E172A9A15F4}" dt="2023-05-08T11:30:23.795" v="338" actId="700"/>
          <ac:spMkLst>
            <pc:docMk/>
            <pc:sldMk cId="2169168130" sldId="1373"/>
            <ac:spMk id="3" creationId="{4EF6A06C-B61D-15A7-5F50-F6E2D255C11D}"/>
          </ac:spMkLst>
        </pc:spChg>
        <pc:spChg chg="add del mod ord">
          <ac:chgData name="Willis, Scarlet" userId="71854646-8dce-44e4-a04c-e7c3b7ed21e0" providerId="ADAL" clId="{C1BCF5BF-2AD1-7345-B635-4E172A9A15F4}" dt="2023-05-08T11:30:27.962" v="339" actId="700"/>
          <ac:spMkLst>
            <pc:docMk/>
            <pc:sldMk cId="2169168130" sldId="1373"/>
            <ac:spMk id="4" creationId="{FA3566B5-CD0C-939A-EF95-94F944A730C6}"/>
          </ac:spMkLst>
        </pc:spChg>
        <pc:spChg chg="add del mod ord">
          <ac:chgData name="Willis, Scarlet" userId="71854646-8dce-44e4-a04c-e7c3b7ed21e0" providerId="ADAL" clId="{C1BCF5BF-2AD1-7345-B635-4E172A9A15F4}" dt="2023-05-08T11:30:27.962" v="339" actId="700"/>
          <ac:spMkLst>
            <pc:docMk/>
            <pc:sldMk cId="2169168130" sldId="1373"/>
            <ac:spMk id="7" creationId="{386C7C49-0F47-1F01-3D92-378D43F16D9E}"/>
          </ac:spMkLst>
        </pc:spChg>
        <pc:spChg chg="add del mod ord">
          <ac:chgData name="Willis, Scarlet" userId="71854646-8dce-44e4-a04c-e7c3b7ed21e0" providerId="ADAL" clId="{C1BCF5BF-2AD1-7345-B635-4E172A9A15F4}" dt="2023-05-08T11:30:32.187" v="340" actId="700"/>
          <ac:spMkLst>
            <pc:docMk/>
            <pc:sldMk cId="2169168130" sldId="1373"/>
            <ac:spMk id="8" creationId="{EBDC5D82-16D2-9C09-9FBF-68FAD868C1C1}"/>
          </ac:spMkLst>
        </pc:spChg>
        <pc:spChg chg="add del mod ord">
          <ac:chgData name="Willis, Scarlet" userId="71854646-8dce-44e4-a04c-e7c3b7ed21e0" providerId="ADAL" clId="{C1BCF5BF-2AD1-7345-B635-4E172A9A15F4}" dt="2023-05-08T11:30:38.772" v="341" actId="700"/>
          <ac:spMkLst>
            <pc:docMk/>
            <pc:sldMk cId="2169168130" sldId="1373"/>
            <ac:spMk id="9" creationId="{E41E7BBE-ECBA-74E3-2C8F-83CA99B1FED2}"/>
          </ac:spMkLst>
        </pc:spChg>
        <pc:spChg chg="add del mod ord">
          <ac:chgData name="Willis, Scarlet" userId="71854646-8dce-44e4-a04c-e7c3b7ed21e0" providerId="ADAL" clId="{C1BCF5BF-2AD1-7345-B635-4E172A9A15F4}" dt="2023-05-08T11:30:46.092" v="342" actId="700"/>
          <ac:spMkLst>
            <pc:docMk/>
            <pc:sldMk cId="2169168130" sldId="1373"/>
            <ac:spMk id="10" creationId="{D961B48F-3E7B-4D25-F4FB-187CD1583429}"/>
          </ac:spMkLst>
        </pc:spChg>
        <pc:picChg chg="mod ord modCrop">
          <ac:chgData name="Willis, Scarlet" userId="71854646-8dce-44e4-a04c-e7c3b7ed21e0" providerId="ADAL" clId="{C1BCF5BF-2AD1-7345-B635-4E172A9A15F4}" dt="2023-05-08T11:32:40.968" v="368" actId="1076"/>
          <ac:picMkLst>
            <pc:docMk/>
            <pc:sldMk cId="2169168130" sldId="1373"/>
            <ac:picMk id="5" creationId="{52F25228-5E9B-AD43-F19B-36FFE1E63D56}"/>
          </ac:picMkLst>
        </pc:picChg>
      </pc:sldChg>
      <pc:sldChg chg="addSp delSp modSp add mod modClrScheme chgLayout">
        <pc:chgData name="Willis, Scarlet" userId="71854646-8dce-44e4-a04c-e7c3b7ed21e0" providerId="ADAL" clId="{C1BCF5BF-2AD1-7345-B635-4E172A9A15F4}" dt="2023-05-08T11:30:01.713" v="335" actId="700"/>
        <pc:sldMkLst>
          <pc:docMk/>
          <pc:sldMk cId="2963936723" sldId="2323"/>
        </pc:sldMkLst>
        <pc:spChg chg="del">
          <ac:chgData name="Willis, Scarlet" userId="71854646-8dce-44e4-a04c-e7c3b7ed21e0" providerId="ADAL" clId="{C1BCF5BF-2AD1-7345-B635-4E172A9A15F4}" dt="2023-05-08T11:30:01.713" v="335" actId="700"/>
          <ac:spMkLst>
            <pc:docMk/>
            <pc:sldMk cId="2963936723" sldId="2323"/>
            <ac:spMk id="2" creationId="{B6F30051-3C40-E940-BEC5-79A37BE103C8}"/>
          </ac:spMkLst>
        </pc:spChg>
        <pc:spChg chg="mod ord">
          <ac:chgData name="Willis, Scarlet" userId="71854646-8dce-44e4-a04c-e7c3b7ed21e0" providerId="ADAL" clId="{C1BCF5BF-2AD1-7345-B635-4E172A9A15F4}" dt="2023-05-08T11:30:01.713" v="335" actId="700"/>
          <ac:spMkLst>
            <pc:docMk/>
            <pc:sldMk cId="2963936723" sldId="2323"/>
            <ac:spMk id="3" creationId="{79872750-4FBF-0D4B-B0CF-C888C840289B}"/>
          </ac:spMkLst>
        </pc:spChg>
        <pc:spChg chg="add mod ord">
          <ac:chgData name="Willis, Scarlet" userId="71854646-8dce-44e4-a04c-e7c3b7ed21e0" providerId="ADAL" clId="{C1BCF5BF-2AD1-7345-B635-4E172A9A15F4}" dt="2023-05-08T11:30:01.713" v="335" actId="700"/>
          <ac:spMkLst>
            <pc:docMk/>
            <pc:sldMk cId="2963936723" sldId="2323"/>
            <ac:spMk id="4" creationId="{2B42452C-9AE9-F8E6-5B37-CD1B89C85BB3}"/>
          </ac:spMkLst>
        </pc:spChg>
        <pc:spChg chg="add mod ord">
          <ac:chgData name="Willis, Scarlet" userId="71854646-8dce-44e4-a04c-e7c3b7ed21e0" providerId="ADAL" clId="{C1BCF5BF-2AD1-7345-B635-4E172A9A15F4}" dt="2023-05-08T11:30:01.713" v="335" actId="700"/>
          <ac:spMkLst>
            <pc:docMk/>
            <pc:sldMk cId="2963936723" sldId="2323"/>
            <ac:spMk id="7" creationId="{5E1D85E5-B3BC-DB59-C1C1-44A839B09171}"/>
          </ac:spMkLst>
        </pc:spChg>
      </pc:sldChg>
      <pc:sldChg chg="addSp delSp modSp add mod ord modClrScheme chgLayout">
        <pc:chgData name="Willis, Scarlet" userId="71854646-8dce-44e4-a04c-e7c3b7ed21e0" providerId="ADAL" clId="{C1BCF5BF-2AD1-7345-B635-4E172A9A15F4}" dt="2023-05-08T11:29:27.269" v="331" actId="700"/>
        <pc:sldMkLst>
          <pc:docMk/>
          <pc:sldMk cId="3510721565" sldId="2324"/>
        </pc:sldMkLst>
        <pc:spChg chg="mod ord">
          <ac:chgData name="Willis, Scarlet" userId="71854646-8dce-44e4-a04c-e7c3b7ed21e0" providerId="ADAL" clId="{C1BCF5BF-2AD1-7345-B635-4E172A9A15F4}" dt="2023-05-08T11:29:27.269" v="331" actId="700"/>
          <ac:spMkLst>
            <pc:docMk/>
            <pc:sldMk cId="3510721565" sldId="2324"/>
            <ac:spMk id="2" creationId="{BAAFDD61-97AF-B84E-964E-C524F9EBC45C}"/>
          </ac:spMkLst>
        </pc:spChg>
        <pc:spChg chg="del mod ord">
          <ac:chgData name="Willis, Scarlet" userId="71854646-8dce-44e4-a04c-e7c3b7ed21e0" providerId="ADAL" clId="{C1BCF5BF-2AD1-7345-B635-4E172A9A15F4}" dt="2023-05-08T11:29:27.269" v="331" actId="700"/>
          <ac:spMkLst>
            <pc:docMk/>
            <pc:sldMk cId="3510721565" sldId="2324"/>
            <ac:spMk id="3" creationId="{D61BC95B-6547-764D-A942-06EB2EF5F711}"/>
          </ac:spMkLst>
        </pc:spChg>
        <pc:spChg chg="mod ord">
          <ac:chgData name="Willis, Scarlet" userId="71854646-8dce-44e4-a04c-e7c3b7ed21e0" providerId="ADAL" clId="{C1BCF5BF-2AD1-7345-B635-4E172A9A15F4}" dt="2023-05-08T11:29:27.269" v="331" actId="700"/>
          <ac:spMkLst>
            <pc:docMk/>
            <pc:sldMk cId="3510721565" sldId="2324"/>
            <ac:spMk id="4" creationId="{B86288EB-40F7-4D49-A7A5-1E98A3969CE0}"/>
          </ac:spMkLst>
        </pc:spChg>
        <pc:spChg chg="add mod ord">
          <ac:chgData name="Willis, Scarlet" userId="71854646-8dce-44e4-a04c-e7c3b7ed21e0" providerId="ADAL" clId="{C1BCF5BF-2AD1-7345-B635-4E172A9A15F4}" dt="2023-05-08T11:29:27.269" v="331" actId="700"/>
          <ac:spMkLst>
            <pc:docMk/>
            <pc:sldMk cId="3510721565" sldId="2324"/>
            <ac:spMk id="7" creationId="{99BC1DA1-7C03-5924-909E-A86ED73B8DA9}"/>
          </ac:spMkLst>
        </pc:spChg>
      </pc:sldChg>
      <pc:sldChg chg="addSp delSp modSp add mod modClrScheme chgLayout">
        <pc:chgData name="Willis, Scarlet" userId="71854646-8dce-44e4-a04c-e7c3b7ed21e0" providerId="ADAL" clId="{C1BCF5BF-2AD1-7345-B635-4E172A9A15F4}" dt="2023-05-08T11:35:27.770" v="431" actId="478"/>
        <pc:sldMkLst>
          <pc:docMk/>
          <pc:sldMk cId="3788590357" sldId="2325"/>
        </pc:sldMkLst>
        <pc:spChg chg="del mod ord">
          <ac:chgData name="Willis, Scarlet" userId="71854646-8dce-44e4-a04c-e7c3b7ed21e0" providerId="ADAL" clId="{C1BCF5BF-2AD1-7345-B635-4E172A9A15F4}" dt="2023-05-08T11:31:37.651" v="349" actId="700"/>
          <ac:spMkLst>
            <pc:docMk/>
            <pc:sldMk cId="3788590357" sldId="2325"/>
            <ac:spMk id="2" creationId="{1820019C-C237-60ED-7D44-4093B8991261}"/>
          </ac:spMkLst>
        </pc:spChg>
        <pc:spChg chg="add del mod ord">
          <ac:chgData name="Willis, Scarlet" userId="71854646-8dce-44e4-a04c-e7c3b7ed21e0" providerId="ADAL" clId="{C1BCF5BF-2AD1-7345-B635-4E172A9A15F4}" dt="2023-05-08T11:35:26.037" v="430" actId="478"/>
          <ac:spMkLst>
            <pc:docMk/>
            <pc:sldMk cId="3788590357" sldId="2325"/>
            <ac:spMk id="3" creationId="{F4770E56-05BD-2654-7554-6DC4E2EC3DE6}"/>
          </ac:spMkLst>
        </pc:spChg>
        <pc:spChg chg="mod ord">
          <ac:chgData name="Willis, Scarlet" userId="71854646-8dce-44e4-a04c-e7c3b7ed21e0" providerId="ADAL" clId="{C1BCF5BF-2AD1-7345-B635-4E172A9A15F4}" dt="2023-05-08T11:31:37.651" v="349" actId="700"/>
          <ac:spMkLst>
            <pc:docMk/>
            <pc:sldMk cId="3788590357" sldId="2325"/>
            <ac:spMk id="4" creationId="{10F341A1-DE2B-03E5-BF73-94E1EE20B036}"/>
          </ac:spMkLst>
        </pc:spChg>
        <pc:spChg chg="add del mod">
          <ac:chgData name="Willis, Scarlet" userId="71854646-8dce-44e4-a04c-e7c3b7ed21e0" providerId="ADAL" clId="{C1BCF5BF-2AD1-7345-B635-4E172A9A15F4}" dt="2023-05-08T11:35:27.770" v="431" actId="478"/>
          <ac:spMkLst>
            <pc:docMk/>
            <pc:sldMk cId="3788590357" sldId="2325"/>
            <ac:spMk id="7" creationId="{F409BE6E-7964-7088-4561-997056211153}"/>
          </ac:spMkLst>
        </pc:spChg>
        <pc:picChg chg="mod ord">
          <ac:chgData name="Willis, Scarlet" userId="71854646-8dce-44e4-a04c-e7c3b7ed21e0" providerId="ADAL" clId="{C1BCF5BF-2AD1-7345-B635-4E172A9A15F4}" dt="2023-05-08T11:35:15.262" v="406" actId="1076"/>
          <ac:picMkLst>
            <pc:docMk/>
            <pc:sldMk cId="3788590357" sldId="2325"/>
            <ac:picMk id="6" creationId="{7CB6FAAF-FA5C-8045-049F-EB0373B271DD}"/>
          </ac:picMkLst>
        </pc:picChg>
      </pc:sldChg>
      <pc:sldChg chg="del">
        <pc:chgData name="Willis, Scarlet" userId="71854646-8dce-44e4-a04c-e7c3b7ed21e0" providerId="ADAL" clId="{C1BCF5BF-2AD1-7345-B635-4E172A9A15F4}" dt="2023-05-05T11:20:13.186" v="32" actId="2696"/>
        <pc:sldMkLst>
          <pc:docMk/>
          <pc:sldMk cId="2589340050" sldId="2145707545"/>
        </pc:sldMkLst>
      </pc:sldChg>
      <pc:sldChg chg="del">
        <pc:chgData name="Willis, Scarlet" userId="71854646-8dce-44e4-a04c-e7c3b7ed21e0" providerId="ADAL" clId="{C1BCF5BF-2AD1-7345-B635-4E172A9A15F4}" dt="2023-05-08T11:24:36.869" v="313" actId="2696"/>
        <pc:sldMkLst>
          <pc:docMk/>
          <pc:sldMk cId="3633518066" sldId="2145707552"/>
        </pc:sldMkLst>
      </pc:sldChg>
      <pc:sldChg chg="del">
        <pc:chgData name="Willis, Scarlet" userId="71854646-8dce-44e4-a04c-e7c3b7ed21e0" providerId="ADAL" clId="{C1BCF5BF-2AD1-7345-B635-4E172A9A15F4}" dt="2023-05-05T11:20:09.333" v="29" actId="2696"/>
        <pc:sldMkLst>
          <pc:docMk/>
          <pc:sldMk cId="2486591951" sldId="2145707553"/>
        </pc:sldMkLst>
      </pc:sldChg>
      <pc:sldChg chg="ord">
        <pc:chgData name="Willis, Scarlet" userId="71854646-8dce-44e4-a04c-e7c3b7ed21e0" providerId="ADAL" clId="{C1BCF5BF-2AD1-7345-B635-4E172A9A15F4}" dt="2023-05-08T11:24:41.393" v="314" actId="20578"/>
        <pc:sldMkLst>
          <pc:docMk/>
          <pc:sldMk cId="3786536296" sldId="2145707555"/>
        </pc:sldMkLst>
      </pc:sldChg>
      <pc:sldChg chg="del">
        <pc:chgData name="Willis, Scarlet" userId="71854646-8dce-44e4-a04c-e7c3b7ed21e0" providerId="ADAL" clId="{C1BCF5BF-2AD1-7345-B635-4E172A9A15F4}" dt="2023-05-05T11:20:07.191" v="27" actId="2696"/>
        <pc:sldMkLst>
          <pc:docMk/>
          <pc:sldMk cId="25741406" sldId="2145707559"/>
        </pc:sldMkLst>
      </pc:sldChg>
      <pc:sldChg chg="del">
        <pc:chgData name="Willis, Scarlet" userId="71854646-8dce-44e4-a04c-e7c3b7ed21e0" providerId="ADAL" clId="{C1BCF5BF-2AD1-7345-B635-4E172A9A15F4}" dt="2023-05-05T11:19:30.346" v="20" actId="2696"/>
        <pc:sldMkLst>
          <pc:docMk/>
          <pc:sldMk cId="172783577" sldId="2145707562"/>
        </pc:sldMkLst>
      </pc:sldChg>
      <pc:sldChg chg="del">
        <pc:chgData name="Willis, Scarlet" userId="71854646-8dce-44e4-a04c-e7c3b7ed21e0" providerId="ADAL" clId="{C1BCF5BF-2AD1-7345-B635-4E172A9A15F4}" dt="2023-05-05T11:19:29.660" v="19" actId="2696"/>
        <pc:sldMkLst>
          <pc:docMk/>
          <pc:sldMk cId="2648467549" sldId="2145707563"/>
        </pc:sldMkLst>
      </pc:sldChg>
      <pc:sldChg chg="del">
        <pc:chgData name="Willis, Scarlet" userId="71854646-8dce-44e4-a04c-e7c3b7ed21e0" providerId="ADAL" clId="{C1BCF5BF-2AD1-7345-B635-4E172A9A15F4}" dt="2023-05-05T11:19:28.520" v="18" actId="2696"/>
        <pc:sldMkLst>
          <pc:docMk/>
          <pc:sldMk cId="1131123134" sldId="2145707564"/>
        </pc:sldMkLst>
      </pc:sldChg>
      <pc:sldChg chg="del">
        <pc:chgData name="Willis, Scarlet" userId="71854646-8dce-44e4-a04c-e7c3b7ed21e0" providerId="ADAL" clId="{C1BCF5BF-2AD1-7345-B635-4E172A9A15F4}" dt="2023-05-05T11:19:19.404" v="17" actId="2696"/>
        <pc:sldMkLst>
          <pc:docMk/>
          <pc:sldMk cId="898188636" sldId="2145707565"/>
        </pc:sldMkLst>
      </pc:sldChg>
      <pc:sldChg chg="add">
        <pc:chgData name="Willis, Scarlet" userId="71854646-8dce-44e4-a04c-e7c3b7ed21e0" providerId="ADAL" clId="{C1BCF5BF-2AD1-7345-B635-4E172A9A15F4}" dt="2023-05-08T11:22:30.472" v="250"/>
        <pc:sldMkLst>
          <pc:docMk/>
          <pc:sldMk cId="171697428" sldId="2145707566"/>
        </pc:sldMkLst>
      </pc:sldChg>
      <pc:sldChg chg="del ord">
        <pc:chgData name="Willis, Scarlet" userId="71854646-8dce-44e4-a04c-e7c3b7ed21e0" providerId="ADAL" clId="{C1BCF5BF-2AD1-7345-B635-4E172A9A15F4}" dt="2023-05-08T11:22:25.092" v="249" actId="2696"/>
        <pc:sldMkLst>
          <pc:docMk/>
          <pc:sldMk cId="1863769233" sldId="2145707566"/>
        </pc:sldMkLst>
      </pc:sldChg>
      <pc:sldChg chg="del">
        <pc:chgData name="Willis, Scarlet" userId="71854646-8dce-44e4-a04c-e7c3b7ed21e0" providerId="ADAL" clId="{C1BCF5BF-2AD1-7345-B635-4E172A9A15F4}" dt="2023-05-08T11:12:39.835" v="193" actId="2696"/>
        <pc:sldMkLst>
          <pc:docMk/>
          <pc:sldMk cId="1302932397" sldId="2145707567"/>
        </pc:sldMkLst>
      </pc:sldChg>
      <pc:sldChg chg="modSp mod">
        <pc:chgData name="Willis, Scarlet" userId="71854646-8dce-44e4-a04c-e7c3b7ed21e0" providerId="ADAL" clId="{C1BCF5BF-2AD1-7345-B635-4E172A9A15F4}" dt="2023-05-08T11:23:03.331" v="291" actId="20577"/>
        <pc:sldMkLst>
          <pc:docMk/>
          <pc:sldMk cId="2150624959" sldId="2145707568"/>
        </pc:sldMkLst>
        <pc:spChg chg="mod">
          <ac:chgData name="Willis, Scarlet" userId="71854646-8dce-44e4-a04c-e7c3b7ed21e0" providerId="ADAL" clId="{C1BCF5BF-2AD1-7345-B635-4E172A9A15F4}" dt="2023-05-08T11:23:03.331" v="291" actId="20577"/>
          <ac:spMkLst>
            <pc:docMk/>
            <pc:sldMk cId="2150624959" sldId="2145707568"/>
            <ac:spMk id="2" creationId="{646AB6C8-2E93-BB88-462E-700FCCBD7D9E}"/>
          </ac:spMkLst>
        </pc:spChg>
      </pc:sldChg>
      <pc:sldChg chg="del">
        <pc:chgData name="Willis, Scarlet" userId="71854646-8dce-44e4-a04c-e7c3b7ed21e0" providerId="ADAL" clId="{C1BCF5BF-2AD1-7345-B635-4E172A9A15F4}" dt="2023-05-08T11:25:16.975" v="317" actId="2696"/>
        <pc:sldMkLst>
          <pc:docMk/>
          <pc:sldMk cId="295842332" sldId="2145707569"/>
        </pc:sldMkLst>
      </pc:sldChg>
      <pc:sldChg chg="add">
        <pc:chgData name="Willis, Scarlet" userId="71854646-8dce-44e4-a04c-e7c3b7ed21e0" providerId="ADAL" clId="{C1BCF5BF-2AD1-7345-B635-4E172A9A15F4}" dt="2023-05-08T11:25:20.775" v="318"/>
        <pc:sldMkLst>
          <pc:docMk/>
          <pc:sldMk cId="2754918897" sldId="2145707569"/>
        </pc:sldMkLst>
      </pc:sldChg>
      <pc:sldChg chg="del">
        <pc:chgData name="Willis, Scarlet" userId="71854646-8dce-44e4-a04c-e7c3b7ed21e0" providerId="ADAL" clId="{C1BCF5BF-2AD1-7345-B635-4E172A9A15F4}" dt="2023-05-08T11:23:48.348" v="310" actId="2696"/>
        <pc:sldMkLst>
          <pc:docMk/>
          <pc:sldMk cId="3476975573" sldId="2145707570"/>
        </pc:sldMkLst>
      </pc:sldChg>
      <pc:sldChg chg="ord">
        <pc:chgData name="Willis, Scarlet" userId="71854646-8dce-44e4-a04c-e7c3b7ed21e0" providerId="ADAL" clId="{C1BCF5BF-2AD1-7345-B635-4E172A9A15F4}" dt="2023-05-08T11:22:48.860" v="253" actId="20578"/>
        <pc:sldMkLst>
          <pc:docMk/>
          <pc:sldMk cId="2936750134" sldId="2145707572"/>
        </pc:sldMkLst>
      </pc:sldChg>
      <pc:sldChg chg="ord">
        <pc:chgData name="Willis, Scarlet" userId="71854646-8dce-44e4-a04c-e7c3b7ed21e0" providerId="ADAL" clId="{C1BCF5BF-2AD1-7345-B635-4E172A9A15F4}" dt="2023-05-08T11:12:23.583" v="192" actId="20578"/>
        <pc:sldMkLst>
          <pc:docMk/>
          <pc:sldMk cId="1405408737" sldId="2145707575"/>
        </pc:sldMkLst>
      </pc:sldChg>
      <pc:sldChg chg="ord">
        <pc:chgData name="Willis, Scarlet" userId="71854646-8dce-44e4-a04c-e7c3b7ed21e0" providerId="ADAL" clId="{C1BCF5BF-2AD1-7345-B635-4E172A9A15F4}" dt="2023-05-08T11:22:38.649" v="251" actId="20578"/>
        <pc:sldMkLst>
          <pc:docMk/>
          <pc:sldMk cId="2750265405" sldId="2145707576"/>
        </pc:sldMkLst>
      </pc:sldChg>
      <pc:sldChg chg="del">
        <pc:chgData name="Willis, Scarlet" userId="71854646-8dce-44e4-a04c-e7c3b7ed21e0" providerId="ADAL" clId="{C1BCF5BF-2AD1-7345-B635-4E172A9A15F4}" dt="2023-05-08T11:23:45.043" v="309" actId="2696"/>
        <pc:sldMkLst>
          <pc:docMk/>
          <pc:sldMk cId="3144053777" sldId="2145707577"/>
        </pc:sldMkLst>
      </pc:sldChg>
      <pc:sldChg chg="addSp modSp new mod">
        <pc:chgData name="Willis, Scarlet" userId="71854646-8dce-44e4-a04c-e7c3b7ed21e0" providerId="ADAL" clId="{C1BCF5BF-2AD1-7345-B635-4E172A9A15F4}" dt="2023-05-08T11:11:29.004" v="190" actId="14100"/>
        <pc:sldMkLst>
          <pc:docMk/>
          <pc:sldMk cId="434151173" sldId="2145707584"/>
        </pc:sldMkLst>
        <pc:spChg chg="add mod">
          <ac:chgData name="Willis, Scarlet" userId="71854646-8dce-44e4-a04c-e7c3b7ed21e0" providerId="ADAL" clId="{C1BCF5BF-2AD1-7345-B635-4E172A9A15F4}" dt="2023-05-08T11:11:29.004" v="190" actId="14100"/>
          <ac:spMkLst>
            <pc:docMk/>
            <pc:sldMk cId="434151173" sldId="2145707584"/>
            <ac:spMk id="2" creationId="{707055E4-8B16-3696-1528-2003CBA30C87}"/>
          </ac:spMkLst>
        </pc:spChg>
      </pc:sldChg>
      <pc:sldChg chg="del">
        <pc:chgData name="Willis, Scarlet" userId="71854646-8dce-44e4-a04c-e7c3b7ed21e0" providerId="ADAL" clId="{C1BCF5BF-2AD1-7345-B635-4E172A9A15F4}" dt="2023-05-05T11:19:33.924" v="21" actId="2696"/>
        <pc:sldMkLst>
          <pc:docMk/>
          <pc:sldMk cId="3747408125" sldId="2145707584"/>
        </pc:sldMkLst>
      </pc:sldChg>
      <pc:sldChg chg="add del">
        <pc:chgData name="Willis, Scarlet" userId="71854646-8dce-44e4-a04c-e7c3b7ed21e0" providerId="ADAL" clId="{C1BCF5BF-2AD1-7345-B635-4E172A9A15F4}" dt="2023-05-08T11:24:33.880" v="311" actId="2696"/>
        <pc:sldMkLst>
          <pc:docMk/>
          <pc:sldMk cId="344815272" sldId="2145707585"/>
        </pc:sldMkLst>
      </pc:sldChg>
      <pc:sldChg chg="del">
        <pc:chgData name="Willis, Scarlet" userId="71854646-8dce-44e4-a04c-e7c3b7ed21e0" providerId="ADAL" clId="{C1BCF5BF-2AD1-7345-B635-4E172A9A15F4}" dt="2023-05-05T11:19:48.890" v="23" actId="2696"/>
        <pc:sldMkLst>
          <pc:docMk/>
          <pc:sldMk cId="4106740448" sldId="2145707585"/>
        </pc:sldMkLst>
      </pc:sldChg>
      <pc:sldChg chg="add del">
        <pc:chgData name="Willis, Scarlet" userId="71854646-8dce-44e4-a04c-e7c3b7ed21e0" providerId="ADAL" clId="{C1BCF5BF-2AD1-7345-B635-4E172A9A15F4}" dt="2023-05-08T11:24:33.892" v="312" actId="2696"/>
        <pc:sldMkLst>
          <pc:docMk/>
          <pc:sldMk cId="3347812172" sldId="2145707586"/>
        </pc:sldMkLst>
      </pc:sldChg>
      <pc:sldChg chg="del">
        <pc:chgData name="Willis, Scarlet" userId="71854646-8dce-44e4-a04c-e7c3b7ed21e0" providerId="ADAL" clId="{C1BCF5BF-2AD1-7345-B635-4E172A9A15F4}" dt="2023-05-05T11:19:51.835" v="24" actId="2696"/>
        <pc:sldMkLst>
          <pc:docMk/>
          <pc:sldMk cId="4263707283" sldId="2145707586"/>
        </pc:sldMkLst>
      </pc:sldChg>
      <pc:sldChg chg="del">
        <pc:chgData name="Willis, Scarlet" userId="71854646-8dce-44e4-a04c-e7c3b7ed21e0" providerId="ADAL" clId="{C1BCF5BF-2AD1-7345-B635-4E172A9A15F4}" dt="2023-05-05T11:20:07.832" v="28" actId="2696"/>
        <pc:sldMkLst>
          <pc:docMk/>
          <pc:sldMk cId="2913801894" sldId="2145707587"/>
        </pc:sldMkLst>
      </pc:sldChg>
      <pc:sldChg chg="delSp modSp add mod ord">
        <pc:chgData name="Willis, Scarlet" userId="71854646-8dce-44e4-a04c-e7c3b7ed21e0" providerId="ADAL" clId="{C1BCF5BF-2AD1-7345-B635-4E172A9A15F4}" dt="2023-05-08T11:34:39.267" v="395" actId="1076"/>
        <pc:sldMkLst>
          <pc:docMk/>
          <pc:sldMk cId="3670759764" sldId="2145707587"/>
        </pc:sldMkLst>
        <pc:spChg chg="del">
          <ac:chgData name="Willis, Scarlet" userId="71854646-8dce-44e4-a04c-e7c3b7ed21e0" providerId="ADAL" clId="{C1BCF5BF-2AD1-7345-B635-4E172A9A15F4}" dt="2023-05-08T11:34:34.607" v="393" actId="478"/>
          <ac:spMkLst>
            <pc:docMk/>
            <pc:sldMk cId="3670759764" sldId="2145707587"/>
            <ac:spMk id="2" creationId="{359347E9-1049-B091-1745-95EEC1EDB35F}"/>
          </ac:spMkLst>
        </pc:spChg>
        <pc:spChg chg="del mod">
          <ac:chgData name="Willis, Scarlet" userId="71854646-8dce-44e4-a04c-e7c3b7ed21e0" providerId="ADAL" clId="{C1BCF5BF-2AD1-7345-B635-4E172A9A15F4}" dt="2023-05-08T11:34:29.187" v="391" actId="478"/>
          <ac:spMkLst>
            <pc:docMk/>
            <pc:sldMk cId="3670759764" sldId="2145707587"/>
            <ac:spMk id="3" creationId="{C71FFD61-A676-A8FD-6509-A88AF7591BE2}"/>
          </ac:spMkLst>
        </pc:spChg>
        <pc:picChg chg="mod">
          <ac:chgData name="Willis, Scarlet" userId="71854646-8dce-44e4-a04c-e7c3b7ed21e0" providerId="ADAL" clId="{C1BCF5BF-2AD1-7345-B635-4E172A9A15F4}" dt="2023-05-08T11:34:39.267" v="395" actId="1076"/>
          <ac:picMkLst>
            <pc:docMk/>
            <pc:sldMk cId="3670759764" sldId="2145707587"/>
            <ac:picMk id="5" creationId="{EBF2C617-45DD-5770-1B5F-85588E4CF351}"/>
          </ac:picMkLst>
        </pc:picChg>
      </pc:sldChg>
      <pc:sldChg chg="new del">
        <pc:chgData name="Willis, Scarlet" userId="71854646-8dce-44e4-a04c-e7c3b7ed21e0" providerId="ADAL" clId="{C1BCF5BF-2AD1-7345-B635-4E172A9A15F4}" dt="2023-05-08T11:15:43.257" v="212" actId="2696"/>
        <pc:sldMkLst>
          <pc:docMk/>
          <pc:sldMk cId="1802169444" sldId="2145707588"/>
        </pc:sldMkLst>
      </pc:sldChg>
      <pc:sldChg chg="modSp new mod">
        <pc:chgData name="Willis, Scarlet" userId="71854646-8dce-44e4-a04c-e7c3b7ed21e0" providerId="ADAL" clId="{C1BCF5BF-2AD1-7345-B635-4E172A9A15F4}" dt="2023-05-08T11:15:56.838" v="242" actId="20577"/>
        <pc:sldMkLst>
          <pc:docMk/>
          <pc:sldMk cId="3664562968" sldId="2145707588"/>
        </pc:sldMkLst>
        <pc:spChg chg="mod">
          <ac:chgData name="Willis, Scarlet" userId="71854646-8dce-44e4-a04c-e7c3b7ed21e0" providerId="ADAL" clId="{C1BCF5BF-2AD1-7345-B635-4E172A9A15F4}" dt="2023-05-08T11:15:56.838" v="242" actId="20577"/>
          <ac:spMkLst>
            <pc:docMk/>
            <pc:sldMk cId="3664562968" sldId="2145707588"/>
            <ac:spMk id="2" creationId="{D7BA496A-F656-16F1-BB22-CE4CF7CE4478}"/>
          </ac:spMkLst>
        </pc:spChg>
      </pc:sldChg>
      <pc:sldChg chg="modSp new mod">
        <pc:chgData name="Willis, Scarlet" userId="71854646-8dce-44e4-a04c-e7c3b7ed21e0" providerId="ADAL" clId="{C1BCF5BF-2AD1-7345-B635-4E172A9A15F4}" dt="2023-05-08T11:23:29.814" v="308" actId="20577"/>
        <pc:sldMkLst>
          <pc:docMk/>
          <pc:sldMk cId="1982060543" sldId="2145707589"/>
        </pc:sldMkLst>
        <pc:spChg chg="mod">
          <ac:chgData name="Willis, Scarlet" userId="71854646-8dce-44e4-a04c-e7c3b7ed21e0" providerId="ADAL" clId="{C1BCF5BF-2AD1-7345-B635-4E172A9A15F4}" dt="2023-05-08T11:23:29.814" v="308" actId="20577"/>
          <ac:spMkLst>
            <pc:docMk/>
            <pc:sldMk cId="1982060543" sldId="2145707589"/>
            <ac:spMk id="2" creationId="{6847F41D-C9B5-E7A8-30F3-CE33D06FA32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ipsi\OneDrive\Documents\Worky%20McWork%20Time\Gwent\Charts\Gwent%20charts%20LE,%20COVI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</a:t>
            </a:r>
          </a:p>
        </c:rich>
      </c:tx>
      <c:layout>
        <c:manualLayout>
          <c:xMode val="edge"/>
          <c:yMode val="edge"/>
          <c:x val="2.9553542345407631E-5"/>
          <c:y val="5.501994730245682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327130197801278E-2"/>
          <c:y val="8.0675611806617004E-2"/>
          <c:w val="0.72947731348020584"/>
          <c:h val="0.750617228481247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'PS spending'!$A$3</c:f>
              <c:strCache>
                <c:ptCount val="1"/>
                <c:pt idx="0">
                  <c:v>General public services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spending'!$B$3:$N$3</c:f>
              <c:numCache>
                <c:formatCode>#,##0.0" ";"-"#,##0.0" "</c:formatCode>
                <c:ptCount val="13"/>
                <c:pt idx="0">
                  <c:v>4.2</c:v>
                </c:pt>
                <c:pt idx="1">
                  <c:v>4</c:v>
                </c:pt>
                <c:pt idx="2">
                  <c:v>4.7</c:v>
                </c:pt>
                <c:pt idx="3">
                  <c:v>4.5999999999999996</c:v>
                </c:pt>
                <c:pt idx="4">
                  <c:v>4.2</c:v>
                </c:pt>
                <c:pt idx="5">
                  <c:v>4.0999999999999996</c:v>
                </c:pt>
                <c:pt idx="6">
                  <c:v>3.9</c:v>
                </c:pt>
                <c:pt idx="7">
                  <c:v>3.9</c:v>
                </c:pt>
                <c:pt idx="8">
                  <c:v>3.9</c:v>
                </c:pt>
                <c:pt idx="9">
                  <c:v>3.9</c:v>
                </c:pt>
                <c:pt idx="10">
                  <c:v>3.6</c:v>
                </c:pt>
                <c:pt idx="11">
                  <c:v>3.5</c:v>
                </c:pt>
                <c:pt idx="12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D2-4E70-BDDB-F3928DD57C16}"/>
            </c:ext>
          </c:extLst>
        </c:ser>
        <c:ser>
          <c:idx val="1"/>
          <c:order val="1"/>
          <c:tx>
            <c:strRef>
              <c:f>'PS spending'!$A$4</c:f>
              <c:strCache>
                <c:ptCount val="1"/>
                <c:pt idx="0">
                  <c:v>Defence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spending'!$B$4:$N$4</c:f>
              <c:numCache>
                <c:formatCode>#,##0.0" ";"-"#,##0.0" "</c:formatCode>
                <c:ptCount val="13"/>
                <c:pt idx="0">
                  <c:v>2.2999999999999998</c:v>
                </c:pt>
                <c:pt idx="1">
                  <c:v>2.4</c:v>
                </c:pt>
                <c:pt idx="2">
                  <c:v>2.4</c:v>
                </c:pt>
                <c:pt idx="3">
                  <c:v>2.2999999999999998</c:v>
                </c:pt>
                <c:pt idx="4">
                  <c:v>2.1</c:v>
                </c:pt>
                <c:pt idx="5">
                  <c:v>2</c:v>
                </c:pt>
                <c:pt idx="6">
                  <c:v>1.9</c:v>
                </c:pt>
                <c:pt idx="7">
                  <c:v>1.9</c:v>
                </c:pt>
                <c:pt idx="8">
                  <c:v>1.8</c:v>
                </c:pt>
                <c:pt idx="9">
                  <c:v>1.8</c:v>
                </c:pt>
                <c:pt idx="10">
                  <c:v>1.8</c:v>
                </c:pt>
                <c:pt idx="11">
                  <c:v>1.9</c:v>
                </c:pt>
                <c:pt idx="1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D2-4E70-BDDB-F3928DD57C16}"/>
            </c:ext>
          </c:extLst>
        </c:ser>
        <c:ser>
          <c:idx val="2"/>
          <c:order val="2"/>
          <c:tx>
            <c:strRef>
              <c:f>'PS spending'!$A$5</c:f>
              <c:strCache>
                <c:ptCount val="1"/>
                <c:pt idx="0">
                  <c:v>Public order and safety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spending'!$B$5:$N$5</c:f>
              <c:numCache>
                <c:formatCode>#,##0.0" ";"-"#,##0.0" "</c:formatCode>
                <c:ptCount val="13"/>
                <c:pt idx="0">
                  <c:v>2.1</c:v>
                </c:pt>
                <c:pt idx="1">
                  <c:v>2.2000000000000002</c:v>
                </c:pt>
                <c:pt idx="2">
                  <c:v>2</c:v>
                </c:pt>
                <c:pt idx="3">
                  <c:v>1.9</c:v>
                </c:pt>
                <c:pt idx="4">
                  <c:v>1.8</c:v>
                </c:pt>
                <c:pt idx="5">
                  <c:v>1.6</c:v>
                </c:pt>
                <c:pt idx="6">
                  <c:v>1.6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D2-4E70-BDDB-F3928DD57C16}"/>
            </c:ext>
          </c:extLst>
        </c:ser>
        <c:ser>
          <c:idx val="3"/>
          <c:order val="3"/>
          <c:tx>
            <c:strRef>
              <c:f>'PS spending'!$A$6</c:f>
              <c:strCache>
                <c:ptCount val="1"/>
                <c:pt idx="0">
                  <c:v>Economic affairs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spending'!$B$6:$N$6</c:f>
              <c:numCache>
                <c:formatCode>#,##0.0" ";"-"#,##0.0" "</c:formatCode>
                <c:ptCount val="13"/>
                <c:pt idx="0">
                  <c:v>3.1</c:v>
                </c:pt>
                <c:pt idx="1">
                  <c:v>3.1</c:v>
                </c:pt>
                <c:pt idx="2">
                  <c:v>2.5</c:v>
                </c:pt>
                <c:pt idx="3">
                  <c:v>2.2999999999999998</c:v>
                </c:pt>
                <c:pt idx="4">
                  <c:v>2.1</c:v>
                </c:pt>
                <c:pt idx="5">
                  <c:v>2.2000000000000002</c:v>
                </c:pt>
                <c:pt idx="6">
                  <c:v>2.2000000000000002</c:v>
                </c:pt>
                <c:pt idx="7">
                  <c:v>2.4</c:v>
                </c:pt>
                <c:pt idx="8">
                  <c:v>2.4</c:v>
                </c:pt>
                <c:pt idx="9">
                  <c:v>2.5</c:v>
                </c:pt>
                <c:pt idx="10">
                  <c:v>2.8</c:v>
                </c:pt>
                <c:pt idx="11">
                  <c:v>2.9</c:v>
                </c:pt>
                <c:pt idx="12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D2-4E70-BDDB-F3928DD57C16}"/>
            </c:ext>
          </c:extLst>
        </c:ser>
        <c:ser>
          <c:idx val="4"/>
          <c:order val="4"/>
          <c:tx>
            <c:strRef>
              <c:f>'PS spending'!$A$7</c:f>
              <c:strCache>
                <c:ptCount val="1"/>
                <c:pt idx="0">
                  <c:v>Environment protection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spending'!$B$7:$N$7</c:f>
              <c:numCache>
                <c:formatCode>#,##0.0" ";"-"#,##0.0" "</c:formatCode>
                <c:ptCount val="13"/>
                <c:pt idx="0">
                  <c:v>0.6</c:v>
                </c:pt>
                <c:pt idx="1">
                  <c:v>0.7</c:v>
                </c:pt>
                <c:pt idx="2">
                  <c:v>0.7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0.5</c:v>
                </c:pt>
                <c:pt idx="9">
                  <c:v>0.6</c:v>
                </c:pt>
                <c:pt idx="10">
                  <c:v>0.5</c:v>
                </c:pt>
                <c:pt idx="11">
                  <c:v>0.5</c:v>
                </c:pt>
                <c:pt idx="1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D2-4E70-BDDB-F3928DD57C16}"/>
            </c:ext>
          </c:extLst>
        </c:ser>
        <c:ser>
          <c:idx val="5"/>
          <c:order val="5"/>
          <c:tx>
            <c:strRef>
              <c:f>'PS spending'!$A$8</c:f>
              <c:strCache>
                <c:ptCount val="1"/>
                <c:pt idx="0">
                  <c:v>Housing and community amenities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spending'!$B$8:$N$8</c:f>
              <c:numCache>
                <c:formatCode>#,##0.0" ";"-"#,##0.0" "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0.8</c:v>
                </c:pt>
                <c:pt idx="3">
                  <c:v>0.6</c:v>
                </c:pt>
                <c:pt idx="4">
                  <c:v>0.6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0.6</c:v>
                </c:pt>
                <c:pt idx="1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D2-4E70-BDDB-F3928DD57C16}"/>
            </c:ext>
          </c:extLst>
        </c:ser>
        <c:ser>
          <c:idx val="6"/>
          <c:order val="6"/>
          <c:tx>
            <c:strRef>
              <c:f>'PS spending'!$A$9</c:f>
              <c:strCache>
                <c:ptCount val="1"/>
                <c:pt idx="0">
                  <c:v>Health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spending'!$B$9:$N$9</c:f>
              <c:numCache>
                <c:formatCode>#,##0.0" ";"-"#,##0.0" "</c:formatCode>
                <c:ptCount val="13"/>
                <c:pt idx="0">
                  <c:v>6.9</c:v>
                </c:pt>
                <c:pt idx="1">
                  <c:v>7.5</c:v>
                </c:pt>
                <c:pt idx="2">
                  <c:v>7.4</c:v>
                </c:pt>
                <c:pt idx="3">
                  <c:v>7.2</c:v>
                </c:pt>
                <c:pt idx="4">
                  <c:v>7.2</c:v>
                </c:pt>
                <c:pt idx="5">
                  <c:v>7.1</c:v>
                </c:pt>
                <c:pt idx="6">
                  <c:v>7.1</c:v>
                </c:pt>
                <c:pt idx="7">
                  <c:v>7.1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7.3</c:v>
                </c:pt>
                <c:pt idx="12">
                  <c:v>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D2-4E70-BDDB-F3928DD57C16}"/>
            </c:ext>
          </c:extLst>
        </c:ser>
        <c:ser>
          <c:idx val="7"/>
          <c:order val="7"/>
          <c:tx>
            <c:strRef>
              <c:f>'PS spending'!$A$10</c:f>
              <c:strCache>
                <c:ptCount val="1"/>
                <c:pt idx="0">
                  <c:v>Recreation, culture and religion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spending'!$B$10:$N$10</c:f>
              <c:numCache>
                <c:formatCode>#,##0.0" ";"-"#,##0.0" "</c:formatCode>
                <c:ptCount val="13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0.7</c:v>
                </c:pt>
                <c:pt idx="4">
                  <c:v>0.7</c:v>
                </c:pt>
                <c:pt idx="5">
                  <c:v>0.6</c:v>
                </c:pt>
                <c:pt idx="6">
                  <c:v>0.7</c:v>
                </c:pt>
                <c:pt idx="7">
                  <c:v>0.6</c:v>
                </c:pt>
                <c:pt idx="8">
                  <c:v>0.6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D2-4E70-BDDB-F3928DD57C16}"/>
            </c:ext>
          </c:extLst>
        </c:ser>
        <c:ser>
          <c:idx val="8"/>
          <c:order val="8"/>
          <c:tx>
            <c:strRef>
              <c:f>'PS spending'!$A$11</c:f>
              <c:strCache>
                <c:ptCount val="1"/>
                <c:pt idx="0">
                  <c:v>Education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spending'!$B$11:$N$11</c:f>
              <c:numCache>
                <c:formatCode>#,##0.0" ";"-"#,##0.0" "</c:formatCode>
                <c:ptCount val="13"/>
                <c:pt idx="0">
                  <c:v>5.2</c:v>
                </c:pt>
                <c:pt idx="1">
                  <c:v>5.6</c:v>
                </c:pt>
                <c:pt idx="2">
                  <c:v>5.6</c:v>
                </c:pt>
                <c:pt idx="3">
                  <c:v>5.2</c:v>
                </c:pt>
                <c:pt idx="4">
                  <c:v>4.8</c:v>
                </c:pt>
                <c:pt idx="5">
                  <c:v>4.7</c:v>
                </c:pt>
                <c:pt idx="6">
                  <c:v>4.5</c:v>
                </c:pt>
                <c:pt idx="7">
                  <c:v>4.3</c:v>
                </c:pt>
                <c:pt idx="8">
                  <c:v>4.2</c:v>
                </c:pt>
                <c:pt idx="9">
                  <c:v>4.0999999999999996</c:v>
                </c:pt>
                <c:pt idx="10">
                  <c:v>4</c:v>
                </c:pt>
                <c:pt idx="11">
                  <c:v>4</c:v>
                </c:pt>
                <c:pt idx="1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D2-4E70-BDDB-F3928DD57C16}"/>
            </c:ext>
          </c:extLst>
        </c:ser>
        <c:ser>
          <c:idx val="9"/>
          <c:order val="9"/>
          <c:tx>
            <c:strRef>
              <c:f>'PS spending'!$A$12</c:f>
              <c:strCache>
                <c:ptCount val="1"/>
                <c:pt idx="0">
                  <c:v>Social protection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'PS spending'!$B$2:$N$2</c:f>
              <c:strCache>
                <c:ptCount val="13"/>
                <c:pt idx="0">
                  <c:v>2008/09</c:v>
                </c:pt>
                <c:pt idx="1">
                  <c:v>2009/10</c:v>
                </c:pt>
                <c:pt idx="2">
                  <c:v>2010/11</c:v>
                </c:pt>
                <c:pt idx="3">
                  <c:v>2011/12</c:v>
                </c:pt>
                <c:pt idx="4">
                  <c:v>2012/13</c:v>
                </c:pt>
                <c:pt idx="5">
                  <c:v>2013/14</c:v>
                </c:pt>
                <c:pt idx="6">
                  <c:v>2014/15</c:v>
                </c:pt>
                <c:pt idx="7">
                  <c:v>2015/16</c:v>
                </c:pt>
                <c:pt idx="8">
                  <c:v>2016/17</c:v>
                </c:pt>
                <c:pt idx="9">
                  <c:v>2017/18</c:v>
                </c:pt>
                <c:pt idx="10">
                  <c:v>2018/19</c:v>
                </c:pt>
                <c:pt idx="11">
                  <c:v>2019/20</c:v>
                </c:pt>
                <c:pt idx="12">
                  <c:v>2020/21</c:v>
                </c:pt>
              </c:strCache>
            </c:strRef>
          </c:cat>
          <c:val>
            <c:numRef>
              <c:f>'PS spending'!$B$12:$N$12</c:f>
              <c:numCache>
                <c:formatCode>#,##0.0" ";"-"#,##0.0" "</c:formatCode>
                <c:ptCount val="13"/>
                <c:pt idx="0">
                  <c:v>12.8</c:v>
                </c:pt>
                <c:pt idx="1">
                  <c:v>14.2</c:v>
                </c:pt>
                <c:pt idx="2">
                  <c:v>14.1</c:v>
                </c:pt>
                <c:pt idx="3">
                  <c:v>14.6</c:v>
                </c:pt>
                <c:pt idx="4">
                  <c:v>14.6</c:v>
                </c:pt>
                <c:pt idx="5">
                  <c:v>14</c:v>
                </c:pt>
                <c:pt idx="6">
                  <c:v>13.8</c:v>
                </c:pt>
                <c:pt idx="7">
                  <c:v>13.6</c:v>
                </c:pt>
                <c:pt idx="8">
                  <c:v>13</c:v>
                </c:pt>
                <c:pt idx="9">
                  <c:v>12.7</c:v>
                </c:pt>
                <c:pt idx="10">
                  <c:v>12.5</c:v>
                </c:pt>
                <c:pt idx="11">
                  <c:v>12.2</c:v>
                </c:pt>
                <c:pt idx="1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8D2-4E70-BDDB-F3928DD57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6961551"/>
        <c:axId val="1916970287"/>
      </c:barChart>
      <c:catAx>
        <c:axId val="1916961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6970287"/>
        <c:crosses val="autoZero"/>
        <c:auto val="1"/>
        <c:lblAlgn val="ctr"/>
        <c:lblOffset val="100"/>
        <c:noMultiLvlLbl val="0"/>
      </c:catAx>
      <c:valAx>
        <c:axId val="1916970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696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996880674483305"/>
          <c:y val="2.0442717896299391E-2"/>
          <c:w val="0.21003119325516698"/>
          <c:h val="0.91639488772512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52387-57DC-4A71-8D1F-7CBA5E1DE655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12E30-EEC7-4CAC-A239-1D7DD384E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6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B87BC-6531-CC4E-8DB7-9433C23C92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1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B87BC-6531-CC4E-8DB7-9433C23C92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75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this is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B87BC-6531-CC4E-8DB7-9433C23C92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5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8093B5-9521-E27D-A70D-9F3C1D5B0DDB}"/>
              </a:ext>
            </a:extLst>
          </p:cNvPr>
          <p:cNvSpPr/>
          <p:nvPr userDrawn="1"/>
        </p:nvSpPr>
        <p:spPr>
          <a:xfrm>
            <a:off x="-1" y="0"/>
            <a:ext cx="12192001" cy="6862179"/>
          </a:xfrm>
          <a:prstGeom prst="rect">
            <a:avLst/>
          </a:prstGeom>
          <a:gradFill flip="none" rotWithShape="1">
            <a:gsLst>
              <a:gs pos="31000">
                <a:schemeClr val="accent1">
                  <a:alpha val="20000"/>
                </a:schemeClr>
              </a:gs>
              <a:gs pos="100000">
                <a:schemeClr val="accent2">
                  <a:lumMod val="99852"/>
                  <a:alpha val="14363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489634F-1442-C0F7-BBF1-FDB1569D4392}"/>
              </a:ext>
            </a:extLst>
          </p:cNvPr>
          <p:cNvSpPr/>
          <p:nvPr userDrawn="1"/>
        </p:nvSpPr>
        <p:spPr>
          <a:xfrm>
            <a:off x="252734" y="0"/>
            <a:ext cx="7402322" cy="1805368"/>
          </a:xfrm>
          <a:custGeom>
            <a:avLst/>
            <a:gdLst>
              <a:gd name="connsiteX0" fmla="*/ 64 w 7402322"/>
              <a:gd name="connsiteY0" fmla="*/ 1805369 h 1805368"/>
              <a:gd name="connsiteX1" fmla="*/ 7402323 w 7402322"/>
              <a:gd name="connsiteY1" fmla="*/ 563245 h 1805368"/>
              <a:gd name="connsiteX2" fmla="*/ 6948678 w 7402322"/>
              <a:gd name="connsiteY2" fmla="*/ 0 h 1805368"/>
              <a:gd name="connsiteX3" fmla="*/ 1042924 w 7402322"/>
              <a:gd name="connsiteY3" fmla="*/ 0 h 1805368"/>
              <a:gd name="connsiteX4" fmla="*/ 0 w 7402322"/>
              <a:gd name="connsiteY4" fmla="*/ 1805369 h 18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322" h="1805368">
                <a:moveTo>
                  <a:pt x="64" y="1805369"/>
                </a:moveTo>
                <a:lnTo>
                  <a:pt x="7402323" y="563245"/>
                </a:lnTo>
                <a:cubicBezTo>
                  <a:pt x="7265988" y="362268"/>
                  <a:pt x="7114096" y="173927"/>
                  <a:pt x="6948678" y="0"/>
                </a:cubicBezTo>
                <a:lnTo>
                  <a:pt x="1042924" y="0"/>
                </a:lnTo>
                <a:cubicBezTo>
                  <a:pt x="569277" y="498094"/>
                  <a:pt x="207201" y="1115124"/>
                  <a:pt x="0" y="1805369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A400D88-4ADA-9359-11FE-C1AEC28EDAFF}"/>
              </a:ext>
            </a:extLst>
          </p:cNvPr>
          <p:cNvSpPr/>
          <p:nvPr userDrawn="1"/>
        </p:nvSpPr>
        <p:spPr>
          <a:xfrm>
            <a:off x="56139" y="1079372"/>
            <a:ext cx="7258304" cy="4144454"/>
          </a:xfrm>
          <a:custGeom>
            <a:avLst/>
            <a:gdLst>
              <a:gd name="connsiteX0" fmla="*/ 0 w 7258304"/>
              <a:gd name="connsiteY0" fmla="*/ 2073466 h 4144454"/>
              <a:gd name="connsiteX1" fmla="*/ 482981 w 7258304"/>
              <a:gd name="connsiteY1" fmla="*/ 4144455 h 4144454"/>
              <a:gd name="connsiteX2" fmla="*/ 7258304 w 7258304"/>
              <a:gd name="connsiteY2" fmla="*/ 0 h 4144454"/>
              <a:gd name="connsiteX3" fmla="*/ 80455 w 7258304"/>
              <a:gd name="connsiteY3" fmla="*/ 1204532 h 4144454"/>
              <a:gd name="connsiteX4" fmla="*/ 0 w 7258304"/>
              <a:gd name="connsiteY4" fmla="*/ 2073466 h 414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304" h="4144454">
                <a:moveTo>
                  <a:pt x="0" y="2073466"/>
                </a:moveTo>
                <a:cubicBezTo>
                  <a:pt x="0" y="2821432"/>
                  <a:pt x="174752" y="3526028"/>
                  <a:pt x="482981" y="4144455"/>
                </a:cubicBezTo>
                <a:lnTo>
                  <a:pt x="7258304" y="0"/>
                </a:lnTo>
                <a:lnTo>
                  <a:pt x="80455" y="1204532"/>
                </a:lnTo>
                <a:cubicBezTo>
                  <a:pt x="27813" y="1485583"/>
                  <a:pt x="0" y="1776095"/>
                  <a:pt x="0" y="2073466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14BB219-8965-AACE-B082-54A62D6CD420}"/>
              </a:ext>
            </a:extLst>
          </p:cNvPr>
          <p:cNvSpPr/>
          <p:nvPr userDrawn="1"/>
        </p:nvSpPr>
        <p:spPr>
          <a:xfrm>
            <a:off x="757940" y="1501711"/>
            <a:ext cx="6721855" cy="5356288"/>
          </a:xfrm>
          <a:custGeom>
            <a:avLst/>
            <a:gdLst>
              <a:gd name="connsiteX0" fmla="*/ 6721856 w 6721855"/>
              <a:gd name="connsiteY0" fmla="*/ 0 h 5356288"/>
              <a:gd name="connsiteX1" fmla="*/ 0 w 6721855"/>
              <a:gd name="connsiteY1" fmla="*/ 4111752 h 5356288"/>
              <a:gd name="connsiteX2" fmla="*/ 1177862 w 6721855"/>
              <a:gd name="connsiteY2" fmla="*/ 5356289 h 5356288"/>
              <a:gd name="connsiteX3" fmla="*/ 2327148 w 6721855"/>
              <a:gd name="connsiteY3" fmla="*/ 5356289 h 5356288"/>
              <a:gd name="connsiteX4" fmla="*/ 6721856 w 6721855"/>
              <a:gd name="connsiteY4" fmla="*/ 0 h 535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1855" h="5356288">
                <a:moveTo>
                  <a:pt x="6721856" y="0"/>
                </a:moveTo>
                <a:lnTo>
                  <a:pt x="0" y="4111752"/>
                </a:lnTo>
                <a:cubicBezTo>
                  <a:pt x="310388" y="4605020"/>
                  <a:pt x="711391" y="5028756"/>
                  <a:pt x="1177862" y="5356289"/>
                </a:cubicBezTo>
                <a:lnTo>
                  <a:pt x="2327148" y="5356289"/>
                </a:lnTo>
                <a:lnTo>
                  <a:pt x="6721856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1C3F645-B82C-6603-35C0-D458046AE045}"/>
              </a:ext>
            </a:extLst>
          </p:cNvPr>
          <p:cNvSpPr/>
          <p:nvPr userDrawn="1"/>
        </p:nvSpPr>
        <p:spPr>
          <a:xfrm>
            <a:off x="3627080" y="1424662"/>
            <a:ext cx="4789042" cy="5434901"/>
          </a:xfrm>
          <a:custGeom>
            <a:avLst/>
            <a:gdLst>
              <a:gd name="connsiteX0" fmla="*/ 4789043 w 4789042"/>
              <a:gd name="connsiteY0" fmla="*/ 1729740 h 5434901"/>
              <a:gd name="connsiteX1" fmla="*/ 4459225 w 4789042"/>
              <a:gd name="connsiteY1" fmla="*/ 0 h 5434901"/>
              <a:gd name="connsiteX2" fmla="*/ 0 w 4789042"/>
              <a:gd name="connsiteY2" fmla="*/ 5434902 h 5434901"/>
              <a:gd name="connsiteX3" fmla="*/ 2909634 w 4789042"/>
              <a:gd name="connsiteY3" fmla="*/ 5434902 h 5434901"/>
              <a:gd name="connsiteX4" fmla="*/ 4789043 w 4789042"/>
              <a:gd name="connsiteY4" fmla="*/ 1729740 h 54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042" h="5434901">
                <a:moveTo>
                  <a:pt x="4789043" y="1729740"/>
                </a:moveTo>
                <a:cubicBezTo>
                  <a:pt x="4789043" y="1116140"/>
                  <a:pt x="4671632" y="531622"/>
                  <a:pt x="4459225" y="0"/>
                </a:cubicBezTo>
                <a:lnTo>
                  <a:pt x="0" y="5434902"/>
                </a:lnTo>
                <a:lnTo>
                  <a:pt x="2909634" y="5434902"/>
                </a:lnTo>
                <a:cubicBezTo>
                  <a:pt x="4042220" y="4639628"/>
                  <a:pt x="4789043" y="3277108"/>
                  <a:pt x="4789043" y="172974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F9068C-8525-481D-6569-B62E91E3B4E7}"/>
              </a:ext>
            </a:extLst>
          </p:cNvPr>
          <p:cNvSpPr/>
          <p:nvPr userDrawn="1"/>
        </p:nvSpPr>
        <p:spPr>
          <a:xfrm flipV="1">
            <a:off x="-1" y="-19892"/>
            <a:ext cx="12192001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0BE11-1215-D576-5116-2C5C4BEF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3C8D-346E-095E-2862-3C225FFC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0EBA3A6-1974-F396-F7CD-871997ABB617}"/>
              </a:ext>
            </a:extLst>
          </p:cNvPr>
          <p:cNvSpPr/>
          <p:nvPr/>
        </p:nvSpPr>
        <p:spPr>
          <a:xfrm>
            <a:off x="9900729" y="979741"/>
            <a:ext cx="2222" cy="1778"/>
          </a:xfrm>
          <a:custGeom>
            <a:avLst/>
            <a:gdLst>
              <a:gd name="connsiteX0" fmla="*/ 2222 w 2222"/>
              <a:gd name="connsiteY0" fmla="*/ 0 h 1778"/>
              <a:gd name="connsiteX1" fmla="*/ 0 w 2222"/>
              <a:gd name="connsiteY1" fmla="*/ 381 h 1778"/>
              <a:gd name="connsiteX2" fmla="*/ 762 w 2222"/>
              <a:gd name="connsiteY2" fmla="*/ 1778 h 1778"/>
              <a:gd name="connsiteX3" fmla="*/ 2222 w 2222"/>
              <a:gd name="connsiteY3" fmla="*/ 0 h 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" h="1778">
                <a:moveTo>
                  <a:pt x="2222" y="0"/>
                </a:moveTo>
                <a:lnTo>
                  <a:pt x="0" y="381"/>
                </a:lnTo>
                <a:cubicBezTo>
                  <a:pt x="253" y="826"/>
                  <a:pt x="508" y="1334"/>
                  <a:pt x="762" y="1778"/>
                </a:cubicBezTo>
                <a:lnTo>
                  <a:pt x="2222" y="0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56BC6-9DCC-57A5-657B-1AADB8D77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4452" y="1424662"/>
            <a:ext cx="9928643" cy="1866631"/>
          </a:xfrm>
        </p:spPr>
        <p:txBody>
          <a:bodyPr anchor="b">
            <a:norm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Main title goes here </a:t>
            </a:r>
            <a:br>
              <a:rPr lang="en-US" dirty="0"/>
            </a:br>
            <a:r>
              <a:rPr lang="en-US" dirty="0"/>
              <a:t>on one or two lines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8D8E6B4-4509-9B43-2580-CCA6580500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4452" y="3544843"/>
            <a:ext cx="9928643" cy="1147278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Sub-title goes here</a:t>
            </a:r>
            <a:endParaRPr lang="en-GB" dirty="0"/>
          </a:p>
        </p:txBody>
      </p:sp>
      <p:pic>
        <p:nvPicPr>
          <p:cNvPr id="22" name="Picture 21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B47FF043-5DEA-8EB4-6D16-EC0A3033F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50" y="244266"/>
            <a:ext cx="2824278" cy="6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0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B37CE53-53C7-D384-03B2-97F4EC6176B1}"/>
              </a:ext>
            </a:extLst>
          </p:cNvPr>
          <p:cNvSpPr/>
          <p:nvPr userDrawn="1"/>
        </p:nvSpPr>
        <p:spPr>
          <a:xfrm>
            <a:off x="56139" y="1079372"/>
            <a:ext cx="7258304" cy="4144454"/>
          </a:xfrm>
          <a:custGeom>
            <a:avLst/>
            <a:gdLst>
              <a:gd name="connsiteX0" fmla="*/ 0 w 7258304"/>
              <a:gd name="connsiteY0" fmla="*/ 2073466 h 4144454"/>
              <a:gd name="connsiteX1" fmla="*/ 482981 w 7258304"/>
              <a:gd name="connsiteY1" fmla="*/ 4144455 h 4144454"/>
              <a:gd name="connsiteX2" fmla="*/ 7258304 w 7258304"/>
              <a:gd name="connsiteY2" fmla="*/ 0 h 4144454"/>
              <a:gd name="connsiteX3" fmla="*/ 80455 w 7258304"/>
              <a:gd name="connsiteY3" fmla="*/ 1204532 h 4144454"/>
              <a:gd name="connsiteX4" fmla="*/ 0 w 7258304"/>
              <a:gd name="connsiteY4" fmla="*/ 2073466 h 414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304" h="4144454">
                <a:moveTo>
                  <a:pt x="0" y="2073466"/>
                </a:moveTo>
                <a:cubicBezTo>
                  <a:pt x="0" y="2821432"/>
                  <a:pt x="174752" y="3526028"/>
                  <a:pt x="482981" y="4144455"/>
                </a:cubicBezTo>
                <a:lnTo>
                  <a:pt x="7258304" y="0"/>
                </a:lnTo>
                <a:lnTo>
                  <a:pt x="80455" y="1204532"/>
                </a:lnTo>
                <a:cubicBezTo>
                  <a:pt x="27813" y="1485583"/>
                  <a:pt x="0" y="1776095"/>
                  <a:pt x="0" y="2073466"/>
                </a:cubicBez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9BBE596-1F56-2AC1-C0A4-8A97BDA915F7}"/>
              </a:ext>
            </a:extLst>
          </p:cNvPr>
          <p:cNvSpPr/>
          <p:nvPr userDrawn="1"/>
        </p:nvSpPr>
        <p:spPr>
          <a:xfrm>
            <a:off x="757940" y="1501711"/>
            <a:ext cx="6721855" cy="5356288"/>
          </a:xfrm>
          <a:custGeom>
            <a:avLst/>
            <a:gdLst>
              <a:gd name="connsiteX0" fmla="*/ 6721856 w 6721855"/>
              <a:gd name="connsiteY0" fmla="*/ 0 h 5356288"/>
              <a:gd name="connsiteX1" fmla="*/ 0 w 6721855"/>
              <a:gd name="connsiteY1" fmla="*/ 4111752 h 5356288"/>
              <a:gd name="connsiteX2" fmla="*/ 1177862 w 6721855"/>
              <a:gd name="connsiteY2" fmla="*/ 5356289 h 5356288"/>
              <a:gd name="connsiteX3" fmla="*/ 2327148 w 6721855"/>
              <a:gd name="connsiteY3" fmla="*/ 5356289 h 5356288"/>
              <a:gd name="connsiteX4" fmla="*/ 6721856 w 6721855"/>
              <a:gd name="connsiteY4" fmla="*/ 0 h 535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1855" h="5356288">
                <a:moveTo>
                  <a:pt x="6721856" y="0"/>
                </a:moveTo>
                <a:lnTo>
                  <a:pt x="0" y="4111752"/>
                </a:lnTo>
                <a:cubicBezTo>
                  <a:pt x="310388" y="4605020"/>
                  <a:pt x="711391" y="5028756"/>
                  <a:pt x="1177862" y="5356289"/>
                </a:cubicBezTo>
                <a:lnTo>
                  <a:pt x="2327148" y="5356289"/>
                </a:lnTo>
                <a:lnTo>
                  <a:pt x="6721856" y="0"/>
                </a:ln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039BCFE-B444-3854-E603-A7C1998299B0}"/>
              </a:ext>
            </a:extLst>
          </p:cNvPr>
          <p:cNvSpPr/>
          <p:nvPr userDrawn="1"/>
        </p:nvSpPr>
        <p:spPr>
          <a:xfrm>
            <a:off x="252734" y="0"/>
            <a:ext cx="7402322" cy="1805368"/>
          </a:xfrm>
          <a:custGeom>
            <a:avLst/>
            <a:gdLst>
              <a:gd name="connsiteX0" fmla="*/ 64 w 7402322"/>
              <a:gd name="connsiteY0" fmla="*/ 1805369 h 1805368"/>
              <a:gd name="connsiteX1" fmla="*/ 7402323 w 7402322"/>
              <a:gd name="connsiteY1" fmla="*/ 563245 h 1805368"/>
              <a:gd name="connsiteX2" fmla="*/ 6948678 w 7402322"/>
              <a:gd name="connsiteY2" fmla="*/ 0 h 1805368"/>
              <a:gd name="connsiteX3" fmla="*/ 1042924 w 7402322"/>
              <a:gd name="connsiteY3" fmla="*/ 0 h 1805368"/>
              <a:gd name="connsiteX4" fmla="*/ 0 w 7402322"/>
              <a:gd name="connsiteY4" fmla="*/ 1805369 h 18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322" h="1805368">
                <a:moveTo>
                  <a:pt x="64" y="1805369"/>
                </a:moveTo>
                <a:lnTo>
                  <a:pt x="7402323" y="563245"/>
                </a:lnTo>
                <a:cubicBezTo>
                  <a:pt x="7265988" y="362268"/>
                  <a:pt x="7114096" y="173927"/>
                  <a:pt x="6948678" y="0"/>
                </a:cubicBezTo>
                <a:lnTo>
                  <a:pt x="1042924" y="0"/>
                </a:lnTo>
                <a:cubicBezTo>
                  <a:pt x="569277" y="498094"/>
                  <a:pt x="207201" y="1115124"/>
                  <a:pt x="0" y="1805369"/>
                </a:cubicBez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A62830D-0172-0139-6510-9C5F012313D9}"/>
              </a:ext>
            </a:extLst>
          </p:cNvPr>
          <p:cNvSpPr/>
          <p:nvPr userDrawn="1"/>
        </p:nvSpPr>
        <p:spPr>
          <a:xfrm>
            <a:off x="3652080" y="1423098"/>
            <a:ext cx="4789042" cy="5434901"/>
          </a:xfrm>
          <a:custGeom>
            <a:avLst/>
            <a:gdLst>
              <a:gd name="connsiteX0" fmla="*/ 4789043 w 4789042"/>
              <a:gd name="connsiteY0" fmla="*/ 1729740 h 5434901"/>
              <a:gd name="connsiteX1" fmla="*/ 4459225 w 4789042"/>
              <a:gd name="connsiteY1" fmla="*/ 0 h 5434901"/>
              <a:gd name="connsiteX2" fmla="*/ 0 w 4789042"/>
              <a:gd name="connsiteY2" fmla="*/ 5434902 h 5434901"/>
              <a:gd name="connsiteX3" fmla="*/ 2909634 w 4789042"/>
              <a:gd name="connsiteY3" fmla="*/ 5434902 h 5434901"/>
              <a:gd name="connsiteX4" fmla="*/ 4789043 w 4789042"/>
              <a:gd name="connsiteY4" fmla="*/ 1729740 h 54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042" h="5434901">
                <a:moveTo>
                  <a:pt x="4789043" y="1729740"/>
                </a:moveTo>
                <a:cubicBezTo>
                  <a:pt x="4789043" y="1116140"/>
                  <a:pt x="4671632" y="531622"/>
                  <a:pt x="4459225" y="0"/>
                </a:cubicBezTo>
                <a:lnTo>
                  <a:pt x="0" y="5434902"/>
                </a:lnTo>
                <a:lnTo>
                  <a:pt x="2909634" y="5434902"/>
                </a:lnTo>
                <a:cubicBezTo>
                  <a:pt x="4042220" y="4639628"/>
                  <a:pt x="4789043" y="3277108"/>
                  <a:pt x="4789043" y="1729740"/>
                </a:cubicBez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E440A-DB94-075C-02E4-76130C3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685C-83A1-1A59-7396-77E7538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36A7C3F-FA4A-FCD9-A9E9-FFB693262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0" y="1044000"/>
            <a:ext cx="5416801" cy="202583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83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BA0E19-1746-9C91-3C53-18E71140E77F}"/>
              </a:ext>
            </a:extLst>
          </p:cNvPr>
          <p:cNvSpPr/>
          <p:nvPr userDrawn="1"/>
        </p:nvSpPr>
        <p:spPr>
          <a:xfrm>
            <a:off x="0" y="0"/>
            <a:ext cx="12192004" cy="68621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E440A-DB94-075C-02E4-76130C3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685C-83A1-1A59-7396-77E7538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DB69D50-ABBE-4278-DDFB-EAC12107F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0" y="1044000"/>
            <a:ext cx="5416801" cy="202583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41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CD6395E-CEC9-0504-5550-D522E7CA911D}"/>
              </a:ext>
            </a:extLst>
          </p:cNvPr>
          <p:cNvSpPr/>
          <p:nvPr userDrawn="1"/>
        </p:nvSpPr>
        <p:spPr>
          <a:xfrm>
            <a:off x="56139" y="1079372"/>
            <a:ext cx="7258304" cy="4144454"/>
          </a:xfrm>
          <a:custGeom>
            <a:avLst/>
            <a:gdLst>
              <a:gd name="connsiteX0" fmla="*/ 0 w 7258304"/>
              <a:gd name="connsiteY0" fmla="*/ 2073466 h 4144454"/>
              <a:gd name="connsiteX1" fmla="*/ 482981 w 7258304"/>
              <a:gd name="connsiteY1" fmla="*/ 4144455 h 4144454"/>
              <a:gd name="connsiteX2" fmla="*/ 7258304 w 7258304"/>
              <a:gd name="connsiteY2" fmla="*/ 0 h 4144454"/>
              <a:gd name="connsiteX3" fmla="*/ 80455 w 7258304"/>
              <a:gd name="connsiteY3" fmla="*/ 1204532 h 4144454"/>
              <a:gd name="connsiteX4" fmla="*/ 0 w 7258304"/>
              <a:gd name="connsiteY4" fmla="*/ 2073466 h 414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304" h="4144454">
                <a:moveTo>
                  <a:pt x="0" y="2073466"/>
                </a:moveTo>
                <a:cubicBezTo>
                  <a:pt x="0" y="2821432"/>
                  <a:pt x="174752" y="3526028"/>
                  <a:pt x="482981" y="4144455"/>
                </a:cubicBezTo>
                <a:lnTo>
                  <a:pt x="7258304" y="0"/>
                </a:lnTo>
                <a:lnTo>
                  <a:pt x="80455" y="1204532"/>
                </a:lnTo>
                <a:cubicBezTo>
                  <a:pt x="27813" y="1485583"/>
                  <a:pt x="0" y="1776095"/>
                  <a:pt x="0" y="2073466"/>
                </a:cubicBez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F34217-A587-C1FA-BCCF-020C488F8F97}"/>
              </a:ext>
            </a:extLst>
          </p:cNvPr>
          <p:cNvSpPr/>
          <p:nvPr userDrawn="1"/>
        </p:nvSpPr>
        <p:spPr>
          <a:xfrm>
            <a:off x="757940" y="1501711"/>
            <a:ext cx="6721855" cy="5356288"/>
          </a:xfrm>
          <a:custGeom>
            <a:avLst/>
            <a:gdLst>
              <a:gd name="connsiteX0" fmla="*/ 6721856 w 6721855"/>
              <a:gd name="connsiteY0" fmla="*/ 0 h 5356288"/>
              <a:gd name="connsiteX1" fmla="*/ 0 w 6721855"/>
              <a:gd name="connsiteY1" fmla="*/ 4111752 h 5356288"/>
              <a:gd name="connsiteX2" fmla="*/ 1177862 w 6721855"/>
              <a:gd name="connsiteY2" fmla="*/ 5356289 h 5356288"/>
              <a:gd name="connsiteX3" fmla="*/ 2327148 w 6721855"/>
              <a:gd name="connsiteY3" fmla="*/ 5356289 h 5356288"/>
              <a:gd name="connsiteX4" fmla="*/ 6721856 w 6721855"/>
              <a:gd name="connsiteY4" fmla="*/ 0 h 535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1855" h="5356288">
                <a:moveTo>
                  <a:pt x="6721856" y="0"/>
                </a:moveTo>
                <a:lnTo>
                  <a:pt x="0" y="4111752"/>
                </a:lnTo>
                <a:cubicBezTo>
                  <a:pt x="310388" y="4605020"/>
                  <a:pt x="711391" y="5028756"/>
                  <a:pt x="1177862" y="5356289"/>
                </a:cubicBezTo>
                <a:lnTo>
                  <a:pt x="2327148" y="5356289"/>
                </a:lnTo>
                <a:lnTo>
                  <a:pt x="6721856" y="0"/>
                </a:ln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46A56D0-1961-40E3-1A23-DDEFE268C3C1}"/>
              </a:ext>
            </a:extLst>
          </p:cNvPr>
          <p:cNvSpPr/>
          <p:nvPr userDrawn="1"/>
        </p:nvSpPr>
        <p:spPr>
          <a:xfrm>
            <a:off x="252734" y="0"/>
            <a:ext cx="7402322" cy="1805368"/>
          </a:xfrm>
          <a:custGeom>
            <a:avLst/>
            <a:gdLst>
              <a:gd name="connsiteX0" fmla="*/ 64 w 7402322"/>
              <a:gd name="connsiteY0" fmla="*/ 1805369 h 1805368"/>
              <a:gd name="connsiteX1" fmla="*/ 7402323 w 7402322"/>
              <a:gd name="connsiteY1" fmla="*/ 563245 h 1805368"/>
              <a:gd name="connsiteX2" fmla="*/ 6948678 w 7402322"/>
              <a:gd name="connsiteY2" fmla="*/ 0 h 1805368"/>
              <a:gd name="connsiteX3" fmla="*/ 1042924 w 7402322"/>
              <a:gd name="connsiteY3" fmla="*/ 0 h 1805368"/>
              <a:gd name="connsiteX4" fmla="*/ 0 w 7402322"/>
              <a:gd name="connsiteY4" fmla="*/ 1805369 h 18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322" h="1805368">
                <a:moveTo>
                  <a:pt x="64" y="1805369"/>
                </a:moveTo>
                <a:lnTo>
                  <a:pt x="7402323" y="563245"/>
                </a:lnTo>
                <a:cubicBezTo>
                  <a:pt x="7265988" y="362268"/>
                  <a:pt x="7114096" y="173927"/>
                  <a:pt x="6948678" y="0"/>
                </a:cubicBezTo>
                <a:lnTo>
                  <a:pt x="1042924" y="0"/>
                </a:lnTo>
                <a:cubicBezTo>
                  <a:pt x="569277" y="498094"/>
                  <a:pt x="207201" y="1115124"/>
                  <a:pt x="0" y="1805369"/>
                </a:cubicBez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9C6ABE-21B7-8BAB-94EE-383ED3FC4FE3}"/>
              </a:ext>
            </a:extLst>
          </p:cNvPr>
          <p:cNvSpPr/>
          <p:nvPr userDrawn="1"/>
        </p:nvSpPr>
        <p:spPr>
          <a:xfrm>
            <a:off x="3652080" y="1423098"/>
            <a:ext cx="4789042" cy="5434901"/>
          </a:xfrm>
          <a:custGeom>
            <a:avLst/>
            <a:gdLst>
              <a:gd name="connsiteX0" fmla="*/ 4789043 w 4789042"/>
              <a:gd name="connsiteY0" fmla="*/ 1729740 h 5434901"/>
              <a:gd name="connsiteX1" fmla="*/ 4459225 w 4789042"/>
              <a:gd name="connsiteY1" fmla="*/ 0 h 5434901"/>
              <a:gd name="connsiteX2" fmla="*/ 0 w 4789042"/>
              <a:gd name="connsiteY2" fmla="*/ 5434902 h 5434901"/>
              <a:gd name="connsiteX3" fmla="*/ 2909634 w 4789042"/>
              <a:gd name="connsiteY3" fmla="*/ 5434902 h 5434901"/>
              <a:gd name="connsiteX4" fmla="*/ 4789043 w 4789042"/>
              <a:gd name="connsiteY4" fmla="*/ 1729740 h 54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042" h="5434901">
                <a:moveTo>
                  <a:pt x="4789043" y="1729740"/>
                </a:moveTo>
                <a:cubicBezTo>
                  <a:pt x="4789043" y="1116140"/>
                  <a:pt x="4671632" y="531622"/>
                  <a:pt x="4459225" y="0"/>
                </a:cubicBezTo>
                <a:lnTo>
                  <a:pt x="0" y="5434902"/>
                </a:lnTo>
                <a:lnTo>
                  <a:pt x="2909634" y="5434902"/>
                </a:lnTo>
                <a:cubicBezTo>
                  <a:pt x="4042220" y="4639628"/>
                  <a:pt x="4789043" y="3277108"/>
                  <a:pt x="4789043" y="1729740"/>
                </a:cubicBezTo>
                <a:close/>
              </a:path>
            </a:pathLst>
          </a:custGeom>
          <a:solidFill>
            <a:schemeClr val="bg2">
              <a:alpha val="30086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DE5C2-406C-F12D-B4EB-65590F92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B2290-FD49-687A-3E2B-765A8918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811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6FA658D-5CD2-D2DA-A059-753BF817D1EF}"/>
              </a:ext>
            </a:extLst>
          </p:cNvPr>
          <p:cNvSpPr/>
          <p:nvPr userDrawn="1"/>
        </p:nvSpPr>
        <p:spPr>
          <a:xfrm>
            <a:off x="0" y="0"/>
            <a:ext cx="12192004" cy="6862180"/>
          </a:xfrm>
          <a:prstGeom prst="rect">
            <a:avLst/>
          </a:prstGeom>
          <a:solidFill>
            <a:schemeClr val="tx2">
              <a:lumMod val="10000"/>
              <a:lumOff val="90000"/>
              <a:alpha val="496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BE258-5180-8A67-54D2-2E7B3B2A9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3" y="558000"/>
            <a:ext cx="10928380" cy="503999"/>
          </a:xfrm>
        </p:spPr>
        <p:txBody>
          <a:bodyPr lIns="0"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8A9F2-C9E1-33BB-6078-D46054AEC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70400" y="1209600"/>
            <a:ext cx="5362413" cy="486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AEC4F-4BCB-5109-1C47-822D69978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433" y="1209600"/>
            <a:ext cx="5417168" cy="4860000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EEE1508E-420A-E4A9-3E03-8FF5B18A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3CAC78B1-D078-B895-D0A3-CB8F6969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759" y="6356350"/>
            <a:ext cx="133433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B17F2E56-BA77-C0CD-AC5A-8F2D255C6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8F8ABA-5B6E-F44B-EC5D-9B13C3114072}"/>
              </a:ext>
            </a:extLst>
          </p:cNvPr>
          <p:cNvCxnSpPr>
            <a:cxnSpLocks/>
          </p:cNvCxnSpPr>
          <p:nvPr userDrawn="1"/>
        </p:nvCxnSpPr>
        <p:spPr>
          <a:xfrm>
            <a:off x="604937" y="1090576"/>
            <a:ext cx="108912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45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F78ADA0-EA5B-1F62-6245-2E794B951412}"/>
              </a:ext>
            </a:extLst>
          </p:cNvPr>
          <p:cNvSpPr/>
          <p:nvPr userDrawn="1"/>
        </p:nvSpPr>
        <p:spPr>
          <a:xfrm>
            <a:off x="0" y="0"/>
            <a:ext cx="12192004" cy="68621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EEB4F-0DBC-CDD1-4386-6B189D2F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3" y="558000"/>
            <a:ext cx="10898661" cy="503999"/>
          </a:xfrm>
        </p:spPr>
        <p:txBody>
          <a:bodyPr lIns="0"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87C1F-1A14-DC2F-2E6A-F289067F7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70399" y="1209600"/>
            <a:ext cx="5332695" cy="486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F5E45-8383-5916-A400-1FDF23E47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434" y="1209600"/>
            <a:ext cx="5417168" cy="4860000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967ED-8D2F-FAB0-526B-0EEFDF40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A85B4-FD6C-6B9E-AD0D-80A83179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0F371B47-5602-4A20-CAB6-E670F2BDA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342F52-D136-8274-EEDD-E207947D393C}"/>
              </a:ext>
            </a:extLst>
          </p:cNvPr>
          <p:cNvCxnSpPr>
            <a:cxnSpLocks/>
          </p:cNvCxnSpPr>
          <p:nvPr userDrawn="1"/>
        </p:nvCxnSpPr>
        <p:spPr>
          <a:xfrm>
            <a:off x="604937" y="1090576"/>
            <a:ext cx="108912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72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24232-83FF-75B2-99EF-5D3B69A3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730-805F-B470-A0A9-BCC3DEDC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BA16290-C2AA-8409-BC9D-42069829B7B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4800" y="558000"/>
            <a:ext cx="5491200" cy="544275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9A31D618-2F2B-36A2-A02F-33CBDE039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0828" y="1122609"/>
            <a:ext cx="4140000" cy="414000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  <a:endParaRPr lang="en-GB" dirty="0"/>
          </a:p>
        </p:txBody>
      </p:sp>
      <p:pic>
        <p:nvPicPr>
          <p:cNvPr id="2" name="Picture 1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DF60675-FD5B-001A-CE42-D173758E4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0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D4C0DE0-76CB-6C3A-7DC0-5D097E6DE012}"/>
              </a:ext>
            </a:extLst>
          </p:cNvPr>
          <p:cNvSpPr/>
          <p:nvPr userDrawn="1"/>
        </p:nvSpPr>
        <p:spPr>
          <a:xfrm>
            <a:off x="0" y="0"/>
            <a:ext cx="12192004" cy="68621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15FD251-81D3-7655-18D6-B3BEE7B533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4800" y="558000"/>
            <a:ext cx="5397648" cy="549000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4B50AEF9-A39D-1D63-5375-D47437055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0828" y="1122609"/>
            <a:ext cx="2498777" cy="2498777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  <a:endParaRPr lang="en-GB" dirty="0"/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C846DA7D-8137-E85D-1397-83BCA7263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72958" y="2308613"/>
            <a:ext cx="2498777" cy="2498777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C9E0998-6222-BF68-36FD-104BBEE1BA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74202" y="3784328"/>
            <a:ext cx="2498777" cy="2498777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  <a:endParaRPr lang="en-GB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21540A61-BB0C-813E-9B6A-F0472998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D728FFD-A782-0DD3-8082-B0C7A846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759" y="6356350"/>
            <a:ext cx="133433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A948B8-9035-E7F6-127F-F0003E70A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1708-F654-A24C-A645-7EB8F4BF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558000"/>
            <a:ext cx="10897200" cy="503999"/>
          </a:xfrm>
        </p:spPr>
        <p:txBody>
          <a:bodyPr lIns="0" anchor="t" anchorCtr="0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54BA9-320D-F0C7-88F5-7E3D770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04075-CD0D-031E-E387-416F961B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3BD23F-6FC1-E769-AF54-AEB911CEA6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866" y="1209600"/>
            <a:ext cx="2505256" cy="4860000"/>
          </a:xfr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E17180FC-91E2-AF6C-2520-524460681AA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2134" y="1209600"/>
            <a:ext cx="2505256" cy="4860000"/>
          </a:xfr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5441F9-7EA9-1EFF-DF36-5C628B406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22720" y="1209600"/>
            <a:ext cx="2505256" cy="4860000"/>
          </a:xfr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174334-CF29-745A-23A3-3F41FFE02F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91419" y="1209600"/>
            <a:ext cx="2505256" cy="4860000"/>
          </a:xfrm>
          <a:solidFill>
            <a:schemeClr val="accent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FE11F4F-3449-D541-009A-F9E363F40D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838" y="4457697"/>
            <a:ext cx="1607870" cy="16049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2F2E2DAB-252D-715E-D2D0-6EC75853E27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26010" y="4486051"/>
            <a:ext cx="1607870" cy="16049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C36D9AE9-A8B6-CBC9-8D01-FF13BE4AD4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0475" y="4478962"/>
            <a:ext cx="1607870" cy="16049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2F69B53-44E3-71B9-4B82-BD4C70FEA6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97470" y="4464786"/>
            <a:ext cx="1607870" cy="16049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3" name="Picture 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96C296F2-9057-6F92-67E9-83C879C50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8E7B1A-6472-E061-85BD-5375F0794FA9}"/>
              </a:ext>
            </a:extLst>
          </p:cNvPr>
          <p:cNvCxnSpPr>
            <a:cxnSpLocks/>
          </p:cNvCxnSpPr>
          <p:nvPr userDrawn="1"/>
        </p:nvCxnSpPr>
        <p:spPr>
          <a:xfrm>
            <a:off x="604800" y="1176128"/>
            <a:ext cx="250832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9B3AA8-739F-70F1-6388-7E84230039B4}"/>
              </a:ext>
            </a:extLst>
          </p:cNvPr>
          <p:cNvCxnSpPr>
            <a:cxnSpLocks/>
          </p:cNvCxnSpPr>
          <p:nvPr userDrawn="1"/>
        </p:nvCxnSpPr>
        <p:spPr>
          <a:xfrm>
            <a:off x="3411796" y="1183216"/>
            <a:ext cx="250832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2FFE2-D588-BC36-295B-41BEBFAF1C0C}"/>
              </a:ext>
            </a:extLst>
          </p:cNvPr>
          <p:cNvCxnSpPr>
            <a:cxnSpLocks/>
          </p:cNvCxnSpPr>
          <p:nvPr userDrawn="1"/>
        </p:nvCxnSpPr>
        <p:spPr>
          <a:xfrm>
            <a:off x="6190438" y="1176128"/>
            <a:ext cx="250832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FE9E0C-ECC0-3E56-F1D5-89256CD29476}"/>
              </a:ext>
            </a:extLst>
          </p:cNvPr>
          <p:cNvCxnSpPr>
            <a:cxnSpLocks/>
          </p:cNvCxnSpPr>
          <p:nvPr userDrawn="1"/>
        </p:nvCxnSpPr>
        <p:spPr>
          <a:xfrm>
            <a:off x="8997433" y="1176128"/>
            <a:ext cx="250832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545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27FA20A-8396-5ECE-F926-2630813DB481}"/>
              </a:ext>
            </a:extLst>
          </p:cNvPr>
          <p:cNvSpPr/>
          <p:nvPr userDrawn="1"/>
        </p:nvSpPr>
        <p:spPr>
          <a:xfrm>
            <a:off x="-1" y="0"/>
            <a:ext cx="12192001" cy="68621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685C-83A1-1A59-7396-77E7538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D858FB-6797-CCE5-EA56-D3F63650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3" y="558000"/>
            <a:ext cx="10928380" cy="503999"/>
          </a:xfrm>
        </p:spPr>
        <p:txBody>
          <a:bodyPr lIns="0" anchor="b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346DC2-B62F-DF06-5B16-D79FD69EC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434" y="4520241"/>
            <a:ext cx="3398224" cy="1642957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927BA5B-B377-DA24-D0C3-A75FF4B3A58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65551" y="4502988"/>
            <a:ext cx="3398224" cy="164295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E92AD98-BEE0-F9DA-4A0F-13616AC3F79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09415" y="4502988"/>
            <a:ext cx="3398224" cy="164295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A5EA0C6-6910-5C53-EA53-EC1DB4B6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3" name="Picture 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8242435-2A73-5E22-8086-F6C882916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B8899-1E79-6012-5B98-0E5241D07885}"/>
              </a:ext>
            </a:extLst>
          </p:cNvPr>
          <p:cNvCxnSpPr>
            <a:cxnSpLocks/>
          </p:cNvCxnSpPr>
          <p:nvPr userDrawn="1"/>
        </p:nvCxnSpPr>
        <p:spPr>
          <a:xfrm>
            <a:off x="604937" y="1090576"/>
            <a:ext cx="108912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29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0DA5-B55D-1C4F-AF44-B1A72526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6D92-FA84-0A4C-B156-5A7461D7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CE119-6D79-874D-8A6E-9478FBA1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807E-0077-C347-9121-9A911C0A646D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A5CF7-4C5E-634C-ABE8-D146180C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A2C5B-6F4F-4D47-8EDC-A58BE85D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4DDC-9457-D74E-912B-C1F8703F6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0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CB48CBCA-1E66-9851-7DC0-BED023D17BB2}"/>
              </a:ext>
            </a:extLst>
          </p:cNvPr>
          <p:cNvSpPr/>
          <p:nvPr userDrawn="1"/>
        </p:nvSpPr>
        <p:spPr>
          <a:xfrm>
            <a:off x="56139" y="1079372"/>
            <a:ext cx="7258304" cy="4144454"/>
          </a:xfrm>
          <a:custGeom>
            <a:avLst/>
            <a:gdLst>
              <a:gd name="connsiteX0" fmla="*/ 0 w 7258304"/>
              <a:gd name="connsiteY0" fmla="*/ 2073466 h 4144454"/>
              <a:gd name="connsiteX1" fmla="*/ 482981 w 7258304"/>
              <a:gd name="connsiteY1" fmla="*/ 4144455 h 4144454"/>
              <a:gd name="connsiteX2" fmla="*/ 7258304 w 7258304"/>
              <a:gd name="connsiteY2" fmla="*/ 0 h 4144454"/>
              <a:gd name="connsiteX3" fmla="*/ 80455 w 7258304"/>
              <a:gd name="connsiteY3" fmla="*/ 1204532 h 4144454"/>
              <a:gd name="connsiteX4" fmla="*/ 0 w 7258304"/>
              <a:gd name="connsiteY4" fmla="*/ 2073466 h 414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304" h="4144454">
                <a:moveTo>
                  <a:pt x="0" y="2073466"/>
                </a:moveTo>
                <a:cubicBezTo>
                  <a:pt x="0" y="2821432"/>
                  <a:pt x="174752" y="3526028"/>
                  <a:pt x="482981" y="4144455"/>
                </a:cubicBezTo>
                <a:lnTo>
                  <a:pt x="7258304" y="0"/>
                </a:lnTo>
                <a:lnTo>
                  <a:pt x="80455" y="1204532"/>
                </a:lnTo>
                <a:cubicBezTo>
                  <a:pt x="27813" y="1485583"/>
                  <a:pt x="0" y="1776095"/>
                  <a:pt x="0" y="2073466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D8934D1-8AD6-866A-7D9D-0C245850EC10}"/>
              </a:ext>
            </a:extLst>
          </p:cNvPr>
          <p:cNvSpPr/>
          <p:nvPr userDrawn="1"/>
        </p:nvSpPr>
        <p:spPr>
          <a:xfrm>
            <a:off x="757940" y="1501711"/>
            <a:ext cx="6721855" cy="5356288"/>
          </a:xfrm>
          <a:custGeom>
            <a:avLst/>
            <a:gdLst>
              <a:gd name="connsiteX0" fmla="*/ 6721856 w 6721855"/>
              <a:gd name="connsiteY0" fmla="*/ 0 h 5356288"/>
              <a:gd name="connsiteX1" fmla="*/ 0 w 6721855"/>
              <a:gd name="connsiteY1" fmla="*/ 4111752 h 5356288"/>
              <a:gd name="connsiteX2" fmla="*/ 1177862 w 6721855"/>
              <a:gd name="connsiteY2" fmla="*/ 5356289 h 5356288"/>
              <a:gd name="connsiteX3" fmla="*/ 2327148 w 6721855"/>
              <a:gd name="connsiteY3" fmla="*/ 5356289 h 5356288"/>
              <a:gd name="connsiteX4" fmla="*/ 6721856 w 6721855"/>
              <a:gd name="connsiteY4" fmla="*/ 0 h 535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1855" h="5356288">
                <a:moveTo>
                  <a:pt x="6721856" y="0"/>
                </a:moveTo>
                <a:lnTo>
                  <a:pt x="0" y="4111752"/>
                </a:lnTo>
                <a:cubicBezTo>
                  <a:pt x="310388" y="4605020"/>
                  <a:pt x="711391" y="5028756"/>
                  <a:pt x="1177862" y="5356289"/>
                </a:cubicBezTo>
                <a:lnTo>
                  <a:pt x="2327148" y="5356289"/>
                </a:lnTo>
                <a:lnTo>
                  <a:pt x="6721856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34195FB-EC7C-70B1-11A6-78BA72D65851}"/>
              </a:ext>
            </a:extLst>
          </p:cNvPr>
          <p:cNvSpPr/>
          <p:nvPr userDrawn="1"/>
        </p:nvSpPr>
        <p:spPr>
          <a:xfrm>
            <a:off x="3652080" y="1423098"/>
            <a:ext cx="4789042" cy="5434901"/>
          </a:xfrm>
          <a:custGeom>
            <a:avLst/>
            <a:gdLst>
              <a:gd name="connsiteX0" fmla="*/ 4789043 w 4789042"/>
              <a:gd name="connsiteY0" fmla="*/ 1729740 h 5434901"/>
              <a:gd name="connsiteX1" fmla="*/ 4459225 w 4789042"/>
              <a:gd name="connsiteY1" fmla="*/ 0 h 5434901"/>
              <a:gd name="connsiteX2" fmla="*/ 0 w 4789042"/>
              <a:gd name="connsiteY2" fmla="*/ 5434902 h 5434901"/>
              <a:gd name="connsiteX3" fmla="*/ 2909634 w 4789042"/>
              <a:gd name="connsiteY3" fmla="*/ 5434902 h 5434901"/>
              <a:gd name="connsiteX4" fmla="*/ 4789043 w 4789042"/>
              <a:gd name="connsiteY4" fmla="*/ 1729740 h 54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042" h="5434901">
                <a:moveTo>
                  <a:pt x="4789043" y="1729740"/>
                </a:moveTo>
                <a:cubicBezTo>
                  <a:pt x="4789043" y="1116140"/>
                  <a:pt x="4671632" y="531622"/>
                  <a:pt x="4459225" y="0"/>
                </a:cubicBezTo>
                <a:lnTo>
                  <a:pt x="0" y="5434902"/>
                </a:lnTo>
                <a:lnTo>
                  <a:pt x="2909634" y="5434902"/>
                </a:lnTo>
                <a:cubicBezTo>
                  <a:pt x="4042220" y="4639628"/>
                  <a:pt x="4789043" y="3277108"/>
                  <a:pt x="4789043" y="172974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51DADAA-1A53-A30B-23FD-AE9420EC074C}"/>
              </a:ext>
            </a:extLst>
          </p:cNvPr>
          <p:cNvSpPr/>
          <p:nvPr userDrawn="1"/>
        </p:nvSpPr>
        <p:spPr>
          <a:xfrm>
            <a:off x="252734" y="0"/>
            <a:ext cx="7402322" cy="1805368"/>
          </a:xfrm>
          <a:custGeom>
            <a:avLst/>
            <a:gdLst>
              <a:gd name="connsiteX0" fmla="*/ 64 w 7402322"/>
              <a:gd name="connsiteY0" fmla="*/ 1805369 h 1805368"/>
              <a:gd name="connsiteX1" fmla="*/ 7402323 w 7402322"/>
              <a:gd name="connsiteY1" fmla="*/ 563245 h 1805368"/>
              <a:gd name="connsiteX2" fmla="*/ 6948678 w 7402322"/>
              <a:gd name="connsiteY2" fmla="*/ 0 h 1805368"/>
              <a:gd name="connsiteX3" fmla="*/ 1042924 w 7402322"/>
              <a:gd name="connsiteY3" fmla="*/ 0 h 1805368"/>
              <a:gd name="connsiteX4" fmla="*/ 0 w 7402322"/>
              <a:gd name="connsiteY4" fmla="*/ 1805369 h 18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322" h="1805368">
                <a:moveTo>
                  <a:pt x="64" y="1805369"/>
                </a:moveTo>
                <a:lnTo>
                  <a:pt x="7402323" y="563245"/>
                </a:lnTo>
                <a:cubicBezTo>
                  <a:pt x="7265988" y="362268"/>
                  <a:pt x="7114096" y="173927"/>
                  <a:pt x="6948678" y="0"/>
                </a:cubicBezTo>
                <a:lnTo>
                  <a:pt x="1042924" y="0"/>
                </a:lnTo>
                <a:cubicBezTo>
                  <a:pt x="569277" y="498094"/>
                  <a:pt x="207201" y="1115124"/>
                  <a:pt x="0" y="1805369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381E9-B73D-F5C8-8BE5-0ECA94D3CB3E}"/>
              </a:ext>
            </a:extLst>
          </p:cNvPr>
          <p:cNvSpPr/>
          <p:nvPr userDrawn="1"/>
        </p:nvSpPr>
        <p:spPr>
          <a:xfrm flipV="1">
            <a:off x="0" y="-8309"/>
            <a:ext cx="12192001" cy="3424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0BE11-1215-D576-5116-2C5C4BEF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3C8D-346E-095E-2862-3C225FFC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0EBA3A6-1974-F396-F7CD-871997ABB617}"/>
              </a:ext>
            </a:extLst>
          </p:cNvPr>
          <p:cNvSpPr/>
          <p:nvPr/>
        </p:nvSpPr>
        <p:spPr>
          <a:xfrm>
            <a:off x="9900729" y="979741"/>
            <a:ext cx="2222" cy="1778"/>
          </a:xfrm>
          <a:custGeom>
            <a:avLst/>
            <a:gdLst>
              <a:gd name="connsiteX0" fmla="*/ 2222 w 2222"/>
              <a:gd name="connsiteY0" fmla="*/ 0 h 1778"/>
              <a:gd name="connsiteX1" fmla="*/ 0 w 2222"/>
              <a:gd name="connsiteY1" fmla="*/ 381 h 1778"/>
              <a:gd name="connsiteX2" fmla="*/ 762 w 2222"/>
              <a:gd name="connsiteY2" fmla="*/ 1778 h 1778"/>
              <a:gd name="connsiteX3" fmla="*/ 2222 w 2222"/>
              <a:gd name="connsiteY3" fmla="*/ 0 h 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" h="1778">
                <a:moveTo>
                  <a:pt x="2222" y="0"/>
                </a:moveTo>
                <a:lnTo>
                  <a:pt x="0" y="381"/>
                </a:lnTo>
                <a:cubicBezTo>
                  <a:pt x="253" y="826"/>
                  <a:pt x="508" y="1334"/>
                  <a:pt x="762" y="1778"/>
                </a:cubicBezTo>
                <a:lnTo>
                  <a:pt x="2222" y="0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56BC6-9DCC-57A5-657B-1AADB8D77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53222" y="1424662"/>
            <a:ext cx="9849873" cy="1866631"/>
          </a:xfrm>
        </p:spPr>
        <p:txBody>
          <a:bodyPr anchor="b">
            <a:norm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Main title goes here </a:t>
            </a:r>
            <a:br>
              <a:rPr lang="en-US" dirty="0"/>
            </a:br>
            <a:r>
              <a:rPr lang="en-US" dirty="0"/>
              <a:t>on one or two lines</a:t>
            </a:r>
            <a:endParaRPr lang="en-GB" dirty="0"/>
          </a:p>
        </p:txBody>
      </p:sp>
      <p:pic>
        <p:nvPicPr>
          <p:cNvPr id="40" name="Picture 3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4E4126F2-68C8-71F3-6DD8-13C2B447A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50" y="244266"/>
            <a:ext cx="2824278" cy="68467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9A7C5B0-0C0E-B397-E72B-806EBF78A8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3222" y="3544843"/>
            <a:ext cx="9849873" cy="1147278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68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6390-956C-864D-A516-15A0AD42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17C07-FB0E-6F45-A791-F39A1FEE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3C04-1E0B-F242-8480-8DE94728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807E-0077-C347-9121-9A911C0A646D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65014-0551-EE47-A125-BB035F5D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6272C-D899-114B-95EB-14AB6B13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4DDC-9457-D74E-912B-C1F8703F6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0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4EA1-53C5-3972-77AB-966F7903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A08C4-E024-D82A-A170-11DE0DC2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32BF-4CE0-FE48-9C2A-AB7D0D07D405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D7419-F5E5-B7C1-00F4-FE667C70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6B2F9-330D-F039-99A7-40500010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6CF1-34B3-664F-8301-44E3A2648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4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CF61-4B65-8213-6F00-22840B3F8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A7319-AE3D-6388-FC4F-E1FEE083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01802-2104-B0A5-E2E4-9BC4C43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05B3-BCDD-4E74-87C0-C91B9F71841F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6C73F-489E-E453-FF72-45716D72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ED759-7B1F-1FDD-3F86-092A8DBA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359AD-18C8-4B63-8850-A8C1ACF531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63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17E49-49D5-B340-3300-967570D38A25}"/>
              </a:ext>
            </a:extLst>
          </p:cNvPr>
          <p:cNvSpPr/>
          <p:nvPr userDrawn="1"/>
        </p:nvSpPr>
        <p:spPr>
          <a:xfrm>
            <a:off x="0" y="5193566"/>
            <a:ext cx="12192004" cy="166443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BF22D482-A0A3-EC40-6B3C-3F5552C01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b="27129"/>
          <a:stretch/>
        </p:blipFill>
        <p:spPr>
          <a:xfrm>
            <a:off x="0" y="3323598"/>
            <a:ext cx="12192000" cy="186023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0BE11-1215-D576-5116-2C5C4BEF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0EBA3A6-1974-F396-F7CD-871997ABB617}"/>
              </a:ext>
            </a:extLst>
          </p:cNvPr>
          <p:cNvSpPr/>
          <p:nvPr/>
        </p:nvSpPr>
        <p:spPr>
          <a:xfrm>
            <a:off x="9900729" y="979741"/>
            <a:ext cx="2222" cy="1778"/>
          </a:xfrm>
          <a:custGeom>
            <a:avLst/>
            <a:gdLst>
              <a:gd name="connsiteX0" fmla="*/ 2222 w 2222"/>
              <a:gd name="connsiteY0" fmla="*/ 0 h 1778"/>
              <a:gd name="connsiteX1" fmla="*/ 0 w 2222"/>
              <a:gd name="connsiteY1" fmla="*/ 381 h 1778"/>
              <a:gd name="connsiteX2" fmla="*/ 762 w 2222"/>
              <a:gd name="connsiteY2" fmla="*/ 1778 h 1778"/>
              <a:gd name="connsiteX3" fmla="*/ 2222 w 2222"/>
              <a:gd name="connsiteY3" fmla="*/ 0 h 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" h="1778">
                <a:moveTo>
                  <a:pt x="2222" y="0"/>
                </a:moveTo>
                <a:lnTo>
                  <a:pt x="0" y="381"/>
                </a:lnTo>
                <a:cubicBezTo>
                  <a:pt x="253" y="826"/>
                  <a:pt x="508" y="1334"/>
                  <a:pt x="762" y="1778"/>
                </a:cubicBezTo>
                <a:lnTo>
                  <a:pt x="2222" y="0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56BC6-9DCC-57A5-657B-1AADB8D77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53222" y="1424662"/>
            <a:ext cx="9849873" cy="1866631"/>
          </a:xfrm>
        </p:spPr>
        <p:txBody>
          <a:bodyPr anchor="b">
            <a:norm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Main title goes here </a:t>
            </a:r>
            <a:br>
              <a:rPr lang="en-US" dirty="0"/>
            </a:br>
            <a:r>
              <a:rPr lang="en-US" dirty="0"/>
              <a:t>on one or two lines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3409CD-E158-FFB3-E6AB-07FB62596D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3222" y="5288973"/>
            <a:ext cx="9849873" cy="883815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Sub-title goes here</a:t>
            </a:r>
            <a:endParaRPr lang="en-GB" dirty="0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4CFBA268-2E79-92D3-CB4E-F5BCDF6141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50" y="244266"/>
            <a:ext cx="2824278" cy="684673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C06E80-08C6-594D-2684-F3982117C977}"/>
              </a:ext>
            </a:extLst>
          </p:cNvPr>
          <p:cNvSpPr txBox="1">
            <a:spLocks/>
          </p:cNvSpPr>
          <p:nvPr userDrawn="1"/>
        </p:nvSpPr>
        <p:spPr>
          <a:xfrm>
            <a:off x="10161892" y="6378575"/>
            <a:ext cx="1334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9EB746-4687-4314-B754-61AE929D06FC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0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22D482-A0A3-EC40-6B3C-3F5552C01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/>
        </p:blipFill>
        <p:spPr>
          <a:xfrm>
            <a:off x="0" y="3333333"/>
            <a:ext cx="12192000" cy="18602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17E49-49D5-B340-3300-967570D38A25}"/>
              </a:ext>
            </a:extLst>
          </p:cNvPr>
          <p:cNvSpPr/>
          <p:nvPr userDrawn="1"/>
        </p:nvSpPr>
        <p:spPr>
          <a:xfrm>
            <a:off x="0" y="5193566"/>
            <a:ext cx="12192004" cy="166443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0BE11-1215-D576-5116-2C5C4BEF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3C8D-346E-095E-2862-3C225FFC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0EBA3A6-1974-F396-F7CD-871997ABB617}"/>
              </a:ext>
            </a:extLst>
          </p:cNvPr>
          <p:cNvSpPr/>
          <p:nvPr/>
        </p:nvSpPr>
        <p:spPr>
          <a:xfrm>
            <a:off x="9900729" y="979741"/>
            <a:ext cx="2222" cy="1778"/>
          </a:xfrm>
          <a:custGeom>
            <a:avLst/>
            <a:gdLst>
              <a:gd name="connsiteX0" fmla="*/ 2222 w 2222"/>
              <a:gd name="connsiteY0" fmla="*/ 0 h 1778"/>
              <a:gd name="connsiteX1" fmla="*/ 0 w 2222"/>
              <a:gd name="connsiteY1" fmla="*/ 381 h 1778"/>
              <a:gd name="connsiteX2" fmla="*/ 762 w 2222"/>
              <a:gd name="connsiteY2" fmla="*/ 1778 h 1778"/>
              <a:gd name="connsiteX3" fmla="*/ 2222 w 2222"/>
              <a:gd name="connsiteY3" fmla="*/ 0 h 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" h="1778">
                <a:moveTo>
                  <a:pt x="2222" y="0"/>
                </a:moveTo>
                <a:lnTo>
                  <a:pt x="0" y="381"/>
                </a:lnTo>
                <a:cubicBezTo>
                  <a:pt x="253" y="826"/>
                  <a:pt x="508" y="1334"/>
                  <a:pt x="762" y="1778"/>
                </a:cubicBezTo>
                <a:lnTo>
                  <a:pt x="2222" y="0"/>
                </a:lnTo>
                <a:close/>
              </a:path>
            </a:pathLst>
          </a:custGeom>
          <a:solidFill>
            <a:srgbClr val="1D1D1B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56BC6-9DCC-57A5-657B-1AADB8D77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53222" y="1424662"/>
            <a:ext cx="9849873" cy="1866631"/>
          </a:xfrm>
        </p:spPr>
        <p:txBody>
          <a:bodyPr anchor="b">
            <a:norm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Main title goes here </a:t>
            </a:r>
            <a:br>
              <a:rPr lang="en-US" dirty="0"/>
            </a:br>
            <a:r>
              <a:rPr lang="en-US" dirty="0"/>
              <a:t>on one or two lines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3409CD-E158-FFB3-E6AB-07FB62596D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355" y="5304620"/>
            <a:ext cx="9849873" cy="915205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Sub-title goes here</a:t>
            </a:r>
            <a:endParaRPr lang="en-GB" dirty="0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4CFBA268-2E79-92D3-CB4E-F5BCDF6141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50" y="244266"/>
            <a:ext cx="2824278" cy="684673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C06E80-08C6-594D-2684-F3982117C977}"/>
              </a:ext>
            </a:extLst>
          </p:cNvPr>
          <p:cNvSpPr txBox="1">
            <a:spLocks/>
          </p:cNvSpPr>
          <p:nvPr userDrawn="1"/>
        </p:nvSpPr>
        <p:spPr>
          <a:xfrm>
            <a:off x="10161892" y="6378575"/>
            <a:ext cx="1334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9EB746-4687-4314-B754-61AE929D06FC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8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5029-8971-8103-2CC2-B1CE6AA55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895" y="558000"/>
            <a:ext cx="10897200" cy="504000"/>
          </a:xfrm>
        </p:spPr>
        <p:txBody>
          <a:bodyPr lIns="0" anchor="b" anchorCtr="0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40540-E35C-7937-D709-0F005E9599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4937" y="1209599"/>
            <a:ext cx="10898158" cy="4860000"/>
          </a:xfrm>
        </p:spPr>
        <p:txBody>
          <a:bodyPr lIns="0"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78833-A426-0DC1-54CE-BE3C318C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6EAC6-58D5-6961-D7AC-8814EBFB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85C7FC-08F7-9C90-387C-016FF4305D4E}"/>
              </a:ext>
            </a:extLst>
          </p:cNvPr>
          <p:cNvCxnSpPr>
            <a:cxnSpLocks/>
          </p:cNvCxnSpPr>
          <p:nvPr userDrawn="1"/>
        </p:nvCxnSpPr>
        <p:spPr>
          <a:xfrm>
            <a:off x="604937" y="1090576"/>
            <a:ext cx="108912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7F411BE-FBD2-3030-8A3A-25E51E4FF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9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880B-C7C0-8052-EFBE-F2839F16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1" y="558000"/>
            <a:ext cx="10925212" cy="503999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1D538-4340-9D28-DB38-38DD2294FA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4800" y="1209600"/>
            <a:ext cx="5378658" cy="4860000"/>
          </a:xfrm>
        </p:spPr>
        <p:txBody>
          <a:bodyPr lIns="0"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51921-7A78-051E-7328-86112648E2F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209600"/>
            <a:ext cx="5357812" cy="4860000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7A18E-CF4F-4893-D90A-1439F5ED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0528" y="6356350"/>
            <a:ext cx="3808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A15BE-56B4-51EA-1208-A9AE1053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3F13C55-2159-6F31-2798-2372419D5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7270" y="385079"/>
            <a:ext cx="220496" cy="248058"/>
          </a:xfrm>
          <a:prstGeom prst="rect">
            <a:avLst/>
          </a:prstGeom>
        </p:spPr>
      </p:pic>
      <p:pic>
        <p:nvPicPr>
          <p:cNvPr id="3" name="Picture 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92AE7A53-EC70-0BBA-BE00-D5C92D323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11919"/>
            <a:ext cx="1568781" cy="38031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BBA832-30FE-F7BD-39BF-825C7FA5E204}"/>
              </a:ext>
            </a:extLst>
          </p:cNvPr>
          <p:cNvCxnSpPr>
            <a:cxnSpLocks/>
          </p:cNvCxnSpPr>
          <p:nvPr userDrawn="1"/>
        </p:nvCxnSpPr>
        <p:spPr>
          <a:xfrm>
            <a:off x="604937" y="1090576"/>
            <a:ext cx="108912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92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1708-F654-A24C-A645-7EB8F4BF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558000"/>
            <a:ext cx="10897200" cy="503999"/>
          </a:xfrm>
        </p:spPr>
        <p:txBody>
          <a:bodyPr lIns="0" anchor="t" anchorCtr="0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54BA9-320D-F0C7-88F5-7E3D770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04075-CD0D-031E-E387-416F961B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3BD23F-6FC1-E769-AF54-AEB911CEA6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865" y="1209600"/>
            <a:ext cx="5335200" cy="4860000"/>
          </a:xfrm>
          <a:solidFill>
            <a:schemeClr val="tx2">
              <a:lumMod val="10000"/>
              <a:lumOff val="90000"/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E17180FC-91E2-AF6C-2520-524460681AA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6694" y="1209600"/>
            <a:ext cx="5335306" cy="4860000"/>
          </a:xfrm>
          <a:solidFill>
            <a:schemeClr val="tx2">
              <a:lumMod val="10000"/>
              <a:lumOff val="90000"/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427468C3-D288-14E6-2BF3-77BBA0811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" y="6301409"/>
            <a:ext cx="1568781" cy="3803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FB4DAB-D85E-312F-4ADE-E3D8681A7ECB}"/>
              </a:ext>
            </a:extLst>
          </p:cNvPr>
          <p:cNvCxnSpPr>
            <a:cxnSpLocks/>
          </p:cNvCxnSpPr>
          <p:nvPr userDrawn="1"/>
        </p:nvCxnSpPr>
        <p:spPr>
          <a:xfrm>
            <a:off x="604937" y="1090576"/>
            <a:ext cx="108912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53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550EDB-CA3C-DE20-4E56-CAAB6DC707E8}"/>
              </a:ext>
            </a:extLst>
          </p:cNvPr>
          <p:cNvSpPr/>
          <p:nvPr userDrawn="1"/>
        </p:nvSpPr>
        <p:spPr>
          <a:xfrm>
            <a:off x="-1" y="0"/>
            <a:ext cx="12192001" cy="6862179"/>
          </a:xfrm>
          <a:prstGeom prst="rect">
            <a:avLst/>
          </a:prstGeom>
          <a:gradFill flip="none" rotWithShape="1">
            <a:gsLst>
              <a:gs pos="31000">
                <a:schemeClr val="accent1">
                  <a:alpha val="20000"/>
                </a:schemeClr>
              </a:gs>
              <a:gs pos="100000">
                <a:schemeClr val="accent2">
                  <a:lumMod val="99852"/>
                  <a:alpha val="14363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E440A-DB94-075C-02E4-76130C3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685C-83A1-1A59-7396-77E7538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36A7C3F-FA4A-FCD9-A9E9-FFB693262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0" y="1044000"/>
            <a:ext cx="5416801" cy="202583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05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357C4-524F-384C-DCC5-A46EEE292E08}"/>
              </a:ext>
            </a:extLst>
          </p:cNvPr>
          <p:cNvSpPr/>
          <p:nvPr userDrawn="1"/>
        </p:nvSpPr>
        <p:spPr>
          <a:xfrm>
            <a:off x="-1" y="0"/>
            <a:ext cx="12192001" cy="6862179"/>
          </a:xfrm>
          <a:prstGeom prst="rect">
            <a:avLst/>
          </a:prstGeom>
          <a:gradFill flip="none" rotWithShape="1">
            <a:gsLst>
              <a:gs pos="31000">
                <a:schemeClr val="accent1">
                  <a:alpha val="20000"/>
                </a:schemeClr>
              </a:gs>
              <a:gs pos="100000">
                <a:schemeClr val="accent2">
                  <a:lumMod val="99852"/>
                  <a:alpha val="14363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2056017-D1F6-DF8A-6001-AF29599058D1}"/>
              </a:ext>
            </a:extLst>
          </p:cNvPr>
          <p:cNvSpPr/>
          <p:nvPr userDrawn="1"/>
        </p:nvSpPr>
        <p:spPr>
          <a:xfrm>
            <a:off x="56139" y="1079372"/>
            <a:ext cx="7258304" cy="4144454"/>
          </a:xfrm>
          <a:custGeom>
            <a:avLst/>
            <a:gdLst>
              <a:gd name="connsiteX0" fmla="*/ 0 w 7258304"/>
              <a:gd name="connsiteY0" fmla="*/ 2073466 h 4144454"/>
              <a:gd name="connsiteX1" fmla="*/ 482981 w 7258304"/>
              <a:gd name="connsiteY1" fmla="*/ 4144455 h 4144454"/>
              <a:gd name="connsiteX2" fmla="*/ 7258304 w 7258304"/>
              <a:gd name="connsiteY2" fmla="*/ 0 h 4144454"/>
              <a:gd name="connsiteX3" fmla="*/ 80455 w 7258304"/>
              <a:gd name="connsiteY3" fmla="*/ 1204532 h 4144454"/>
              <a:gd name="connsiteX4" fmla="*/ 0 w 7258304"/>
              <a:gd name="connsiteY4" fmla="*/ 2073466 h 414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304" h="4144454">
                <a:moveTo>
                  <a:pt x="0" y="2073466"/>
                </a:moveTo>
                <a:cubicBezTo>
                  <a:pt x="0" y="2821432"/>
                  <a:pt x="174752" y="3526028"/>
                  <a:pt x="482981" y="4144455"/>
                </a:cubicBezTo>
                <a:lnTo>
                  <a:pt x="7258304" y="0"/>
                </a:lnTo>
                <a:lnTo>
                  <a:pt x="80455" y="1204532"/>
                </a:lnTo>
                <a:cubicBezTo>
                  <a:pt x="27813" y="1485583"/>
                  <a:pt x="0" y="1776095"/>
                  <a:pt x="0" y="2073466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FFE6172-73D6-2285-D818-D04438029563}"/>
              </a:ext>
            </a:extLst>
          </p:cNvPr>
          <p:cNvSpPr/>
          <p:nvPr userDrawn="1"/>
        </p:nvSpPr>
        <p:spPr>
          <a:xfrm>
            <a:off x="757940" y="1501711"/>
            <a:ext cx="6721855" cy="5356288"/>
          </a:xfrm>
          <a:custGeom>
            <a:avLst/>
            <a:gdLst>
              <a:gd name="connsiteX0" fmla="*/ 6721856 w 6721855"/>
              <a:gd name="connsiteY0" fmla="*/ 0 h 5356288"/>
              <a:gd name="connsiteX1" fmla="*/ 0 w 6721855"/>
              <a:gd name="connsiteY1" fmla="*/ 4111752 h 5356288"/>
              <a:gd name="connsiteX2" fmla="*/ 1177862 w 6721855"/>
              <a:gd name="connsiteY2" fmla="*/ 5356289 h 5356288"/>
              <a:gd name="connsiteX3" fmla="*/ 2327148 w 6721855"/>
              <a:gd name="connsiteY3" fmla="*/ 5356289 h 5356288"/>
              <a:gd name="connsiteX4" fmla="*/ 6721856 w 6721855"/>
              <a:gd name="connsiteY4" fmla="*/ 0 h 535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1855" h="5356288">
                <a:moveTo>
                  <a:pt x="6721856" y="0"/>
                </a:moveTo>
                <a:lnTo>
                  <a:pt x="0" y="4111752"/>
                </a:lnTo>
                <a:cubicBezTo>
                  <a:pt x="310388" y="4605020"/>
                  <a:pt x="711391" y="5028756"/>
                  <a:pt x="1177862" y="5356289"/>
                </a:cubicBezTo>
                <a:lnTo>
                  <a:pt x="2327148" y="5356289"/>
                </a:lnTo>
                <a:lnTo>
                  <a:pt x="6721856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74F2C41-AB5F-D39B-8D30-BDB49517F3EE}"/>
              </a:ext>
            </a:extLst>
          </p:cNvPr>
          <p:cNvSpPr/>
          <p:nvPr userDrawn="1"/>
        </p:nvSpPr>
        <p:spPr>
          <a:xfrm>
            <a:off x="252734" y="0"/>
            <a:ext cx="7402322" cy="1805368"/>
          </a:xfrm>
          <a:custGeom>
            <a:avLst/>
            <a:gdLst>
              <a:gd name="connsiteX0" fmla="*/ 64 w 7402322"/>
              <a:gd name="connsiteY0" fmla="*/ 1805369 h 1805368"/>
              <a:gd name="connsiteX1" fmla="*/ 7402323 w 7402322"/>
              <a:gd name="connsiteY1" fmla="*/ 563245 h 1805368"/>
              <a:gd name="connsiteX2" fmla="*/ 6948678 w 7402322"/>
              <a:gd name="connsiteY2" fmla="*/ 0 h 1805368"/>
              <a:gd name="connsiteX3" fmla="*/ 1042924 w 7402322"/>
              <a:gd name="connsiteY3" fmla="*/ 0 h 1805368"/>
              <a:gd name="connsiteX4" fmla="*/ 0 w 7402322"/>
              <a:gd name="connsiteY4" fmla="*/ 1805369 h 18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322" h="1805368">
                <a:moveTo>
                  <a:pt x="64" y="1805369"/>
                </a:moveTo>
                <a:lnTo>
                  <a:pt x="7402323" y="563245"/>
                </a:lnTo>
                <a:cubicBezTo>
                  <a:pt x="7265988" y="362268"/>
                  <a:pt x="7114096" y="173927"/>
                  <a:pt x="6948678" y="0"/>
                </a:cubicBezTo>
                <a:lnTo>
                  <a:pt x="1042924" y="0"/>
                </a:lnTo>
                <a:cubicBezTo>
                  <a:pt x="569277" y="498094"/>
                  <a:pt x="207201" y="1115124"/>
                  <a:pt x="0" y="1805369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62FD75-EB9A-B5D0-3D4A-24CC579DB1C5}"/>
              </a:ext>
            </a:extLst>
          </p:cNvPr>
          <p:cNvSpPr/>
          <p:nvPr userDrawn="1"/>
        </p:nvSpPr>
        <p:spPr>
          <a:xfrm>
            <a:off x="3652080" y="1423098"/>
            <a:ext cx="4789042" cy="5434901"/>
          </a:xfrm>
          <a:custGeom>
            <a:avLst/>
            <a:gdLst>
              <a:gd name="connsiteX0" fmla="*/ 4789043 w 4789042"/>
              <a:gd name="connsiteY0" fmla="*/ 1729740 h 5434901"/>
              <a:gd name="connsiteX1" fmla="*/ 4459225 w 4789042"/>
              <a:gd name="connsiteY1" fmla="*/ 0 h 5434901"/>
              <a:gd name="connsiteX2" fmla="*/ 0 w 4789042"/>
              <a:gd name="connsiteY2" fmla="*/ 5434902 h 5434901"/>
              <a:gd name="connsiteX3" fmla="*/ 2909634 w 4789042"/>
              <a:gd name="connsiteY3" fmla="*/ 5434902 h 5434901"/>
              <a:gd name="connsiteX4" fmla="*/ 4789043 w 4789042"/>
              <a:gd name="connsiteY4" fmla="*/ 1729740 h 54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042" h="5434901">
                <a:moveTo>
                  <a:pt x="4789043" y="1729740"/>
                </a:moveTo>
                <a:cubicBezTo>
                  <a:pt x="4789043" y="1116140"/>
                  <a:pt x="4671632" y="531622"/>
                  <a:pt x="4459225" y="0"/>
                </a:cubicBezTo>
                <a:lnTo>
                  <a:pt x="0" y="5434902"/>
                </a:lnTo>
                <a:lnTo>
                  <a:pt x="2909634" y="5434902"/>
                </a:lnTo>
                <a:cubicBezTo>
                  <a:pt x="4042220" y="4639628"/>
                  <a:pt x="4789043" y="3277108"/>
                  <a:pt x="4789043" y="172974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E440A-DB94-075C-02E4-76130C3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400" y="6356350"/>
            <a:ext cx="3808800" cy="3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685C-83A1-1A59-7396-77E7538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36A7C3F-FA4A-FCD9-A9E9-FFB693262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0" y="1044000"/>
            <a:ext cx="5416801" cy="202583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AFF8C-3A9F-F0EA-7072-0E0E1D16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37" y="365125"/>
            <a:ext cx="1089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4A3F5-7554-02FE-23B7-618DF1892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937" y="1825625"/>
            <a:ext cx="1089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05691-C045-4A44-CE22-2E548F253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4800" y="6357600"/>
            <a:ext cx="3808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2882D-AF30-ADA7-09A7-E9CD7F0EE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8759" y="6356350"/>
            <a:ext cx="1334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EB746-4687-4314-B754-61AE929D0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29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8" r:id="rId3"/>
    <p:sldLayoutId id="2147483675" r:id="rId4"/>
    <p:sldLayoutId id="2147483670" r:id="rId5"/>
    <p:sldLayoutId id="2147483653" r:id="rId6"/>
    <p:sldLayoutId id="2147483654" r:id="rId7"/>
    <p:sldLayoutId id="2147483674" r:id="rId8"/>
    <p:sldLayoutId id="2147483651" r:id="rId9"/>
    <p:sldLayoutId id="2147483671" r:id="rId10"/>
    <p:sldLayoutId id="2147483669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2" r:id="rId17"/>
    <p:sldLayoutId id="2147483673" r:id="rId18"/>
    <p:sldLayoutId id="2147483676" r:id="rId19"/>
    <p:sldLayoutId id="2147483677" r:id="rId20"/>
    <p:sldLayoutId id="2147483678" r:id="rId21"/>
    <p:sldLayoutId id="214748367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stituteofhealthequity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A09E-5B13-68E0-29F9-CBA299011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b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b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b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Poverty and the cost-of-living crisis – a public health emergency conference</a:t>
            </a:r>
            <a:b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r>
              <a:rPr lang="en-GB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May 2023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7627A-C9C1-90FF-7AC5-819453149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452" y="4859699"/>
            <a:ext cx="9928643" cy="1147278"/>
          </a:xfrm>
        </p:spPr>
        <p:txBody>
          <a:bodyPr/>
          <a:lstStyle/>
          <a:p>
            <a:pPr algn="ctr"/>
            <a:r>
              <a:rPr lang="en-US" b="0" dirty="0"/>
              <a:t>@MichaelMarmot</a:t>
            </a:r>
            <a:endParaRPr lang="en-US" sz="2800" b="0" dirty="0">
              <a:solidFill>
                <a:srgbClr val="0C4524"/>
              </a:solidFill>
            </a:endParaRPr>
          </a:p>
          <a:p>
            <a:pPr algn="ctr"/>
            <a:r>
              <a:rPr lang="en-GB" sz="2400" b="0" dirty="0">
                <a:hlinkClick r:id="rId2"/>
              </a:rPr>
              <a:t>http://www.instituteofhealthequity.org</a:t>
            </a:r>
            <a:endParaRPr lang="en-GB" sz="2400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8749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2244B86F-CC64-5147-98A7-4B76CC40F5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47" y="1209348"/>
            <a:ext cx="7693571" cy="5236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4183B-42FC-83DA-65B2-16C6542A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Average change in council service spending per person, England, by quintile of Index of Multiple Deprivation average score, 2009/10 to 2017/18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2249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055E4-8B16-3696-1528-2003CBA30C87}"/>
              </a:ext>
            </a:extLst>
          </p:cNvPr>
          <p:cNvSpPr txBox="1"/>
          <p:nvPr/>
        </p:nvSpPr>
        <p:spPr>
          <a:xfrm>
            <a:off x="1172816" y="1371600"/>
            <a:ext cx="9971433" cy="31085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Poverty and the Cost of Living Crisis </a:t>
            </a:r>
          </a:p>
          <a:p>
            <a:pPr algn="l"/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Losses vs. Gains</a:t>
            </a:r>
            <a:br>
              <a:rPr lang="en-US" sz="2800" dirty="0"/>
            </a:b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Relative vs. Absolute Poverty</a:t>
            </a:r>
            <a:br>
              <a:rPr lang="en-US" sz="2800" dirty="0"/>
            </a:b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Funding of Public Services</a:t>
            </a:r>
          </a:p>
        </p:txBody>
      </p:sp>
    </p:spTree>
    <p:extLst>
      <p:ext uri="{BB962C8B-B14F-4D97-AF65-F5344CB8AC3E}">
        <p14:creationId xmlns:p14="http://schemas.microsoft.com/office/powerpoint/2010/main" val="43415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F41D-C9B5-E7A8-30F3-CE33D06F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 vs. Gains</a:t>
            </a:r>
          </a:p>
        </p:txBody>
      </p:sp>
    </p:spTree>
    <p:extLst>
      <p:ext uri="{BB962C8B-B14F-4D97-AF65-F5344CB8AC3E}">
        <p14:creationId xmlns:p14="http://schemas.microsoft.com/office/powerpoint/2010/main" val="198206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A70A-D984-8356-BB6A-16E0FACB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3DD67-B0B2-52C3-E84D-85DF704A1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052" y="436098"/>
            <a:ext cx="9104228" cy="63807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D6E69-DF77-FECC-DD98-DB80865F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2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FB1E-F055-3EB0-DE6E-D7BE6FFD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B2CACF-BC0D-1F19-1F12-A1B497C8C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39" y="87591"/>
            <a:ext cx="11431313" cy="58877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8D0AF-8F66-38D8-A929-B95E2FF1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1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ADC2-204C-011B-4971-A0B38538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BE01-83BA-316A-89F0-AC05D5AE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0ED69-2046-DFF5-EFF4-EA8EF256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3BB71-591A-F3D9-E30E-E7A016308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90" y="659219"/>
            <a:ext cx="10837218" cy="60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4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0414-05DF-F25F-5FD9-9D40A09B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A4137-A4EE-51DF-BE1C-6F0017178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B4329-5185-1023-9E5A-10C93FF0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ADDE0-970E-75E6-4E2C-E87EA4FC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65" y="88547"/>
            <a:ext cx="9017389" cy="67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6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DAB6-D3EE-DC4F-57E5-B48693CB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F646-D7D5-3577-E2B7-BB4898D4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17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9EF16-4BD1-C419-B2C0-DEFD184F0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8D8D2-2029-4DF7-3970-B78B0C0D2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889000"/>
            <a:ext cx="9375371" cy="525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59F1-2CEE-A0AE-3E84-525CDB02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Change in real income per capita (GDHI cash measure) between 2004-2019, and level of income per capita in 2004: UK nations and regions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D1EA88-48CD-4ABE-60E4-CB9AA28350BD}"/>
              </a:ext>
            </a:extLst>
          </p:cNvPr>
          <p:cNvGrpSpPr/>
          <p:nvPr/>
        </p:nvGrpSpPr>
        <p:grpSpPr>
          <a:xfrm>
            <a:off x="1703016" y="1359476"/>
            <a:ext cx="8612961" cy="5041324"/>
            <a:chOff x="1703016" y="1359476"/>
            <a:chExt cx="7733739" cy="44617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B326A-75D9-208D-C07F-2B50AF5D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3016" y="1359476"/>
              <a:ext cx="7733739" cy="4461773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E42654-8F0A-D01E-4742-A21A0F56FEC1}"/>
                </a:ext>
              </a:extLst>
            </p:cNvPr>
            <p:cNvSpPr/>
            <p:nvPr/>
          </p:nvSpPr>
          <p:spPr>
            <a:xfrm>
              <a:off x="4906851" y="2949262"/>
              <a:ext cx="1189149" cy="6439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01341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496A-F656-16F1-BB22-CE4CF7CE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vs. Absolute Poverty</a:t>
            </a:r>
          </a:p>
        </p:txBody>
      </p:sp>
    </p:spTree>
    <p:extLst>
      <p:ext uri="{BB962C8B-B14F-4D97-AF65-F5344CB8AC3E}">
        <p14:creationId xmlns:p14="http://schemas.microsoft.com/office/powerpoint/2010/main" val="366456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8B72BBE8-D6BF-7448-9080-042BD4D1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 dirty="0"/>
              <a:t>Why treat people and send them back to the conditions that made them sick?</a:t>
            </a:r>
          </a:p>
        </p:txBody>
      </p:sp>
      <p:pic>
        <p:nvPicPr>
          <p:cNvPr id="87044" name="Picture 1">
            <a:extLst>
              <a:ext uri="{FF2B5EF4-FFF2-40B4-BE49-F238E27FC236}">
                <a16:creationId xmlns:a16="http://schemas.microsoft.com/office/drawing/2014/main" id="{7598313C-D30D-FC4F-946F-D2D25AC7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11" y="1443386"/>
            <a:ext cx="3484237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524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C3AF97E0-B677-B749-A851-F2F9D3B86E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11600" y="1844675"/>
            <a:ext cx="8280400" cy="432117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en-US" sz="3600"/>
              <a:t>“</a:t>
            </a:r>
            <a:r>
              <a:rPr lang="en-GB" altLang="en-US" sz="3600" i="1"/>
              <a:t>RELATIVE DEPRIVATION</a:t>
            </a:r>
            <a:r>
              <a:rPr lang="en-GB" altLang="en-US" sz="3600"/>
              <a:t> IN </a:t>
            </a:r>
          </a:p>
          <a:p>
            <a:pPr>
              <a:buFont typeface="Monotype Sorts" pitchFamily="2" charset="2"/>
              <a:buNone/>
            </a:pPr>
            <a:r>
              <a:rPr lang="en-GB" altLang="en-US" sz="3600"/>
              <a:t>THE SPACE OF </a:t>
            </a:r>
            <a:r>
              <a:rPr lang="en-GB" altLang="en-US" sz="3600" i="1"/>
              <a:t>INCOMES</a:t>
            </a:r>
            <a:r>
              <a:rPr lang="en-GB" altLang="en-US" sz="3600"/>
              <a:t> CAN </a:t>
            </a:r>
          </a:p>
          <a:p>
            <a:pPr>
              <a:buFont typeface="Monotype Sorts" pitchFamily="2" charset="2"/>
              <a:buNone/>
            </a:pPr>
            <a:r>
              <a:rPr lang="en-GB" altLang="en-US" sz="3600"/>
              <a:t>YIELD </a:t>
            </a:r>
            <a:r>
              <a:rPr lang="en-GB" altLang="en-US" sz="3600" i="1"/>
              <a:t>ABSOLUTE</a:t>
            </a:r>
            <a:r>
              <a:rPr lang="en-GB" altLang="en-US" sz="3600"/>
              <a:t> DEPRIVATION</a:t>
            </a:r>
          </a:p>
          <a:p>
            <a:pPr>
              <a:buFont typeface="Monotype Sorts" pitchFamily="2" charset="2"/>
              <a:buNone/>
            </a:pPr>
            <a:r>
              <a:rPr lang="en-GB" altLang="en-US" sz="3600"/>
              <a:t>IN THE SPACE OF </a:t>
            </a:r>
            <a:r>
              <a:rPr lang="en-GB" altLang="en-US" sz="3600" i="1"/>
              <a:t>CAPABILITIES</a:t>
            </a:r>
            <a:r>
              <a:rPr lang="en-GB" altLang="en-US" sz="3600"/>
              <a:t>”</a:t>
            </a:r>
          </a:p>
          <a:p>
            <a:pPr>
              <a:buFont typeface="Monotype Sorts" pitchFamily="2" charset="2"/>
              <a:buNone/>
            </a:pPr>
            <a:endParaRPr lang="en-GB" altLang="en-US"/>
          </a:p>
          <a:p>
            <a:pPr>
              <a:buFont typeface="Monotype Sorts" pitchFamily="2" charset="2"/>
              <a:buNone/>
            </a:pPr>
            <a:r>
              <a:rPr lang="en-GB" altLang="en-US" sz="2400" i="1"/>
              <a:t>Amartya Sen, Inequality Re-examined, 1992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1210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latin typeface="+mn-lt"/>
              </a:rPr>
              <a:t>Children living in poverty before and after housing costs in England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21</a:t>
            </a:fld>
            <a:endParaRPr lang="en-GB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456964"/>
            <a:ext cx="10250740" cy="491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1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Child poverty (&lt;60% median income)</a:t>
            </a:r>
            <a:endParaRPr/>
          </a:p>
        </p:txBody>
      </p:sp>
      <p:pic>
        <p:nvPicPr>
          <p:cNvPr id="246" name="Google Shape;246;p34" descr="Chart, histogram&#10;&#10;Description automatically generated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036365" y="1136412"/>
            <a:ext cx="8119269" cy="527499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/>
        </p:nvSpPr>
        <p:spPr>
          <a:xfrm>
            <a:off x="9407529" y="6467851"/>
            <a:ext cx="23431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UNICEF Report Card 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978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F386-2FC0-B4F6-5AC3-597AB1B8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Proportion of equivalised non-housing household consumption spent on</a:t>
            </a:r>
            <a:br>
              <a:rPr lang="en-GB" sz="2400" dirty="0"/>
            </a:br>
            <a:r>
              <a:rPr lang="en-GB" sz="2400" dirty="0"/>
              <a:t>‘essentials’, by quintile of the working age equivalised net household income</a:t>
            </a:r>
            <a:br>
              <a:rPr lang="en-GB" sz="2400" dirty="0"/>
            </a:br>
            <a:r>
              <a:rPr lang="en-GB" sz="2400" dirty="0"/>
              <a:t>distribution: UK, 2006-2019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DB541-AA8A-0F60-8569-5818874DB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7" y="1362681"/>
            <a:ext cx="8556615" cy="53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5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EF27-935E-3878-F174-23C71E65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9.3 million adults (17.7% of households) experienced food insecurity in January 2023; Percentage of households experiencing food insecurity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457A8-2C43-9F9F-759B-C37361BDD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86" y="1435194"/>
            <a:ext cx="8736194" cy="51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65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72750-4FBF-0D4B-B0CF-C888C840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328F0E5-68C8-481D-8E94-82612C4C00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452C-9AE9-F8E6-5B37-CD1B89C85B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1D85E5-B3BC-DB59-C1C1-44A839B09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04D44-051E-9445-8118-67FE653A0A23}"/>
              </a:ext>
            </a:extLst>
          </p:cNvPr>
          <p:cNvSpPr txBox="1"/>
          <p:nvPr/>
        </p:nvSpPr>
        <p:spPr>
          <a:xfrm>
            <a:off x="4965429" y="976184"/>
            <a:ext cx="6586491" cy="5247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</a:rPr>
              <a:t>New Marmot Review: Thousands will die and millions of children will suffer from ‘humanitarian crisis’ of fuel poverty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</a:rPr>
              <a:t>Epidemic-levels of fuel poverty affecting half of UK households will cause a ‘significant humanitarian crisis with thousands of lives lost and millions of children’s development blighted’,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48EB8-554B-2D42-A697-DFF3F01EE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" r="611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3936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534A-29F4-6501-0093-116F725B8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b="1">
                <a:latin typeface="GothamRounded-Medium"/>
              </a:rPr>
              <a:t>Drivers of fuel poverty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31FBB-68FF-F518-EBA4-C74304359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sz="3600" b="0" i="0" u="none" strike="noStrike" baseline="0"/>
              <a:t>Household income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3600"/>
              <a:t>C</a:t>
            </a:r>
            <a:r>
              <a:rPr lang="en-GB" sz="3600" b="0" i="0" u="none" strike="noStrike" baseline="0"/>
              <a:t>urrent cost of energy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3600"/>
              <a:t>E</a:t>
            </a:r>
            <a:r>
              <a:rPr lang="en-GB" sz="3600" b="0" i="0" u="none" strike="noStrike" baseline="0"/>
              <a:t>nergy efficiency of a home</a:t>
            </a:r>
            <a:endParaRPr lang="en-GB" sz="3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6A8B7-70CA-4F26-6548-460E108C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83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2BF1-29FD-EA41-9054-16D429AF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8F0E5-68C8-481D-8E94-82612C4C0023}" type="slidenum">
              <a:rPr lang="en-GB" smtClean="0"/>
              <a:t>27</a:t>
            </a:fld>
            <a:endParaRPr lang="en-GB"/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33FC3D82-885C-8645-BB96-C9A73954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40" y="1214102"/>
            <a:ext cx="8361785" cy="54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89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669B-9A76-14BB-4BC3-B4BF74A2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28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8A89A-5F5C-B690-ADFB-74ED7D7962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40474" y="622300"/>
            <a:ext cx="7828285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69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6636-D41B-BE8A-2F1E-1A590B68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Countries Disposable HH income $’000 PPP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380FD-A6A4-087A-BA1B-1F338AFC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CBC86F-C822-4483-909D-B1E70C367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93" y="1600518"/>
            <a:ext cx="2908300" cy="51181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E5F1088-5478-72A1-A012-65B1C35D0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60058" y="1646238"/>
            <a:ext cx="2882900" cy="5171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AB615-1CFD-C4FD-8EE6-034D46E1D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368728" y="4000818"/>
            <a:ext cx="4635500" cy="317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05177B-E783-FF47-72BF-A6EE5A9BA7FF}"/>
              </a:ext>
            </a:extLst>
          </p:cNvPr>
          <p:cNvSpPr txBox="1"/>
          <p:nvPr/>
        </p:nvSpPr>
        <p:spPr>
          <a:xfrm rot="16200000">
            <a:off x="10434499" y="4819358"/>
            <a:ext cx="270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Burn-Murdoch FT 16.09.22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22DC55-FC0C-F0EE-8449-F2DFEB7F6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686" y="1646238"/>
            <a:ext cx="28194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2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B8971F2-B56D-8E47-94CD-01006ECF2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29"/>
          <a:stretch/>
        </p:blipFill>
        <p:spPr bwMode="auto">
          <a:xfrm>
            <a:off x="250404" y="673602"/>
            <a:ext cx="1893420" cy="26008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9C3C4BCA-1003-ABD5-1EAD-2468DBC04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" y="3583519"/>
            <a:ext cx="1936394" cy="2600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C9504-092D-D762-A398-5178DD17356B}"/>
              </a:ext>
            </a:extLst>
          </p:cNvPr>
          <p:cNvSpPr txBox="1"/>
          <p:nvPr/>
        </p:nvSpPr>
        <p:spPr>
          <a:xfrm>
            <a:off x="2518124" y="381214"/>
            <a:ext cx="481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Marmot Principles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8DFC3-8005-B2C3-22B5-8F128898CD22}"/>
              </a:ext>
            </a:extLst>
          </p:cNvPr>
          <p:cNvSpPr txBox="1"/>
          <p:nvPr/>
        </p:nvSpPr>
        <p:spPr>
          <a:xfrm>
            <a:off x="2290429" y="1275362"/>
            <a:ext cx="456757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Give every child the </a:t>
            </a:r>
            <a:r>
              <a:rPr lang="en-US" sz="2400" dirty="0">
                <a:solidFill>
                  <a:srgbClr val="0C4524"/>
                </a:solidFill>
              </a:rPr>
              <a:t>best start in life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Enable all children, young people and adults to </a:t>
            </a:r>
            <a:r>
              <a:rPr lang="en-US" sz="2400" dirty="0" err="1"/>
              <a:t>maximise</a:t>
            </a:r>
            <a:r>
              <a:rPr lang="en-US" sz="2400" dirty="0"/>
              <a:t> their capabilities and have</a:t>
            </a:r>
            <a:r>
              <a:rPr lang="en-US" sz="2400" dirty="0">
                <a:solidFill>
                  <a:srgbClr val="0C4524"/>
                </a:solidFill>
              </a:rPr>
              <a:t> control over their lives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Create</a:t>
            </a:r>
            <a:r>
              <a:rPr lang="en-US" sz="2400" dirty="0">
                <a:solidFill>
                  <a:srgbClr val="066634"/>
                </a:solidFill>
              </a:rPr>
              <a:t> </a:t>
            </a:r>
            <a:r>
              <a:rPr lang="en-US" sz="2400" dirty="0"/>
              <a:t>fair employment and </a:t>
            </a:r>
            <a:r>
              <a:rPr lang="en-US" sz="2400" dirty="0">
                <a:solidFill>
                  <a:srgbClr val="0C4524"/>
                </a:solidFill>
              </a:rPr>
              <a:t>good work for all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66634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Ensure </a:t>
            </a:r>
            <a:r>
              <a:rPr lang="en-US" sz="2400" dirty="0">
                <a:solidFill>
                  <a:srgbClr val="0C4524"/>
                </a:solidFill>
              </a:rPr>
              <a:t>healthy standard of living for all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66634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8518F-ACA1-CC29-9EA9-BA687FAD1910}"/>
              </a:ext>
            </a:extLst>
          </p:cNvPr>
          <p:cNvSpPr txBox="1"/>
          <p:nvPr/>
        </p:nvSpPr>
        <p:spPr>
          <a:xfrm>
            <a:off x="7004605" y="921420"/>
            <a:ext cx="46992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Create and develop </a:t>
            </a:r>
            <a:r>
              <a:rPr lang="en-US" sz="2400" dirty="0">
                <a:solidFill>
                  <a:srgbClr val="0C4524"/>
                </a:solidFill>
              </a:rPr>
              <a:t>healthy and sustainable places and communities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Strengthen the role and impact of </a:t>
            </a:r>
            <a:r>
              <a:rPr lang="en-US" sz="2400" dirty="0">
                <a:solidFill>
                  <a:srgbClr val="0C4524"/>
                </a:solidFill>
              </a:rPr>
              <a:t>ill health prevention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Tackle racism, </a:t>
            </a:r>
            <a:r>
              <a:rPr lang="en-US" sz="2400" dirty="0">
                <a:solidFill>
                  <a:srgbClr val="0C4524"/>
                </a:solidFill>
              </a:rPr>
              <a:t>discrimination and their outcomes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Pursue </a:t>
            </a:r>
            <a:r>
              <a:rPr lang="en-US" sz="2400" dirty="0">
                <a:solidFill>
                  <a:srgbClr val="0C4524"/>
                </a:solidFill>
              </a:rPr>
              <a:t>environmental sustainability </a:t>
            </a:r>
            <a:r>
              <a:rPr lang="en-US" sz="2400" dirty="0"/>
              <a:t>and health equity together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7256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B6C8-2E93-BB88-462E-700FCCBD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of public services</a:t>
            </a:r>
          </a:p>
        </p:txBody>
      </p:sp>
    </p:spTree>
    <p:extLst>
      <p:ext uri="{BB962C8B-B14F-4D97-AF65-F5344CB8AC3E}">
        <p14:creationId xmlns:p14="http://schemas.microsoft.com/office/powerpoint/2010/main" val="2150624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1415-A76A-474D-8107-00DF3204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17CBA-178F-4541-A9EA-774B7DB9C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48F38-84BC-8743-BF6B-E82738F2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9CE04-2278-7E4F-83B5-B5E578F1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252" y="0"/>
            <a:ext cx="491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1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3AEF-F972-A64F-BF82-2B4F621A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“Levelling up” in Germany, incorporating former DDR.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205B8-E01B-FE46-B2DA-F9B852B3F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€2 trillion over 25 years</a:t>
            </a:r>
          </a:p>
          <a:p>
            <a:endParaRPr lang="en-US"/>
          </a:p>
          <a:p>
            <a:r>
              <a:rPr lang="en-US"/>
              <a:t>£ 70 billion a year</a:t>
            </a:r>
          </a:p>
          <a:p>
            <a:endParaRPr lang="en-US"/>
          </a:p>
          <a:p>
            <a:r>
              <a:rPr lang="en-US"/>
              <a:t>Levelling up budget for 4 years 2021-24 £4.8 billion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5CC45-5906-2449-809F-2E50B1DC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099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29FA-E757-1E47-A25A-49CD7D0C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Funding for ‘levelling up’ pales in comparison to local government austerity</a:t>
            </a:r>
            <a:br>
              <a:rPr lang="en-GB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70FA8-27BD-5D43-B2DD-514D6D7C6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The 2021 allocations of the Levelling Up Fund, £32 per person in the North</a:t>
            </a:r>
          </a:p>
          <a:p>
            <a:r>
              <a:rPr lang="en-GB"/>
              <a:t>Drop in annual council service spending over the last decade of:</a:t>
            </a:r>
          </a:p>
          <a:p>
            <a:endParaRPr lang="en-GB"/>
          </a:p>
          <a:p>
            <a:pPr lvl="1"/>
            <a:r>
              <a:rPr lang="en-GB" sz="3200"/>
              <a:t>£413 per person in the North</a:t>
            </a:r>
            <a:r>
              <a:rPr lang="en-GB"/>
              <a:t>, </a:t>
            </a:r>
          </a:p>
          <a:p>
            <a:pPr lvl="1"/>
            <a:endParaRPr lang="en-GB"/>
          </a:p>
          <a:p>
            <a:pPr lvl="1"/>
            <a:r>
              <a:rPr lang="en-GB" sz="3200"/>
              <a:t>£388 drop across England,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B37A2-7419-DA4F-9EC8-C90DBA64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6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>
                <a:latin typeface="+mn-lt"/>
              </a:rPr>
              <a:t>Public sector expenditure (% of GDP) declined in the UK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B57D2A1-22A1-9432-0938-F8AA4943C4A9}"/>
              </a:ext>
            </a:extLst>
          </p:cNvPr>
          <p:cNvGraphicFramePr/>
          <p:nvPr/>
        </p:nvGraphicFramePr>
        <p:xfrm>
          <a:off x="90663" y="934720"/>
          <a:ext cx="11783657" cy="5786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697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9A944-1047-A6A0-28C8-D51E3188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b="0" i="0" u="none" strike="noStrike" baseline="0" dirty="0"/>
              <a:t>Average annual NHS spend by age and neighbourhood deprivation quintile group for males in England, 2011/12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19465-1ED0-80EC-54E2-2A7629BD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68" y="1217170"/>
            <a:ext cx="9216713" cy="500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3212E-23CB-097E-6A4D-ECC58FEA3573}"/>
              </a:ext>
            </a:extLst>
          </p:cNvPr>
          <p:cNvSpPr txBox="1"/>
          <p:nvPr/>
        </p:nvSpPr>
        <p:spPr>
          <a:xfrm>
            <a:off x="8292662" y="6300000"/>
            <a:ext cx="370489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dirty="0"/>
              <a:t>Source: </a:t>
            </a:r>
            <a:r>
              <a:rPr lang="en-GB" sz="1400" dirty="0" err="1"/>
              <a:t>Asaria</a:t>
            </a:r>
            <a:r>
              <a:rPr lang="en-GB" sz="1400" dirty="0"/>
              <a:t> in IHE, Ten Years On</a:t>
            </a:r>
          </a:p>
        </p:txBody>
      </p:sp>
    </p:spTree>
    <p:extLst>
      <p:ext uri="{BB962C8B-B14F-4D97-AF65-F5344CB8AC3E}">
        <p14:creationId xmlns:p14="http://schemas.microsoft.com/office/powerpoint/2010/main" val="3786536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90E0-BFA9-7B42-BE66-A50691FB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spending early child education and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87573E-68C5-51C0-DDD5-9B03E4DA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1089B-B370-E04F-83F4-77DA1832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EDAAE-3A81-0840-BBAF-4E98D5B4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141412"/>
            <a:ext cx="11684000" cy="539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259E3-6B69-9748-B65D-FF9B06EC4712}"/>
              </a:ext>
            </a:extLst>
          </p:cNvPr>
          <p:cNvSpPr txBox="1"/>
          <p:nvPr/>
        </p:nvSpPr>
        <p:spPr>
          <a:xfrm>
            <a:off x="605481" y="6538912"/>
            <a:ext cx="22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OECD Family Database</a:t>
            </a:r>
          </a:p>
        </p:txBody>
      </p:sp>
    </p:spTree>
    <p:extLst>
      <p:ext uri="{BB962C8B-B14F-4D97-AF65-F5344CB8AC3E}">
        <p14:creationId xmlns:p14="http://schemas.microsoft.com/office/powerpoint/2010/main" val="2691538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4B02D-2FD9-DC8C-FA0F-E420F9D2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EB746-4687-4314-B754-61AE929D06FC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2C617-45DD-5770-1B5F-85588E4C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43" y="512386"/>
            <a:ext cx="9906713" cy="56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9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E7D66-CC4A-2D23-36DC-26951D24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49136-8448-917E-3098-7F055F56F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81" y="953004"/>
            <a:ext cx="9150420" cy="4951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C2FD7-814D-6070-F9F9-928997924A85}"/>
              </a:ext>
            </a:extLst>
          </p:cNvPr>
          <p:cNvSpPr txBox="1"/>
          <p:nvPr/>
        </p:nvSpPr>
        <p:spPr>
          <a:xfrm>
            <a:off x="4974044" y="6300000"/>
            <a:ext cx="528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JRF and Trussell Trust “Guarantee Our Essentials” 2023</a:t>
            </a:r>
          </a:p>
        </p:txBody>
      </p:sp>
    </p:spTree>
    <p:extLst>
      <p:ext uri="{BB962C8B-B14F-4D97-AF65-F5344CB8AC3E}">
        <p14:creationId xmlns:p14="http://schemas.microsoft.com/office/powerpoint/2010/main" val="3955809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9271-1976-40E0-3015-644882D8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Child-care costs, % of net household income*, 2020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D71349BB-A34E-AAB8-11D4-7B464DEA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1" b="11630"/>
          <a:stretch/>
        </p:blipFill>
        <p:spPr bwMode="auto">
          <a:xfrm>
            <a:off x="2584259" y="1471748"/>
            <a:ext cx="579120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CD1312-B524-5049-D89F-B948F770DC6E}"/>
              </a:ext>
            </a:extLst>
          </p:cNvPr>
          <p:cNvSpPr txBox="1"/>
          <p:nvPr/>
        </p:nvSpPr>
        <p:spPr>
          <a:xfrm>
            <a:off x="8810172" y="6123543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OECD, IFS, Economist</a:t>
            </a:r>
          </a:p>
        </p:txBody>
      </p:sp>
    </p:spTree>
    <p:extLst>
      <p:ext uri="{BB962C8B-B14F-4D97-AF65-F5344CB8AC3E}">
        <p14:creationId xmlns:p14="http://schemas.microsoft.com/office/powerpoint/2010/main" val="275491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ACF0-7498-127A-964A-A16BB71E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Increases in life expectancy at birth stalling in England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FE043-1D0C-EADA-54F9-05B2D28CE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7" y="1163853"/>
            <a:ext cx="8265697" cy="5694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D1C0BD-B3E8-E8C1-16A6-61FCC6E8BCEE}"/>
              </a:ext>
            </a:extLst>
          </p:cNvPr>
          <p:cNvSpPr txBox="1"/>
          <p:nvPr/>
        </p:nvSpPr>
        <p:spPr>
          <a:xfrm>
            <a:off x="8890861" y="6007612"/>
            <a:ext cx="3301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u="none" strike="noStrike" baseline="0" dirty="0">
                <a:solidFill>
                  <a:srgbClr val="585757"/>
                </a:solidFill>
              </a:rPr>
              <a:t>Source: </a:t>
            </a:r>
            <a:r>
              <a:rPr lang="en-GB" sz="1600" u="none" strike="noStrike" baseline="0" dirty="0">
                <a:solidFill>
                  <a:srgbClr val="585757"/>
                </a:solidFill>
              </a:rPr>
              <a:t>Office for National Statistics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37253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5564-FA48-7025-EA04-287728EF7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AF654-2A21-5C05-527B-F41CAEABD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1D9CE-4033-6C12-A577-251E1C93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EB746-4687-4314-B754-61AE929D06FC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00A68-2087-FD3C-6299-CD4B2345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7" y="136525"/>
            <a:ext cx="10897200" cy="61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5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4AE5-10FE-4D96-C8BA-2CD520B7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F13FC-3F84-730B-4BE4-EA67E224C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336F-B7DE-44F8-3F12-EE6842A4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EB746-4687-4314-B754-61AE929D06FC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A83A1-91A9-81E5-8079-9F7476A5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87" y="215461"/>
            <a:ext cx="10555414" cy="58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2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7635963-8B24-8F4A-9857-6A04C129F5F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21315" r="72439" b="24461"/>
          <a:stretch/>
        </p:blipFill>
        <p:spPr bwMode="auto">
          <a:xfrm>
            <a:off x="99025" y="0"/>
            <a:ext cx="2325191" cy="30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05406-CB80-174E-EE52-276E06694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3" t="3044"/>
          <a:stretch/>
        </p:blipFill>
        <p:spPr>
          <a:xfrm>
            <a:off x="8292392" y="267864"/>
            <a:ext cx="2183001" cy="316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58B1E-8A81-8AF8-4F13-50475438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757" y="219920"/>
            <a:ext cx="2256341" cy="320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335C5-6333-F470-1467-76DCF46F6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278" y="3321000"/>
            <a:ext cx="2397898" cy="3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977DA-4E21-194A-464F-66C9AA748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984" y="3056944"/>
            <a:ext cx="2367335" cy="33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95600A-1D6E-FB9B-71A3-7C1B38658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241" y="3357000"/>
            <a:ext cx="2370201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57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40E8-8CD9-7012-738F-5C99039F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5" y="536401"/>
            <a:ext cx="10897200" cy="504000"/>
          </a:xfrm>
        </p:spPr>
        <p:txBody>
          <a:bodyPr/>
          <a:lstStyle/>
          <a:p>
            <a:r>
              <a:rPr lang="en-US" dirty="0"/>
              <a:t>Marmot Places – 40+ local authorities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7A23D-F987-71CE-D739-335448462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Coventry </a:t>
            </a:r>
          </a:p>
          <a:p>
            <a:pPr lvl="1"/>
            <a:r>
              <a:rPr lang="en-US" dirty="0"/>
              <a:t>Greater Manchester</a:t>
            </a:r>
          </a:p>
          <a:p>
            <a:pPr lvl="1"/>
            <a:r>
              <a:rPr lang="en-US" dirty="0"/>
              <a:t>Cheshire and Merseyside</a:t>
            </a:r>
          </a:p>
          <a:p>
            <a:pPr lvl="1"/>
            <a:r>
              <a:rPr lang="en-US" dirty="0"/>
              <a:t>Lancashire and Cumbria</a:t>
            </a:r>
          </a:p>
          <a:p>
            <a:pPr lvl="1"/>
            <a:r>
              <a:rPr lang="en-US" dirty="0"/>
              <a:t>Luton</a:t>
            </a:r>
          </a:p>
          <a:p>
            <a:pPr lvl="1"/>
            <a:r>
              <a:rPr lang="en-US" dirty="0"/>
              <a:t>Waltham Forest </a:t>
            </a:r>
          </a:p>
          <a:p>
            <a:pPr lvl="1"/>
            <a:r>
              <a:rPr lang="en-US" dirty="0"/>
              <a:t>Gwent</a:t>
            </a:r>
          </a:p>
          <a:p>
            <a:pPr lvl="1"/>
            <a:r>
              <a:rPr lang="en-US" dirty="0"/>
              <a:t>Southwest region </a:t>
            </a:r>
          </a:p>
          <a:p>
            <a:pPr lvl="1"/>
            <a:r>
              <a:rPr lang="en-US" dirty="0"/>
              <a:t>Leeds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/>
              <a:t>TBC </a:t>
            </a:r>
          </a:p>
          <a:p>
            <a:pPr lvl="1"/>
            <a:r>
              <a:rPr lang="en-US" dirty="0"/>
              <a:t>Kent/Medway</a:t>
            </a:r>
          </a:p>
        </p:txBody>
      </p:sp>
    </p:spTree>
    <p:extLst>
      <p:ext uri="{BB962C8B-B14F-4D97-AF65-F5344CB8AC3E}">
        <p14:creationId xmlns:p14="http://schemas.microsoft.com/office/powerpoint/2010/main" val="3515058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A27DE-F2B5-3D10-B897-317B271B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44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8167C9-CF46-B5C4-0D32-F469FA9C64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19325" y="872550"/>
            <a:ext cx="7753350" cy="53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F7CA-8415-7BC9-37E5-6E801F62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AD73E-2646-6DCA-D124-33AF7E408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C4C8B-7A9C-3ED7-6D2F-A0308CCA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EB746-4687-4314-B754-61AE929D06F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A1622-0C12-C017-5FF0-8CD8DA8D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7" y="135767"/>
            <a:ext cx="8465692" cy="6585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207BA-3DFC-0DD8-C78C-00882BBB8D21}"/>
              </a:ext>
            </a:extLst>
          </p:cNvPr>
          <p:cNvSpPr txBox="1"/>
          <p:nvPr/>
        </p:nvSpPr>
        <p:spPr>
          <a:xfrm>
            <a:off x="6620933" y="6356350"/>
            <a:ext cx="41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IPPR Commission on Health and Prosperity</a:t>
            </a:r>
          </a:p>
        </p:txBody>
      </p:sp>
    </p:spTree>
    <p:extLst>
      <p:ext uri="{BB962C8B-B14F-4D97-AF65-F5344CB8AC3E}">
        <p14:creationId xmlns:p14="http://schemas.microsoft.com/office/powerpoint/2010/main" val="46450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2" y="138778"/>
            <a:ext cx="11954106" cy="1054402"/>
          </a:xfrm>
        </p:spPr>
        <p:txBody>
          <a:bodyPr>
            <a:noAutofit/>
          </a:bodyPr>
          <a:lstStyle/>
          <a:p>
            <a:pPr algn="ctr"/>
            <a:r>
              <a:rPr lang="en-GB" sz="4000" b="1">
                <a:solidFill>
                  <a:prstClr val="black"/>
                </a:solidFill>
                <a:latin typeface="Calibri"/>
              </a:rPr>
              <a:t>Life expectancy at birth by sex and deprivation deciles in London and the North East regions </a:t>
            </a:r>
            <a:endParaRPr lang="en-GB" sz="4000" b="1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8997-F432-425E-9889-9D05EBED06BE}" type="slidenum">
              <a:rPr lang="en-GB" smtClean="0"/>
              <a:t>6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92089" y="1193180"/>
            <a:ext cx="134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Women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9"/>
          <a:stretch/>
        </p:blipFill>
        <p:spPr>
          <a:xfrm>
            <a:off x="866738" y="1619091"/>
            <a:ext cx="10421353" cy="4919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538E9-CC8B-7C4D-A457-3C3CE1F25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3" y="4561515"/>
            <a:ext cx="7010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8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0A9F-2338-C04B-0D62-E5C46706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37" y="1288869"/>
            <a:ext cx="10897200" cy="2934788"/>
          </a:xfrm>
        </p:spPr>
        <p:txBody>
          <a:bodyPr/>
          <a:lstStyle/>
          <a:p>
            <a:pPr algn="ctr"/>
            <a:r>
              <a:rPr lang="en-US" dirty="0"/>
              <a:t>Not just poverty but the gradient</a:t>
            </a:r>
          </a:p>
        </p:txBody>
      </p:sp>
    </p:spTree>
    <p:extLst>
      <p:ext uri="{BB962C8B-B14F-4D97-AF65-F5344CB8AC3E}">
        <p14:creationId xmlns:p14="http://schemas.microsoft.com/office/powerpoint/2010/main" val="2835804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Proportionate Universalism</a:t>
            </a:r>
          </a:p>
        </p:txBody>
      </p:sp>
    </p:spTree>
    <p:extLst>
      <p:ext uri="{BB962C8B-B14F-4D97-AF65-F5344CB8AC3E}">
        <p14:creationId xmlns:p14="http://schemas.microsoft.com/office/powerpoint/2010/main" val="385866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Levelling–up the social gradient in health</a:t>
            </a: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98720" y="1374783"/>
            <a:ext cx="7060537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0120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HE UCL">
      <a:dk1>
        <a:sysClr val="windowText" lastClr="000000"/>
      </a:dk1>
      <a:lt1>
        <a:sysClr val="window" lastClr="FFFFFF"/>
      </a:lt1>
      <a:dk2>
        <a:srgbClr val="003D4C"/>
      </a:dk2>
      <a:lt2>
        <a:srgbClr val="E7E6E6"/>
      </a:lt2>
      <a:accent1>
        <a:srgbClr val="22B064"/>
      </a:accent1>
      <a:accent2>
        <a:srgbClr val="0097A9"/>
      </a:accent2>
      <a:accent3>
        <a:srgbClr val="044422"/>
      </a:accent3>
      <a:accent4>
        <a:srgbClr val="B5BD00"/>
      </a:accent4>
      <a:accent5>
        <a:srgbClr val="E03C31"/>
      </a:accent5>
      <a:accent6>
        <a:srgbClr val="F6BE00"/>
      </a:accent6>
      <a:hlink>
        <a:srgbClr val="0097A9"/>
      </a:hlink>
      <a:folHlink>
        <a:srgbClr val="0097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wrap="square" rtlCol="0">
        <a:spAutoFit/>
      </a:bodyPr>
      <a:lstStyle>
        <a:defPPr algn="l">
          <a:defRPr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 Launch presentationMM (1)" id="{5BCFECC7-B88B-9547-BB48-925950B04AAB}" vid="{3C23A112-BF76-7642-A02D-82637C5A9A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</TotalTime>
  <Words>652</Words>
  <Application>Microsoft Macintosh PowerPoint</Application>
  <PresentationFormat>Widescreen</PresentationFormat>
  <Paragraphs>119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Cambria</vt:lpstr>
      <vt:lpstr>GothamRounded-Medium</vt:lpstr>
      <vt:lpstr>Monotype Sorts</vt:lpstr>
      <vt:lpstr>Office Theme</vt:lpstr>
      <vt:lpstr>    Poverty and the cost-of-living crisis – a public health emergency conference May 2023</vt:lpstr>
      <vt:lpstr>Why treat people and send them back to the conditions that made them sick?</vt:lpstr>
      <vt:lpstr>PowerPoint Presentation</vt:lpstr>
      <vt:lpstr>Increases in life expectancy at birth stalling in England</vt:lpstr>
      <vt:lpstr>PowerPoint Presentation</vt:lpstr>
      <vt:lpstr>Life expectancy at birth by sex and deprivation deciles in London and the North East regions </vt:lpstr>
      <vt:lpstr>Not just poverty but the gradient</vt:lpstr>
      <vt:lpstr>Proportionate Universalism</vt:lpstr>
      <vt:lpstr>Levelling–up the social gradient in health</vt:lpstr>
      <vt:lpstr>Average change in council service spending per person, England, by quintile of Index of Multiple Deprivation average score, 2009/10 to 2017/18 </vt:lpstr>
      <vt:lpstr>PowerPoint Presentation</vt:lpstr>
      <vt:lpstr>Losses vs. Gains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in real income per capita (GDHI cash measure) between 2004-2019, and level of income per capita in 2004: UK nations and regions</vt:lpstr>
      <vt:lpstr>Relative vs. Absolute Poverty</vt:lpstr>
      <vt:lpstr>PowerPoint Presentation</vt:lpstr>
      <vt:lpstr>Children living in poverty before and after housing costs in England</vt:lpstr>
      <vt:lpstr>Child poverty (&lt;60% median income)</vt:lpstr>
      <vt:lpstr>Proportion of equivalised non-housing household consumption spent on ‘essentials’, by quintile of the working age equivalised net household income distribution: UK, 2006-2019</vt:lpstr>
      <vt:lpstr>9.3 million adults (17.7% of households) experienced food insecurity in January 2023; Percentage of households experiencing food insecurity</vt:lpstr>
      <vt:lpstr>PowerPoint Presentation</vt:lpstr>
      <vt:lpstr>Drivers of fuel poverty</vt:lpstr>
      <vt:lpstr>PowerPoint Presentation</vt:lpstr>
      <vt:lpstr>PowerPoint Presentation</vt:lpstr>
      <vt:lpstr>Countries Disposable HH income $’000 PPP</vt:lpstr>
      <vt:lpstr>Funding of public services</vt:lpstr>
      <vt:lpstr>PowerPoint Presentation</vt:lpstr>
      <vt:lpstr>“Levelling up” in Germany, incorporating former DDR. </vt:lpstr>
      <vt:lpstr>Funding for ‘levelling up’ pales in comparison to local government austerity </vt:lpstr>
      <vt:lpstr>Public sector expenditure (% of GDP) declined in the UK</vt:lpstr>
      <vt:lpstr>Average annual NHS spend by age and neighbourhood deprivation quintile group for males in England, 2011/12</vt:lpstr>
      <vt:lpstr>Public spending early child education and care</vt:lpstr>
      <vt:lpstr>PowerPoint Presentation</vt:lpstr>
      <vt:lpstr>PowerPoint Presentation</vt:lpstr>
      <vt:lpstr>Child-care costs, % of net household income*, 2020</vt:lpstr>
      <vt:lpstr>PowerPoint Presentation</vt:lpstr>
      <vt:lpstr>PowerPoint Presentation</vt:lpstr>
      <vt:lpstr>PowerPoint Presentation</vt:lpstr>
      <vt:lpstr>Marmot Places – 40+ local authorities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trends in inequality:  South West region launch</dc:title>
  <dc:creator>Willis, Scarlet</dc:creator>
  <cp:lastModifiedBy>Marmot, Michael</cp:lastModifiedBy>
  <cp:revision>1</cp:revision>
  <dcterms:created xsi:type="dcterms:W3CDTF">2023-05-05T11:15:56Z</dcterms:created>
  <dcterms:modified xsi:type="dcterms:W3CDTF">2023-05-08T19:09:01Z</dcterms:modified>
</cp:coreProperties>
</file>